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gif" ContentType="image/gif"/>
  <Default Extension="jp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trictFirstAndLastChars="0" saveSubsetFonts="1" autoCompressPictures="0">
  <p:sldMasterIdLst>
    <p:sldMasterId id="2147483657" r:id="rId1"/>
  </p:sldMasterIdLst>
  <p:notesMasterIdLst>
    <p:notesMasterId r:id="rId88"/>
  </p:notesMasterIdLst>
  <p:handoutMasterIdLst>
    <p:handoutMasterId r:id="rId89"/>
  </p:handoutMasterIdLst>
  <p:sldIdLst>
    <p:sldId id="262" r:id="rId2"/>
    <p:sldId id="841" r:id="rId3"/>
    <p:sldId id="505" r:id="rId4"/>
    <p:sldId id="810" r:id="rId5"/>
    <p:sldId id="811" r:id="rId6"/>
    <p:sldId id="645" r:id="rId7"/>
    <p:sldId id="813" r:id="rId8"/>
    <p:sldId id="814" r:id="rId9"/>
    <p:sldId id="739" r:id="rId10"/>
    <p:sldId id="663" r:id="rId11"/>
    <p:sldId id="664" r:id="rId12"/>
    <p:sldId id="853" r:id="rId13"/>
    <p:sldId id="854" r:id="rId14"/>
    <p:sldId id="855" r:id="rId15"/>
    <p:sldId id="856" r:id="rId16"/>
    <p:sldId id="742" r:id="rId17"/>
    <p:sldId id="647" r:id="rId18"/>
    <p:sldId id="816" r:id="rId19"/>
    <p:sldId id="842" r:id="rId20"/>
    <p:sldId id="852" r:id="rId21"/>
    <p:sldId id="844" r:id="rId22"/>
    <p:sldId id="845" r:id="rId23"/>
    <p:sldId id="846" r:id="rId24"/>
    <p:sldId id="847" r:id="rId25"/>
    <p:sldId id="848" r:id="rId26"/>
    <p:sldId id="849" r:id="rId27"/>
    <p:sldId id="851" r:id="rId28"/>
    <p:sldId id="824" r:id="rId29"/>
    <p:sldId id="560" r:id="rId30"/>
    <p:sldId id="826" r:id="rId31"/>
    <p:sldId id="827" r:id="rId32"/>
    <p:sldId id="825" r:id="rId33"/>
    <p:sldId id="857" r:id="rId34"/>
    <p:sldId id="829" r:id="rId35"/>
    <p:sldId id="762" r:id="rId36"/>
    <p:sldId id="763" r:id="rId37"/>
    <p:sldId id="861" r:id="rId38"/>
    <p:sldId id="862" r:id="rId39"/>
    <p:sldId id="765" r:id="rId40"/>
    <p:sldId id="766" r:id="rId41"/>
    <p:sldId id="767" r:id="rId42"/>
    <p:sldId id="768" r:id="rId43"/>
    <p:sldId id="769" r:id="rId44"/>
    <p:sldId id="770" r:id="rId45"/>
    <p:sldId id="771" r:id="rId46"/>
    <p:sldId id="772" r:id="rId47"/>
    <p:sldId id="773" r:id="rId48"/>
    <p:sldId id="774" r:id="rId49"/>
    <p:sldId id="775" r:id="rId50"/>
    <p:sldId id="838" r:id="rId51"/>
    <p:sldId id="831" r:id="rId52"/>
    <p:sldId id="832" r:id="rId53"/>
    <p:sldId id="779" r:id="rId54"/>
    <p:sldId id="780" r:id="rId55"/>
    <p:sldId id="781" r:id="rId56"/>
    <p:sldId id="782" r:id="rId57"/>
    <p:sldId id="839" r:id="rId58"/>
    <p:sldId id="784" r:id="rId59"/>
    <p:sldId id="785" r:id="rId60"/>
    <p:sldId id="786" r:id="rId61"/>
    <p:sldId id="787" r:id="rId62"/>
    <p:sldId id="788" r:id="rId63"/>
    <p:sldId id="833" r:id="rId64"/>
    <p:sldId id="860" r:id="rId65"/>
    <p:sldId id="791" r:id="rId66"/>
    <p:sldId id="792" r:id="rId67"/>
    <p:sldId id="835" r:id="rId68"/>
    <p:sldId id="794" r:id="rId69"/>
    <p:sldId id="795" r:id="rId70"/>
    <p:sldId id="796" r:id="rId71"/>
    <p:sldId id="797" r:id="rId72"/>
    <p:sldId id="836" r:id="rId73"/>
    <p:sldId id="799" r:id="rId74"/>
    <p:sldId id="800" r:id="rId75"/>
    <p:sldId id="801" r:id="rId76"/>
    <p:sldId id="802" r:id="rId77"/>
    <p:sldId id="803" r:id="rId78"/>
    <p:sldId id="804" r:id="rId79"/>
    <p:sldId id="840" r:id="rId80"/>
    <p:sldId id="806" r:id="rId81"/>
    <p:sldId id="807" r:id="rId82"/>
    <p:sldId id="808" r:id="rId83"/>
    <p:sldId id="567" r:id="rId84"/>
    <p:sldId id="837" r:id="rId85"/>
    <p:sldId id="828" r:id="rId86"/>
    <p:sldId id="318" r:id="rId87"/>
  </p:sldIdLst>
  <p:sldSz cx="12192000" cy="6858000"/>
  <p:notesSz cx="6807200" cy="9939338"/>
  <p:kinsoku lang="ja-JP" invalStChars="、。，．・：；？！゛゜ヽヾゝゞ々ー’”）〕］｝〉》」』】°‰′″℃￠％ぁぃぅぇぉっゃゅょゎァィゥェォッャュョヮヵヶ!%),.:;?]}｡｣､･ｧｨｩｪｫｬｭｮｯｰﾞﾟ" invalEndChars="‘“（〔［｛〈《「『【￥＄$([\{｢￡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表紙・目次" id="{35DD3A7B-A3B5-49A5-9CD2-FA74D1CAA38D}">
          <p14:sldIdLst>
            <p14:sldId id="262"/>
            <p14:sldId id="841"/>
          </p14:sldIdLst>
        </p14:section>
        <p14:section name="1.　はじめに" id="{B81141D6-5160-4643-8D51-022CC5C4BDB9}">
          <p14:sldIdLst>
            <p14:sldId id="505"/>
            <p14:sldId id="810"/>
            <p14:sldId id="811"/>
          </p14:sldIdLst>
        </p14:section>
        <p14:section name="２．インストール" id="{780BADE6-9345-4860-B0BB-6930030E7E8D}">
          <p14:sldIdLst>
            <p14:sldId id="645"/>
            <p14:sldId id="813"/>
            <p14:sldId id="814"/>
            <p14:sldId id="739"/>
            <p14:sldId id="663"/>
            <p14:sldId id="664"/>
            <p14:sldId id="853"/>
            <p14:sldId id="854"/>
            <p14:sldId id="855"/>
            <p14:sldId id="856"/>
            <p14:sldId id="742"/>
          </p14:sldIdLst>
        </p14:section>
        <p14:section name="３．ワークスペース作成" id="{26BCB755-D355-4C79-A624-042ABAD06C7A}">
          <p14:sldIdLst>
            <p14:sldId id="647"/>
            <p14:sldId id="816"/>
            <p14:sldId id="842"/>
            <p14:sldId id="852"/>
            <p14:sldId id="844"/>
            <p14:sldId id="845"/>
            <p14:sldId id="846"/>
            <p14:sldId id="847"/>
            <p14:sldId id="848"/>
            <p14:sldId id="849"/>
            <p14:sldId id="851"/>
            <p14:sldId id="824"/>
          </p14:sldIdLst>
        </p14:section>
        <p14:section name="４．チュートリアル" id="{2EF2D016-D45A-4A02-AF18-036FA87E86A7}">
          <p14:sldIdLst>
            <p14:sldId id="560"/>
            <p14:sldId id="826"/>
            <p14:sldId id="827"/>
            <p14:sldId id="825"/>
            <p14:sldId id="857"/>
            <p14:sldId id="829"/>
          </p14:sldIdLst>
        </p14:section>
        <p14:section name="1回目のCI/CDワークフロー手順" id="{1219BFC7-B8D8-42B7-A8D8-7F8A036D2ED3}">
          <p14:sldIdLst>
            <p14:sldId id="762"/>
            <p14:sldId id="763"/>
            <p14:sldId id="861"/>
            <p14:sldId id="862"/>
            <p14:sldId id="765"/>
            <p14:sldId id="766"/>
            <p14:sldId id="767"/>
            <p14:sldId id="768"/>
            <p14:sldId id="769"/>
            <p14:sldId id="770"/>
            <p14:sldId id="771"/>
            <p14:sldId id="772"/>
            <p14:sldId id="773"/>
            <p14:sldId id="774"/>
            <p14:sldId id="775"/>
            <p14:sldId id="838"/>
            <p14:sldId id="831"/>
            <p14:sldId id="832"/>
            <p14:sldId id="779"/>
            <p14:sldId id="780"/>
            <p14:sldId id="781"/>
            <p14:sldId id="782"/>
            <p14:sldId id="839"/>
            <p14:sldId id="784"/>
            <p14:sldId id="785"/>
            <p14:sldId id="786"/>
          </p14:sldIdLst>
        </p14:section>
        <p14:section name="2回目のCI/CDワークフロー手順" id="{1375E6DA-856F-4286-809E-2077797AB043}">
          <p14:sldIdLst>
            <p14:sldId id="787"/>
            <p14:sldId id="788"/>
            <p14:sldId id="833"/>
            <p14:sldId id="860"/>
            <p14:sldId id="791"/>
            <p14:sldId id="792"/>
            <p14:sldId id="835"/>
            <p14:sldId id="794"/>
            <p14:sldId id="795"/>
            <p14:sldId id="796"/>
            <p14:sldId id="797"/>
            <p14:sldId id="836"/>
            <p14:sldId id="799"/>
            <p14:sldId id="800"/>
            <p14:sldId id="801"/>
            <p14:sldId id="802"/>
            <p14:sldId id="803"/>
            <p14:sldId id="804"/>
            <p14:sldId id="840"/>
            <p14:sldId id="806"/>
            <p14:sldId id="807"/>
            <p14:sldId id="808"/>
          </p14:sldIdLst>
        </p14:section>
        <p14:section name="５．付録" id="{B84A5AFE-8471-426F-AD34-31A74B52469E}">
          <p14:sldIdLst>
            <p14:sldId id="567"/>
            <p14:sldId id="837"/>
            <p14:sldId id="828"/>
          </p14:sldIdLst>
        </p14:section>
        <p14:section name="A　付録" id="{A8A060BF-92DF-4F47-AFEF-F5FA058AAEFB}">
          <p14:sldIdLst>
            <p14:sldId id="31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527" userDrawn="1">
          <p15:clr>
            <a:srgbClr val="A4A3A4"/>
          </p15:clr>
        </p15:guide>
        <p15:guide id="2" orient="horz" pos="73" userDrawn="1">
          <p15:clr>
            <a:srgbClr val="A4A3A4"/>
          </p15:clr>
        </p15:guide>
        <p15:guide id="3" orient="horz" pos="4064" userDrawn="1">
          <p15:clr>
            <a:srgbClr val="A4A3A4"/>
          </p15:clr>
        </p15:guide>
        <p15:guide id="4" pos="3840" userDrawn="1">
          <p15:clr>
            <a:srgbClr val="A4A3A4"/>
          </p15:clr>
        </p15:guide>
        <p15:guide id="5" pos="151" userDrawn="1">
          <p15:clr>
            <a:srgbClr val="A4A3A4"/>
          </p15:clr>
        </p15:guide>
        <p15:guide id="6" pos="752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30">
          <p15:clr>
            <a:srgbClr val="A4A3A4"/>
          </p15:clr>
        </p15:guide>
        <p15:guide id="2" pos="2144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作成者" initials="A" lastIdx="136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639"/>
    <a:srgbClr val="000000"/>
    <a:srgbClr val="0058C9"/>
    <a:srgbClr val="FFFFCC"/>
    <a:srgbClr val="7F7F7F"/>
    <a:srgbClr val="0D0D0D"/>
    <a:srgbClr val="0000FF"/>
    <a:srgbClr val="F8ECE0"/>
    <a:srgbClr val="FF99CC"/>
    <a:srgbClr val="33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スタイル (淡色)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940675A-B579-460E-94D1-54222C63F5DA}" styleName="スタイルなし、表のグリッド線あり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301B821-A1FF-4177-AEE7-76D212191A09}" styleName="中間スタイル 1 - アクセント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淡色スタイル 2 - アクセント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93296810-A885-4BE3-A3E7-6D5BEEA58F35}" styleName="中間スタイル 2 - アクセント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中間スタイル 2 - アクセント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1735" autoAdjust="0"/>
  </p:normalViewPr>
  <p:slideViewPr>
    <p:cSldViewPr>
      <p:cViewPr varScale="1">
        <p:scale>
          <a:sx n="117" d="100"/>
          <a:sy n="117" d="100"/>
        </p:scale>
        <p:origin x="355" y="67"/>
      </p:cViewPr>
      <p:guideLst>
        <p:guide orient="horz" pos="527"/>
        <p:guide orient="horz" pos="73"/>
        <p:guide orient="horz" pos="4064"/>
        <p:guide pos="3840"/>
        <p:guide pos="151"/>
        <p:guide pos="752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7812"/>
    </p:cViewPr>
  </p:sorterViewPr>
  <p:notesViewPr>
    <p:cSldViewPr>
      <p:cViewPr varScale="1">
        <p:scale>
          <a:sx n="81" d="100"/>
          <a:sy n="81" d="100"/>
        </p:scale>
        <p:origin x="3990" y="114"/>
      </p:cViewPr>
      <p:guideLst>
        <p:guide orient="horz" pos="3130"/>
        <p:guide pos="214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commentAuthors" Target="commentAuthor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notesMaster" Target="notesMasters/notesMaster1.xml"/><Relationship Id="rId9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949787" cy="496967"/>
          </a:xfrm>
          <a:prstGeom prst="rect">
            <a:avLst/>
          </a:prstGeom>
        </p:spPr>
        <p:txBody>
          <a:bodyPr vert="horz" lIns="92228" tIns="46114" rIns="92228" bIns="46114" rtlCol="0"/>
          <a:lstStyle>
            <a:lvl1pPr algn="l">
              <a:defRPr sz="1200"/>
            </a:lvl1pPr>
          </a:lstStyle>
          <a:p>
            <a:endParaRPr kumimoji="1" lang="ja-JP" altLang="en-US" dirty="0">
              <a:ea typeface="メイリオ" panose="020B0604030504040204" pitchFamily="50" charset="-128"/>
            </a:endParaRPr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quarter" idx="1"/>
          </p:nvPr>
        </p:nvSpPr>
        <p:spPr>
          <a:xfrm>
            <a:off x="3855838" y="1"/>
            <a:ext cx="2949787" cy="496967"/>
          </a:xfrm>
          <a:prstGeom prst="rect">
            <a:avLst/>
          </a:prstGeom>
        </p:spPr>
        <p:txBody>
          <a:bodyPr vert="horz" lIns="92228" tIns="46114" rIns="92228" bIns="46114" rtlCol="0"/>
          <a:lstStyle>
            <a:lvl1pPr algn="r">
              <a:defRPr sz="1200"/>
            </a:lvl1pPr>
          </a:lstStyle>
          <a:p>
            <a:fld id="{D829EBEE-5DBD-45D0-BA62-80122688BEB8}" type="datetimeFigureOut">
              <a:rPr kumimoji="1" lang="ja-JP" altLang="en-US" smtClean="0">
                <a:ea typeface="メイリオ" panose="020B0604030504040204" pitchFamily="50" charset="-128"/>
              </a:rPr>
              <a:t>2021/11/1</a:t>
            </a:fld>
            <a:endParaRPr kumimoji="1" lang="ja-JP" altLang="en-US" dirty="0">
              <a:ea typeface="メイリオ" panose="020B0604030504040204" pitchFamily="50" charset="-128"/>
            </a:endParaRPr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2"/>
          </p:nvPr>
        </p:nvSpPr>
        <p:spPr>
          <a:xfrm>
            <a:off x="1" y="9440647"/>
            <a:ext cx="2949787" cy="496967"/>
          </a:xfrm>
          <a:prstGeom prst="rect">
            <a:avLst/>
          </a:prstGeom>
        </p:spPr>
        <p:txBody>
          <a:bodyPr vert="horz" lIns="92228" tIns="46114" rIns="92228" bIns="46114" rtlCol="0" anchor="b"/>
          <a:lstStyle>
            <a:lvl1pPr algn="l">
              <a:defRPr sz="1200"/>
            </a:lvl1pPr>
          </a:lstStyle>
          <a:p>
            <a:endParaRPr kumimoji="1" lang="ja-JP" altLang="en-US" dirty="0">
              <a:ea typeface="メイリオ" panose="020B0604030504040204" pitchFamily="50" charset="-128"/>
            </a:endParaRP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3"/>
          </p:nvPr>
        </p:nvSpPr>
        <p:spPr>
          <a:xfrm>
            <a:off x="3855838" y="9440647"/>
            <a:ext cx="2949787" cy="496967"/>
          </a:xfrm>
          <a:prstGeom prst="rect">
            <a:avLst/>
          </a:prstGeom>
        </p:spPr>
        <p:txBody>
          <a:bodyPr vert="horz" lIns="92228" tIns="46114" rIns="92228" bIns="46114" rtlCol="0" anchor="b"/>
          <a:lstStyle>
            <a:lvl1pPr algn="r">
              <a:defRPr sz="1200"/>
            </a:lvl1pPr>
          </a:lstStyle>
          <a:p>
            <a:fld id="{6322DB22-2E22-491B-AA6C-F689DB200DBB}" type="slidenum">
              <a:rPr kumimoji="1" lang="ja-JP" altLang="en-US" smtClean="0">
                <a:ea typeface="メイリオ" panose="020B0604030504040204" pitchFamily="50" charset="-128"/>
              </a:rPr>
              <a:t>‹#›</a:t>
            </a:fld>
            <a:endParaRPr kumimoji="1" lang="ja-JP" altLang="en-US" dirty="0"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3105054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55838" y="1"/>
            <a:ext cx="2949787" cy="288000"/>
          </a:xfrm>
          <a:prstGeom prst="rect">
            <a:avLst/>
          </a:prstGeom>
        </p:spPr>
        <p:txBody>
          <a:bodyPr vert="horz" lIns="92228" tIns="46114" rIns="92228" bIns="46114" rtlCol="0"/>
          <a:lstStyle>
            <a:lvl1pPr algn="r">
              <a:defRPr sz="1000">
                <a:ea typeface="メイリオ" panose="020B0604030504040204" pitchFamily="50" charset="-128"/>
              </a:defRPr>
            </a:lvl1pPr>
          </a:lstStyle>
          <a:p>
            <a:fld id="{4B26993D-C081-44EB-B0F5-A9F467792B62}" type="datetimeFigureOut">
              <a:rPr lang="ja-JP" altLang="en-US" smtClean="0"/>
              <a:pPr/>
              <a:t>2021/11/1</a:t>
            </a:fld>
            <a:endParaRPr lang="ja-JP" altLang="en-US" dirty="0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55838" y="9652150"/>
            <a:ext cx="2949787" cy="288000"/>
          </a:xfrm>
          <a:prstGeom prst="rect">
            <a:avLst/>
          </a:prstGeom>
        </p:spPr>
        <p:txBody>
          <a:bodyPr vert="horz" lIns="92228" tIns="46114" rIns="92228" bIns="46114" rtlCol="0" anchor="b"/>
          <a:lstStyle>
            <a:lvl1pPr algn="r">
              <a:defRPr sz="1000">
                <a:ea typeface="メイリオ" panose="020B0604030504040204" pitchFamily="50" charset="-128"/>
              </a:defRPr>
            </a:lvl1pPr>
          </a:lstStyle>
          <a:p>
            <a:fld id="{CFBBA293-708C-4261-9FD1-AE04041D5F79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8" name="スライド イメージ プレースホルダー 7"/>
          <p:cNvSpPr>
            <a:spLocks noGrp="1" noRot="1" noChangeAspect="1"/>
          </p:cNvSpPr>
          <p:nvPr>
            <p:ph type="sldImg" idx="2"/>
          </p:nvPr>
        </p:nvSpPr>
        <p:spPr>
          <a:xfrm>
            <a:off x="92075" y="431800"/>
            <a:ext cx="6623050" cy="3725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9" name="ノート プレースホルダー 8"/>
          <p:cNvSpPr>
            <a:spLocks noGrp="1"/>
          </p:cNvSpPr>
          <p:nvPr>
            <p:ph type="body" sz="quarter" idx="3"/>
          </p:nvPr>
        </p:nvSpPr>
        <p:spPr>
          <a:xfrm>
            <a:off x="91600" y="4320000"/>
            <a:ext cx="6624000" cy="5220000"/>
          </a:xfrm>
          <a:prstGeom prst="rect">
            <a:avLst/>
          </a:prstGeom>
        </p:spPr>
        <p:txBody>
          <a:bodyPr vert="horz" lIns="0" tIns="45720" rIns="0" bIns="45720" rtlCol="0"/>
          <a:lstStyle/>
          <a:p>
            <a:pPr lvl="0"/>
            <a:r>
              <a:rPr kumimoji="1" lang="ja-JP" altLang="en-US" dirty="0" smtClean="0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45250295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kumimoji="1" sz="1100" kern="1200">
        <a:solidFill>
          <a:schemeClr val="tx1"/>
        </a:solidFill>
        <a:latin typeface="+mn-lt"/>
        <a:ea typeface="メイリオ" panose="020B0604030504040204" pitchFamily="50" charset="-128"/>
        <a:cs typeface="+mn-cs"/>
      </a:defRPr>
    </a:lvl1pPr>
    <a:lvl2pPr marL="457200" algn="l" defTabSz="914400" rtl="0" eaLnBrk="1" latinLnBrk="0" hangingPunct="1">
      <a:defRPr kumimoji="1" sz="800" kern="1200">
        <a:solidFill>
          <a:schemeClr val="tx1"/>
        </a:solidFill>
        <a:latin typeface="+mn-lt"/>
        <a:ea typeface="メイリオ" panose="020B0604030504040204" pitchFamily="50" charset="-128"/>
        <a:cs typeface="+mn-cs"/>
      </a:defRPr>
    </a:lvl2pPr>
    <a:lvl3pPr marL="914400" algn="l" defTabSz="914400" rtl="0" eaLnBrk="1" latinLnBrk="0" hangingPunct="1">
      <a:defRPr kumimoji="1" sz="800" kern="1200">
        <a:solidFill>
          <a:schemeClr val="tx1"/>
        </a:solidFill>
        <a:latin typeface="+mn-lt"/>
        <a:ea typeface="メイリオ" panose="020B0604030504040204" pitchFamily="50" charset="-128"/>
        <a:cs typeface="+mn-cs"/>
      </a:defRPr>
    </a:lvl3pPr>
    <a:lvl4pPr marL="1371600" algn="l" defTabSz="914400" rtl="0" eaLnBrk="1" latinLnBrk="0" hangingPunct="1">
      <a:defRPr kumimoji="1" sz="800" kern="1200">
        <a:solidFill>
          <a:schemeClr val="tx1"/>
        </a:solidFill>
        <a:latin typeface="+mn-lt"/>
        <a:ea typeface="メイリオ" panose="020B0604030504040204" pitchFamily="50" charset="-128"/>
        <a:cs typeface="+mn-cs"/>
      </a:defRPr>
    </a:lvl4pPr>
    <a:lvl5pPr marL="1828800" algn="l" defTabSz="914400" rtl="0" eaLnBrk="1" latinLnBrk="0" hangingPunct="1">
      <a:defRPr kumimoji="1" sz="800" kern="1200">
        <a:solidFill>
          <a:schemeClr val="tx1"/>
        </a:solidFill>
        <a:latin typeface="+mn-lt"/>
        <a:ea typeface="メイリオ" panose="020B0604030504040204" pitchFamily="50" charset="-128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BBA293-708C-4261-9FD1-AE04041D5F79}" type="slidenum">
              <a:rPr lang="ja-JP" altLang="en-US" smtClean="0"/>
              <a:pPr/>
              <a:t>4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6898890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BBA293-708C-4261-9FD1-AE04041D5F79}" type="slidenum">
              <a:rPr lang="ja-JP" altLang="en-US" smtClean="0"/>
              <a:pPr/>
              <a:t>30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4202400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BBA293-708C-4261-9FD1-AE04041D5F79}" type="slidenum">
              <a:rPr lang="ja-JP" altLang="en-US" smtClean="0"/>
              <a:pPr/>
              <a:t>31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183314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BBA293-708C-4261-9FD1-AE04041D5F79}" type="slidenum">
              <a:rPr lang="ja-JP" altLang="en-US" smtClean="0"/>
              <a:pPr/>
              <a:t>32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230375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BBA293-708C-4261-9FD1-AE04041D5F79}" type="slidenum">
              <a:rPr lang="ja-JP" altLang="en-US" smtClean="0"/>
              <a:pPr/>
              <a:t>5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4074431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BBA293-708C-4261-9FD1-AE04041D5F79}" type="slidenum">
              <a:rPr lang="ja-JP" altLang="en-US" smtClean="0"/>
              <a:pPr/>
              <a:t>7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6214361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BBA293-708C-4261-9FD1-AE04041D5F79}" type="slidenum">
              <a:rPr lang="ja-JP" altLang="en-US" smtClean="0"/>
              <a:pPr/>
              <a:t>8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23193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BBA293-708C-4261-9FD1-AE04041D5F79}" type="slidenum">
              <a:rPr lang="ja-JP" altLang="en-US" smtClean="0"/>
              <a:pPr/>
              <a:t>9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6678657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BBA293-708C-4261-9FD1-AE04041D5F79}" type="slidenum">
              <a:rPr lang="ja-JP" altLang="en-US" smtClean="0"/>
              <a:pPr/>
              <a:t>10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629984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BBA293-708C-4261-9FD1-AE04041D5F79}" type="slidenum">
              <a:rPr lang="ja-JP" altLang="en-US" smtClean="0"/>
              <a:pPr/>
              <a:t>11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8953240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BBA293-708C-4261-9FD1-AE04041D5F79}" type="slidenum">
              <a:rPr lang="ja-JP" altLang="en-US" smtClean="0"/>
              <a:pPr/>
              <a:t>18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8049750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BBA293-708C-4261-9FD1-AE04041D5F79}" type="slidenum">
              <a:rPr lang="ja-JP" altLang="en-US" smtClean="0"/>
              <a:pPr/>
              <a:t>22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141825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ackground_Title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4" name="タイトル"/>
          <p:cNvSpPr>
            <a:spLocks noGrp="1"/>
          </p:cNvSpPr>
          <p:nvPr>
            <p:ph type="title" hasCustomPrompt="1"/>
          </p:nvPr>
        </p:nvSpPr>
        <p:spPr bwMode="gray">
          <a:xfrm>
            <a:off x="239351" y="3105369"/>
            <a:ext cx="11712000" cy="528794"/>
          </a:xfrm>
        </p:spPr>
        <p:txBody>
          <a:bodyPr anchor="b" anchorCtr="0">
            <a:spAutoFit/>
          </a:bodyPr>
          <a:lstStyle>
            <a:lvl1pPr algn="ctr">
              <a:defRPr sz="3200">
                <a:solidFill>
                  <a:schemeClr val="accent6"/>
                </a:solidFill>
                <a:effectLst/>
              </a:defRPr>
            </a:lvl1pPr>
          </a:lstStyle>
          <a:p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  <p:sp>
        <p:nvSpPr>
          <p:cNvPr id="6" name="テキスト プレースホルダー"/>
          <p:cNvSpPr>
            <a:spLocks noGrp="1"/>
          </p:cNvSpPr>
          <p:nvPr>
            <p:ph type="body" sz="quarter" idx="11" hasCustomPrompt="1"/>
          </p:nvPr>
        </p:nvSpPr>
        <p:spPr>
          <a:xfrm>
            <a:off x="249031" y="260560"/>
            <a:ext cx="8496000" cy="360000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r>
              <a:rPr lang="ja-JP" altLang="en-US" dirty="0" smtClean="0"/>
              <a:t>宛先がある場合は入力</a:t>
            </a:r>
            <a:endParaRPr lang="ja-JP" altLang="en-US" dirty="0"/>
          </a:p>
        </p:txBody>
      </p:sp>
      <p:sp>
        <p:nvSpPr>
          <p:cNvPr id="5" name="テキスト プレースホルダー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239352" y="6021360"/>
            <a:ext cx="8736969" cy="400110"/>
          </a:xfrm>
        </p:spPr>
        <p:txBody>
          <a:bodyPr wrap="square">
            <a:spAutoFit/>
          </a:bodyPr>
          <a:lstStyle>
            <a:lvl1pPr marL="0" indent="0">
              <a:buNone/>
              <a:defRPr sz="2000" baseline="0">
                <a:solidFill>
                  <a:schemeClr val="bg1"/>
                </a:solidFill>
              </a:defRPr>
            </a:lvl1pPr>
            <a:lvl2pPr marL="72000" indent="0">
              <a:buNone/>
              <a:defRPr>
                <a:solidFill>
                  <a:schemeClr val="bg1"/>
                </a:solidFill>
              </a:defRPr>
            </a:lvl2pPr>
            <a:lvl3pPr marL="222962" indent="0">
              <a:buNone/>
              <a:defRPr>
                <a:solidFill>
                  <a:schemeClr val="bg1"/>
                </a:solidFill>
              </a:defRPr>
            </a:lvl3pPr>
            <a:lvl4pPr marL="327787" indent="0">
              <a:buNone/>
              <a:defRPr>
                <a:solidFill>
                  <a:schemeClr val="bg1"/>
                </a:solidFill>
              </a:defRPr>
            </a:lvl4pPr>
            <a:lvl5pPr marL="3114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kumimoji="1" lang="ja-JP" altLang="en-US" dirty="0" smtClean="0"/>
              <a:t>年月　部署名　氏名など　適宜改行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9887157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"/>
          <p:cNvSpPr>
            <a:spLocks noGrp="1"/>
          </p:cNvSpPr>
          <p:nvPr>
            <p:ph type="title" hasCustomPrompt="1"/>
          </p:nvPr>
        </p:nvSpPr>
        <p:spPr bwMode="gray">
          <a:xfrm>
            <a:off x="239351" y="115200"/>
            <a:ext cx="11712000" cy="468000"/>
          </a:xfrm>
        </p:spPr>
        <p:txBody>
          <a:bodyPr tIns="36000" bIns="0">
            <a:normAutofit/>
          </a:bodyPr>
          <a:lstStyle>
            <a:lvl1pPr>
              <a:defRPr sz="2400" b="0">
                <a:solidFill>
                  <a:schemeClr val="bg1"/>
                </a:solidFill>
              </a:defRPr>
            </a:lvl1pPr>
          </a:lstStyle>
          <a:p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3990098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"/>
          <p:cNvSpPr>
            <a:spLocks noGrp="1"/>
          </p:cNvSpPr>
          <p:nvPr>
            <p:ph type="title" hasCustomPrompt="1"/>
          </p:nvPr>
        </p:nvSpPr>
        <p:spPr bwMode="gray">
          <a:xfrm>
            <a:off x="239351" y="115200"/>
            <a:ext cx="11712000" cy="468000"/>
          </a:xfrm>
        </p:spPr>
        <p:txBody>
          <a:bodyPr vert="horz" lIns="91440" tIns="36000" rIns="91440" bIns="0" rtlCol="0" anchor="ctr">
            <a:normAutofit/>
          </a:bodyPr>
          <a:lstStyle>
            <a:lvl1pPr>
              <a:defRPr lang="ja-JP" altLang="en-US" dirty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  <p:sp>
        <p:nvSpPr>
          <p:cNvPr id="12" name="コンテンツ プレースホルダー"/>
          <p:cNvSpPr>
            <a:spLocks noGrp="1"/>
          </p:cNvSpPr>
          <p:nvPr>
            <p:ph sz="quarter" idx="10" hasCustomPrompt="1"/>
          </p:nvPr>
        </p:nvSpPr>
        <p:spPr bwMode="gray">
          <a:xfrm>
            <a:off x="239350" y="836712"/>
            <a:ext cx="11713301" cy="5616476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ja-JP" altLang="en-US" noProof="0" dirty="0" smtClean="0"/>
            </a:lvl1pPr>
            <a:lvl2pPr>
              <a:defRPr lang="ja-JP" altLang="en-US" noProof="0" dirty="0" smtClean="0"/>
            </a:lvl2pPr>
            <a:lvl3pPr>
              <a:defRPr lang="ja-JP" altLang="en-US" noProof="0" dirty="0" smtClean="0"/>
            </a:lvl3pPr>
            <a:lvl4pPr>
              <a:defRPr lang="ja-JP" altLang="en-US" noProof="0" dirty="0" smtClean="0"/>
            </a:lvl4pPr>
          </a:lstStyle>
          <a:p>
            <a:pPr lvl="0"/>
            <a:r>
              <a:rPr kumimoji="1" lang="ja-JP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本文を入力</a:t>
            </a:r>
          </a:p>
          <a:p>
            <a:pPr lvl="1"/>
            <a:r>
              <a:rPr kumimoji="1" lang="ja-JP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第</a:t>
            </a:r>
            <a:r>
              <a:rPr kumimoji="1" lang="en-US" altLang="ja-JP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2</a:t>
            </a:r>
            <a:r>
              <a:rPr kumimoji="1" lang="ja-JP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レベル</a:t>
            </a:r>
          </a:p>
          <a:p>
            <a:pPr lvl="2"/>
            <a:r>
              <a:rPr kumimoji="1" lang="ja-JP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第</a:t>
            </a:r>
            <a:r>
              <a:rPr kumimoji="1" lang="en-US" altLang="ja-JP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3</a:t>
            </a:r>
            <a:r>
              <a:rPr kumimoji="1" lang="ja-JP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レベル</a:t>
            </a:r>
          </a:p>
          <a:p>
            <a:pPr lvl="3"/>
            <a:r>
              <a:rPr kumimoji="1" lang="ja-JP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第</a:t>
            </a:r>
            <a:r>
              <a:rPr kumimoji="1" lang="en-US" altLang="ja-JP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4</a:t>
            </a:r>
            <a:r>
              <a:rPr kumimoji="1" lang="ja-JP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40833928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ad 1 line &amp; Content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"/>
          <p:cNvSpPr>
            <a:spLocks noGrp="1"/>
          </p:cNvSpPr>
          <p:nvPr>
            <p:ph type="title" hasCustomPrompt="1"/>
          </p:nvPr>
        </p:nvSpPr>
        <p:spPr bwMode="gray">
          <a:xfrm>
            <a:off x="239351" y="115200"/>
            <a:ext cx="11712000" cy="468000"/>
          </a:xfrm>
        </p:spPr>
        <p:txBody>
          <a:bodyPr vert="horz" lIns="91440" tIns="36000" rIns="91440" bIns="0" rtlCol="0" anchor="ctr">
            <a:normAutofit/>
          </a:bodyPr>
          <a:lstStyle>
            <a:lvl1pPr>
              <a:defRPr lang="ja-JP" altLang="en-US" dirty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  <p:sp>
        <p:nvSpPr>
          <p:cNvPr id="6" name="テキスト プレースホルダー"/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237716" y="836613"/>
            <a:ext cx="11713635" cy="432000"/>
          </a:xfrm>
          <a:prstGeom prst="roundRect">
            <a:avLst>
              <a:gd name="adj" fmla="val 13830"/>
            </a:avLst>
          </a:prstGeom>
          <a:solidFill>
            <a:schemeClr val="accent6">
              <a:lumMod val="75000"/>
              <a:lumOff val="2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tIns="72000" bIns="36000">
            <a:noAutofit/>
          </a:bodyPr>
          <a:lstStyle>
            <a:lvl1pPr marL="0" indent="0" algn="l" eaLnBrk="1" hangingPunct="1"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72000" indent="0">
              <a:buNone/>
              <a:defRPr/>
            </a:lvl2pPr>
            <a:lvl3pPr marL="222962" indent="0">
              <a:buNone/>
              <a:defRPr/>
            </a:lvl3pPr>
            <a:lvl4pPr marL="327787" indent="0">
              <a:buNone/>
              <a:defRPr/>
            </a:lvl4pPr>
            <a:lvl5pPr marL="311400" indent="0">
              <a:buNone/>
              <a:defRPr/>
            </a:lvl5pPr>
          </a:lstStyle>
          <a:p>
            <a:pPr marL="0" lvl="0" indent="0" hangingPunct="1">
              <a:buNone/>
            </a:pPr>
            <a:r>
              <a:rPr kumimoji="1" lang="ja-JP" altLang="en-US" dirty="0" smtClean="0"/>
              <a:t>リード文が</a:t>
            </a:r>
            <a:r>
              <a:rPr kumimoji="1" lang="en-US" altLang="ja-JP" dirty="0" smtClean="0"/>
              <a:t>1</a:t>
            </a:r>
            <a:r>
              <a:rPr kumimoji="1" lang="ja-JP" altLang="en-US" dirty="0" smtClean="0"/>
              <a:t>行でおさまる場合はこのレイアウトで入力</a:t>
            </a:r>
            <a:endParaRPr kumimoji="1" lang="ja-JP" altLang="en-US" dirty="0"/>
          </a:p>
        </p:txBody>
      </p:sp>
      <p:sp>
        <p:nvSpPr>
          <p:cNvPr id="12" name="コンテンツ プレースホルダー"/>
          <p:cNvSpPr>
            <a:spLocks noGrp="1"/>
          </p:cNvSpPr>
          <p:nvPr>
            <p:ph sz="quarter" idx="10" hasCustomPrompt="1"/>
          </p:nvPr>
        </p:nvSpPr>
        <p:spPr bwMode="gray">
          <a:xfrm>
            <a:off x="239185" y="1413188"/>
            <a:ext cx="11713633" cy="504000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ja-JP" altLang="en-US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  <a:lvl2pPr>
              <a:defRPr lang="ja-JP" altLang="en-US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2pPr>
            <a:lvl3pPr>
              <a:defRPr lang="ja-JP" altLang="en-US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3pPr>
            <a:lvl4pPr>
              <a:defRPr lang="ja-JP" altLang="en-US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4pPr>
          </a:lstStyle>
          <a:p>
            <a:pPr lvl="0"/>
            <a:r>
              <a:rPr kumimoji="1" lang="ja-JP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本文を入力</a:t>
            </a:r>
          </a:p>
          <a:p>
            <a:pPr lvl="1"/>
            <a:r>
              <a:rPr kumimoji="1" lang="ja-JP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第</a:t>
            </a:r>
            <a:r>
              <a:rPr kumimoji="1" lang="en-US" altLang="ja-JP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2</a:t>
            </a:r>
            <a:r>
              <a:rPr kumimoji="1" lang="ja-JP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レベル</a:t>
            </a:r>
          </a:p>
          <a:p>
            <a:pPr lvl="2"/>
            <a:r>
              <a:rPr kumimoji="1" lang="ja-JP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第</a:t>
            </a:r>
            <a:r>
              <a:rPr kumimoji="1" lang="en-US" altLang="ja-JP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3</a:t>
            </a:r>
            <a:r>
              <a:rPr kumimoji="1" lang="ja-JP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レベル</a:t>
            </a:r>
          </a:p>
          <a:p>
            <a:pPr lvl="3"/>
            <a:r>
              <a:rPr kumimoji="1" lang="ja-JP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第</a:t>
            </a:r>
            <a:r>
              <a:rPr kumimoji="1" lang="en-US" altLang="ja-JP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4</a:t>
            </a:r>
            <a:r>
              <a:rPr kumimoji="1" lang="ja-JP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14346642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ad 2 lines &amp; Content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"/>
          <p:cNvSpPr>
            <a:spLocks noGrp="1"/>
          </p:cNvSpPr>
          <p:nvPr>
            <p:ph type="title" hasCustomPrompt="1"/>
          </p:nvPr>
        </p:nvSpPr>
        <p:spPr bwMode="gray">
          <a:xfrm>
            <a:off x="239351" y="115200"/>
            <a:ext cx="11712000" cy="468000"/>
          </a:xfrm>
        </p:spPr>
        <p:txBody>
          <a:bodyPr vert="horz" lIns="91440" tIns="36000" rIns="91440" bIns="0" rtlCol="0" anchor="ctr">
            <a:normAutofit/>
          </a:bodyPr>
          <a:lstStyle>
            <a:lvl1pPr>
              <a:defRPr lang="ja-JP" altLang="en-US" dirty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  <p:sp>
        <p:nvSpPr>
          <p:cNvPr id="9" name="テキスト プレースホルダー"/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239184" y="836613"/>
            <a:ext cx="11712000" cy="756000"/>
          </a:xfrm>
          <a:prstGeom prst="roundRect">
            <a:avLst>
              <a:gd name="adj" fmla="val 7924"/>
            </a:avLst>
          </a:prstGeom>
          <a:solidFill>
            <a:schemeClr val="accent6">
              <a:lumMod val="75000"/>
              <a:lumOff val="2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tIns="72000" bIns="36000" anchor="ctr">
            <a:noAutofit/>
          </a:bodyPr>
          <a:lstStyle>
            <a:lvl1pPr marL="0" indent="0" algn="l" eaLnBrk="1" hangingPunct="1"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72000" indent="0">
              <a:buNone/>
              <a:defRPr/>
            </a:lvl2pPr>
            <a:lvl3pPr marL="222962" indent="0">
              <a:buNone/>
              <a:defRPr/>
            </a:lvl3pPr>
            <a:lvl4pPr marL="327787" indent="0">
              <a:buNone/>
              <a:defRPr/>
            </a:lvl4pPr>
            <a:lvl5pPr marL="311400" indent="0">
              <a:buNone/>
              <a:defRPr/>
            </a:lvl5pPr>
          </a:lstStyle>
          <a:p>
            <a:pPr marL="0" lvl="0" indent="0" hangingPunct="1">
              <a:buNone/>
            </a:pPr>
            <a:r>
              <a:rPr kumimoji="1" lang="ja-JP" altLang="en-US" dirty="0" smtClean="0"/>
              <a:t>リード文が</a:t>
            </a:r>
            <a:r>
              <a:rPr kumimoji="1" lang="en-US" altLang="ja-JP" dirty="0" smtClean="0"/>
              <a:t>2</a:t>
            </a:r>
            <a:r>
              <a:rPr kumimoji="1" lang="ja-JP" altLang="en-US" dirty="0" smtClean="0"/>
              <a:t>行にわたる場合は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このレイアウトで入力</a:t>
            </a:r>
            <a:endParaRPr kumimoji="1" lang="ja-JP" altLang="en-US" dirty="0"/>
          </a:p>
        </p:txBody>
      </p:sp>
      <p:sp>
        <p:nvSpPr>
          <p:cNvPr id="10" name="コンテンツ プレースホルダー"/>
          <p:cNvSpPr>
            <a:spLocks noGrp="1"/>
          </p:cNvSpPr>
          <p:nvPr>
            <p:ph sz="quarter" idx="10" hasCustomPrompt="1"/>
          </p:nvPr>
        </p:nvSpPr>
        <p:spPr bwMode="gray">
          <a:xfrm>
            <a:off x="237883" y="1737188"/>
            <a:ext cx="11713301" cy="4714412"/>
          </a:xfrm>
        </p:spPr>
        <p:txBody>
          <a:bodyPr vert="horz" lIns="90000" tIns="46800" rIns="90000" bIns="46800" rtlCol="0">
            <a:noAutofit/>
          </a:bodyPr>
          <a:lstStyle>
            <a:lvl1pPr>
              <a:defRPr lang="ja-JP" altLang="en-US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  <a:lvl2pPr>
              <a:defRPr lang="ja-JP" altLang="en-US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2pPr>
            <a:lvl3pPr>
              <a:defRPr lang="ja-JP" altLang="en-US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3pPr>
            <a:lvl4pPr>
              <a:defRPr lang="ja-JP" altLang="en-US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4pPr>
          </a:lstStyle>
          <a:p>
            <a:pPr marR="0" lvl="0" defTabSz="914400" eaLnBrk="0" latinLnBrk="0">
              <a:lnSpc>
                <a:spcPct val="100000"/>
              </a:lnSpc>
              <a:buClr>
                <a:srgbClr val="002B62"/>
              </a:buClr>
              <a:buSzTx/>
              <a:tabLst/>
            </a:pPr>
            <a:r>
              <a:rPr kumimoji="1" lang="ja-JP" altLang="en-US" dirty="0" smtClean="0"/>
              <a:t>本文を入力</a:t>
            </a:r>
          </a:p>
          <a:p>
            <a:pPr marR="0" lvl="1" defTabSz="914400" eaLnBrk="0" latinLnBrk="0">
              <a:lnSpc>
                <a:spcPct val="100000"/>
              </a:lnSpc>
              <a:buClr>
                <a:srgbClr val="002B62"/>
              </a:buClr>
              <a:buSzTx/>
              <a:tabLst/>
            </a:pPr>
            <a:r>
              <a:rPr kumimoji="1" lang="ja-JP" altLang="en-US" dirty="0" smtClean="0"/>
              <a:t>第</a:t>
            </a:r>
            <a:r>
              <a:rPr kumimoji="1" lang="en-US" altLang="ja-JP" dirty="0" smtClean="0"/>
              <a:t>2</a:t>
            </a:r>
            <a:r>
              <a:rPr kumimoji="1" lang="ja-JP" altLang="en-US" dirty="0" smtClean="0"/>
              <a:t>レベル</a:t>
            </a:r>
          </a:p>
          <a:p>
            <a:pPr marR="0" lvl="2" defTabSz="914400" eaLnBrk="0" latinLnBrk="0">
              <a:lnSpc>
                <a:spcPct val="100000"/>
              </a:lnSpc>
              <a:buClr>
                <a:srgbClr val="002B62"/>
              </a:buClr>
              <a:buSzTx/>
              <a:tabLst/>
            </a:pPr>
            <a:r>
              <a:rPr kumimoji="1" lang="ja-JP" altLang="en-US" dirty="0" smtClean="0"/>
              <a:t>第</a:t>
            </a:r>
            <a:r>
              <a:rPr kumimoji="1" lang="en-US" altLang="ja-JP" dirty="0" smtClean="0"/>
              <a:t>3</a:t>
            </a:r>
            <a:r>
              <a:rPr kumimoji="1" lang="ja-JP" altLang="en-US" dirty="0" smtClean="0"/>
              <a:t>レベル</a:t>
            </a:r>
          </a:p>
          <a:p>
            <a:pPr marR="0" lvl="3" defTabSz="914400" eaLnBrk="0" latinLnBrk="0">
              <a:lnSpc>
                <a:spcPct val="100000"/>
              </a:lnSpc>
              <a:buClr>
                <a:srgbClr val="002B62"/>
              </a:buClr>
              <a:buSzTx/>
              <a:tabLst/>
            </a:pPr>
            <a:r>
              <a:rPr kumimoji="1" lang="ja-JP" altLang="en-US" dirty="0" smtClean="0"/>
              <a:t>第</a:t>
            </a:r>
            <a:r>
              <a:rPr kumimoji="1" lang="en-US" altLang="ja-JP" dirty="0" smtClean="0"/>
              <a:t>4</a:t>
            </a:r>
            <a:r>
              <a:rPr kumimoji="1" lang="ja-JP" altLang="en-US" dirty="0" smtClean="0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31869244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タイトル"/>
          <p:cNvSpPr>
            <a:spLocks noGrp="1"/>
          </p:cNvSpPr>
          <p:nvPr>
            <p:ph type="title" hasCustomPrompt="1"/>
          </p:nvPr>
        </p:nvSpPr>
        <p:spPr bwMode="gray">
          <a:xfrm>
            <a:off x="239351" y="115200"/>
            <a:ext cx="11712000" cy="468000"/>
          </a:xfrm>
        </p:spPr>
        <p:txBody>
          <a:bodyPr vert="horz" lIns="91440" tIns="36000" rIns="91440" bIns="0" rtlCol="0" anchor="ctr">
            <a:normAutofit/>
          </a:bodyPr>
          <a:lstStyle>
            <a:lvl1pPr>
              <a:defRPr lang="ja-JP" altLang="en-US" dirty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  <p:sp>
        <p:nvSpPr>
          <p:cNvPr id="6" name="コンテンツ プレースホルダー"/>
          <p:cNvSpPr>
            <a:spLocks noGrp="1"/>
          </p:cNvSpPr>
          <p:nvPr>
            <p:ph sz="quarter" idx="10" hasCustomPrompt="1"/>
          </p:nvPr>
        </p:nvSpPr>
        <p:spPr bwMode="gray">
          <a:xfrm>
            <a:off x="239184" y="836613"/>
            <a:ext cx="5664000" cy="5616575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ja-JP" altLang="en-US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  <a:lvl2pPr>
              <a:defRPr lang="ja-JP" altLang="en-US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2pPr>
            <a:lvl3pPr>
              <a:defRPr lang="ja-JP" altLang="en-US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3pPr>
            <a:lvl4pPr>
              <a:defRPr lang="ja-JP" altLang="en-US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4pPr>
          </a:lstStyle>
          <a:p>
            <a:pPr lvl="0"/>
            <a:r>
              <a:rPr kumimoji="1" lang="ja-JP" altLang="en-US" dirty="0" smtClean="0"/>
              <a:t>本文を入力</a:t>
            </a:r>
          </a:p>
          <a:p>
            <a:pPr lvl="1"/>
            <a:r>
              <a:rPr kumimoji="1" lang="ja-JP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第</a:t>
            </a:r>
            <a:r>
              <a:rPr kumimoji="1" lang="en-US" altLang="ja-JP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2</a:t>
            </a:r>
            <a:r>
              <a:rPr kumimoji="1" lang="ja-JP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レベル</a:t>
            </a:r>
          </a:p>
          <a:p>
            <a:pPr lvl="2"/>
            <a:r>
              <a:rPr kumimoji="1" lang="ja-JP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第</a:t>
            </a:r>
            <a:r>
              <a:rPr kumimoji="1" lang="en-US" altLang="ja-JP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3</a:t>
            </a:r>
            <a:r>
              <a:rPr kumimoji="1" lang="ja-JP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レベル</a:t>
            </a:r>
          </a:p>
          <a:p>
            <a:pPr lvl="3"/>
            <a:r>
              <a:rPr kumimoji="1" lang="ja-JP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第</a:t>
            </a:r>
            <a:r>
              <a:rPr kumimoji="1" lang="en-US" altLang="ja-JP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4</a:t>
            </a:r>
            <a:r>
              <a:rPr kumimoji="1" lang="ja-JP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レベル</a:t>
            </a:r>
          </a:p>
        </p:txBody>
      </p:sp>
      <p:sp>
        <p:nvSpPr>
          <p:cNvPr id="7" name="コンテンツ プレースホルダー"/>
          <p:cNvSpPr>
            <a:spLocks noGrp="1"/>
          </p:cNvSpPr>
          <p:nvPr>
            <p:ph sz="quarter" idx="11" hasCustomPrompt="1"/>
          </p:nvPr>
        </p:nvSpPr>
        <p:spPr bwMode="gray">
          <a:xfrm>
            <a:off x="6288817" y="836613"/>
            <a:ext cx="5664000" cy="5616575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ja-JP" altLang="en-US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  <a:lvl2pPr>
              <a:defRPr lang="ja-JP" altLang="en-US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2pPr>
            <a:lvl3pPr>
              <a:defRPr lang="ja-JP" altLang="en-US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3pPr>
            <a:lvl4pPr>
              <a:defRPr lang="ja-JP" altLang="en-US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4pPr>
          </a:lstStyle>
          <a:p>
            <a:pPr lvl="0"/>
            <a:r>
              <a:rPr kumimoji="1" lang="ja-JP" altLang="en-US" dirty="0" smtClean="0"/>
              <a:t>本文を入力</a:t>
            </a:r>
          </a:p>
          <a:p>
            <a:pPr lvl="1"/>
            <a:r>
              <a:rPr kumimoji="1" lang="ja-JP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第</a:t>
            </a:r>
            <a:r>
              <a:rPr kumimoji="1" lang="en-US" altLang="ja-JP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2</a:t>
            </a:r>
            <a:r>
              <a:rPr kumimoji="1" lang="ja-JP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レベル</a:t>
            </a:r>
          </a:p>
          <a:p>
            <a:pPr lvl="2"/>
            <a:r>
              <a:rPr kumimoji="1" lang="ja-JP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第</a:t>
            </a:r>
            <a:r>
              <a:rPr kumimoji="1" lang="en-US" altLang="ja-JP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3</a:t>
            </a:r>
            <a:r>
              <a:rPr kumimoji="1" lang="ja-JP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レベル</a:t>
            </a:r>
          </a:p>
          <a:p>
            <a:pPr lvl="3"/>
            <a:r>
              <a:rPr kumimoji="1" lang="ja-JP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第</a:t>
            </a:r>
            <a:r>
              <a:rPr kumimoji="1" lang="en-US" altLang="ja-JP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4</a:t>
            </a:r>
            <a:r>
              <a:rPr kumimoji="1" lang="ja-JP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4613282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656864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ackground_SectionHeader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" name="タイトル"/>
          <p:cNvSpPr>
            <a:spLocks noGrp="1"/>
          </p:cNvSpPr>
          <p:nvPr>
            <p:ph type="title" hasCustomPrompt="1"/>
          </p:nvPr>
        </p:nvSpPr>
        <p:spPr bwMode="gray">
          <a:xfrm>
            <a:off x="239184" y="3045073"/>
            <a:ext cx="11712000" cy="467239"/>
          </a:xfrm>
        </p:spPr>
        <p:txBody>
          <a:bodyPr wrap="square" anchor="b">
            <a:sp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  <p:sp>
        <p:nvSpPr>
          <p:cNvPr id="5" name="テキスト プレースホルダー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239184" y="4365130"/>
            <a:ext cx="9601200" cy="1269578"/>
          </a:xfrm>
        </p:spPr>
        <p:txBody>
          <a:bodyPr>
            <a:spAutoFit/>
          </a:bodyPr>
          <a:lstStyle>
            <a:lvl1pPr marL="0" indent="0">
              <a:buNone/>
              <a:defRPr b="0"/>
            </a:lvl1pPr>
            <a:lvl2pPr marL="72000" indent="0">
              <a:buNone/>
              <a:defRPr sz="1800" b="0"/>
            </a:lvl2pPr>
            <a:lvl3pPr marL="222962" indent="0">
              <a:buNone/>
              <a:defRPr b="0"/>
            </a:lvl3pPr>
            <a:lvl4pPr marL="327787" indent="0">
              <a:buNone/>
              <a:defRPr b="0"/>
            </a:lvl4pPr>
            <a:lvl5pPr marL="311400" indent="0">
              <a:buNone/>
              <a:defRPr b="0"/>
            </a:lvl5pPr>
          </a:lstStyle>
          <a:p>
            <a:pPr lvl="0"/>
            <a:r>
              <a:rPr kumimoji="1" lang="ja-JP" altLang="en-US" dirty="0" smtClean="0"/>
              <a:t>サブタイトルを入力</a:t>
            </a:r>
            <a:endParaRPr kumimoji="1" lang="en-US" altLang="ja-JP" dirty="0" smtClean="0"/>
          </a:p>
          <a:p>
            <a:pPr lvl="1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2 </a:t>
            </a:r>
            <a:r>
              <a:rPr kumimoji="1" lang="ja-JP" altLang="en-US" dirty="0" smtClean="0"/>
              <a:t>レベル</a:t>
            </a:r>
          </a:p>
          <a:p>
            <a:pPr lvl="2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3 </a:t>
            </a:r>
            <a:r>
              <a:rPr kumimoji="1" lang="ja-JP" altLang="en-US" dirty="0" smtClean="0"/>
              <a:t>レベル</a:t>
            </a:r>
          </a:p>
          <a:p>
            <a:pPr lvl="3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4 </a:t>
            </a:r>
            <a:r>
              <a:rPr kumimoji="1" lang="ja-JP" altLang="en-US" dirty="0" smtClean="0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31230856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orporate M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Logo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002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Background_Title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" name="タイトル プレースホルダー"/>
          <p:cNvSpPr>
            <a:spLocks noGrp="1"/>
          </p:cNvSpPr>
          <p:nvPr>
            <p:ph type="title"/>
          </p:nvPr>
        </p:nvSpPr>
        <p:spPr bwMode="gray">
          <a:xfrm>
            <a:off x="239184" y="108000"/>
            <a:ext cx="11713633" cy="468000"/>
          </a:xfrm>
          <a:prstGeom prst="rect">
            <a:avLst/>
          </a:prstGeom>
        </p:spPr>
        <p:txBody>
          <a:bodyPr vert="horz" lIns="91440" tIns="36000" rIns="91440" bIns="0" rtlCol="0" anchor="ctr">
            <a:noAutofit/>
          </a:bodyPr>
          <a:lstStyle/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テキスト プレースホルダー"/>
          <p:cNvSpPr>
            <a:spLocks noGrp="1"/>
          </p:cNvSpPr>
          <p:nvPr>
            <p:ph type="body" idx="1"/>
          </p:nvPr>
        </p:nvSpPr>
        <p:spPr bwMode="gray">
          <a:xfrm>
            <a:off x="239183" y="836614"/>
            <a:ext cx="11713635" cy="56165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 smtClean="0"/>
              <a:t>マスター テキストの書式設定</a:t>
            </a:r>
          </a:p>
          <a:p>
            <a:pPr lvl="1"/>
            <a:r>
              <a:rPr kumimoji="1" lang="ja-JP" altLang="en-US" dirty="0" smtClean="0"/>
              <a:t>第</a:t>
            </a:r>
            <a:r>
              <a:rPr kumimoji="1" lang="en-US" altLang="ja-JP" dirty="0" smtClean="0"/>
              <a:t>2</a:t>
            </a:r>
            <a:r>
              <a:rPr kumimoji="1" lang="ja-JP" altLang="en-US" dirty="0" smtClean="0"/>
              <a:t>レベル</a:t>
            </a:r>
          </a:p>
          <a:p>
            <a:pPr lvl="2"/>
            <a:r>
              <a:rPr kumimoji="1" lang="ja-JP" altLang="en-US" dirty="0" smtClean="0"/>
              <a:t>第</a:t>
            </a:r>
            <a:r>
              <a:rPr kumimoji="1" lang="en-US" altLang="ja-JP" dirty="0" smtClean="0"/>
              <a:t>3</a:t>
            </a:r>
            <a:r>
              <a:rPr kumimoji="1" lang="ja-JP" altLang="en-US" dirty="0" smtClean="0"/>
              <a:t>レベル</a:t>
            </a:r>
          </a:p>
          <a:p>
            <a:pPr lvl="3"/>
            <a:r>
              <a:rPr kumimoji="1" lang="ja-JP" altLang="en-US" dirty="0" smtClean="0"/>
              <a:t>第</a:t>
            </a:r>
            <a:r>
              <a:rPr kumimoji="1" lang="en-US" altLang="ja-JP" dirty="0" smtClean="0"/>
              <a:t>4</a:t>
            </a:r>
            <a:r>
              <a:rPr kumimoji="1" lang="ja-JP" altLang="en-US" dirty="0" smtClean="0"/>
              <a:t>レベル</a:t>
            </a:r>
          </a:p>
        </p:txBody>
      </p:sp>
      <p:sp>
        <p:nvSpPr>
          <p:cNvPr id="8" name="PageNumber"/>
          <p:cNvSpPr txBox="1"/>
          <p:nvPr userDrawn="1"/>
        </p:nvSpPr>
        <p:spPr bwMode="black">
          <a:xfrm>
            <a:off x="11088693" y="6606080"/>
            <a:ext cx="912000" cy="215444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0F5524-168B-428D-88E2-BCDC17194B25}" type="slidenum">
              <a:rPr kumimoji="1" lang="ja-JP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ja-JP" altLang="en-US" sz="1000" b="0" i="0" u="none" strike="noStrike" kern="120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Confidential"/>
          <p:cNvSpPr txBox="1"/>
          <p:nvPr userDrawn="1"/>
        </p:nvSpPr>
        <p:spPr bwMode="black">
          <a:xfrm>
            <a:off x="158146" y="6599089"/>
            <a:ext cx="2193335" cy="215444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Exastro</a:t>
            </a:r>
          </a:p>
        </p:txBody>
      </p:sp>
    </p:spTree>
    <p:extLst>
      <p:ext uri="{BB962C8B-B14F-4D97-AF65-F5344CB8AC3E}">
        <p14:creationId xmlns:p14="http://schemas.microsoft.com/office/powerpoint/2010/main" val="6541572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9" r:id="rId2"/>
    <p:sldLayoutId id="2147483670" r:id="rId3"/>
    <p:sldLayoutId id="2147483672" r:id="rId4"/>
    <p:sldLayoutId id="2147483695" r:id="rId5"/>
    <p:sldLayoutId id="2147483673" r:id="rId6"/>
    <p:sldLayoutId id="2147483674" r:id="rId7"/>
    <p:sldLayoutId id="2147483700" r:id="rId8"/>
    <p:sldLayoutId id="2147483702" r:id="rId9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kumimoji="1" sz="2400" b="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kumimoji="1" sz="2800">
          <a:solidFill>
            <a:schemeClr val="tx1"/>
          </a:solidFill>
          <a:latin typeface="HGP創英角ｺﾞｼｯｸUB" pitchFamily="50" charset="-128"/>
          <a:ea typeface="ＭＳ Ｐゴシック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kumimoji="1" sz="2800">
          <a:solidFill>
            <a:schemeClr val="tx1"/>
          </a:solidFill>
          <a:latin typeface="HGP創英角ｺﾞｼｯｸUB" pitchFamily="50" charset="-128"/>
          <a:ea typeface="ＭＳ Ｐゴシック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kumimoji="1" sz="2800">
          <a:solidFill>
            <a:schemeClr val="tx1"/>
          </a:solidFill>
          <a:latin typeface="HGP創英角ｺﾞｼｯｸUB" pitchFamily="50" charset="-128"/>
          <a:ea typeface="ＭＳ Ｐゴシック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kumimoji="1" sz="2800">
          <a:solidFill>
            <a:schemeClr val="tx1"/>
          </a:solidFill>
          <a:latin typeface="HGP創英角ｺﾞｼｯｸUB" pitchFamily="50" charset="-128"/>
          <a:ea typeface="ＭＳ Ｐゴシック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kumimoji="1" sz="2800">
          <a:solidFill>
            <a:schemeClr val="tx1"/>
          </a:solidFill>
          <a:latin typeface="HGP創英角ｺﾞｼｯｸUB" pitchFamily="50" charset="-128"/>
          <a:ea typeface="ＭＳ Ｐゴシック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kumimoji="1" sz="2800">
          <a:solidFill>
            <a:schemeClr val="tx1"/>
          </a:solidFill>
          <a:latin typeface="HGP創英角ｺﾞｼｯｸUB" pitchFamily="50" charset="-128"/>
          <a:ea typeface="ＭＳ Ｐゴシック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kumimoji="1" sz="2800">
          <a:solidFill>
            <a:schemeClr val="tx1"/>
          </a:solidFill>
          <a:latin typeface="HGP創英角ｺﾞｼｯｸUB" pitchFamily="50" charset="-128"/>
          <a:ea typeface="ＭＳ Ｐゴシック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kumimoji="1" sz="2800">
          <a:solidFill>
            <a:schemeClr val="tx1"/>
          </a:solidFill>
          <a:latin typeface="HGP創英角ｺﾞｼｯｸUB" pitchFamily="50" charset="-128"/>
          <a:ea typeface="ＭＳ Ｐゴシック" charset="-128"/>
        </a:defRPr>
      </a:lvl9pPr>
    </p:titleStyle>
    <p:bodyStyle>
      <a:lvl1pPr marL="180000" indent="-180000" algn="l" rtl="0" eaLnBrk="1" fontAlgn="base" hangingPunct="1">
        <a:spcBef>
          <a:spcPts val="500"/>
        </a:spcBef>
        <a:spcAft>
          <a:spcPct val="0"/>
        </a:spcAft>
        <a:buClr>
          <a:schemeClr val="accent6"/>
        </a:buClr>
        <a:buFont typeface="Arial" panose="020B0604020202020204" pitchFamily="34" charset="0"/>
        <a:buChar char="▌"/>
        <a:defRPr kumimoji="1" sz="2000" b="0">
          <a:solidFill>
            <a:schemeClr val="tx1"/>
          </a:solidFill>
          <a:latin typeface="+mn-lt"/>
          <a:ea typeface="+mn-ea"/>
          <a:cs typeface="+mn-cs"/>
        </a:defRPr>
      </a:lvl1pPr>
      <a:lvl2pPr marL="360000" indent="-180000" algn="l" rtl="0" eaLnBrk="1" fontAlgn="base" hangingPunct="1">
        <a:spcBef>
          <a:spcPts val="500"/>
        </a:spcBef>
        <a:spcAft>
          <a:spcPct val="0"/>
        </a:spcAft>
        <a:buClr>
          <a:schemeClr val="accent6"/>
        </a:buClr>
        <a:buFont typeface="Wingdings" pitchFamily="2" charset="2"/>
        <a:buChar char="l"/>
        <a:defRPr kumimoji="1" sz="1600" b="0">
          <a:solidFill>
            <a:schemeClr val="tx1"/>
          </a:solidFill>
          <a:latin typeface="+mn-lt"/>
          <a:ea typeface="+mn-ea"/>
        </a:defRPr>
      </a:lvl2pPr>
      <a:lvl3pPr marL="468000" indent="-108000" algn="l" rtl="0" eaLnBrk="1" fontAlgn="base" hangingPunct="1">
        <a:spcBef>
          <a:spcPts val="500"/>
        </a:spcBef>
        <a:spcAft>
          <a:spcPct val="0"/>
        </a:spcAft>
        <a:buClr>
          <a:schemeClr val="accent6"/>
        </a:buClr>
        <a:buFont typeface="Arial" panose="020B0604020202020204" pitchFamily="34" charset="0"/>
        <a:buChar char="•"/>
        <a:defRPr kumimoji="1" sz="1400" b="0">
          <a:solidFill>
            <a:schemeClr val="tx1"/>
          </a:solidFill>
          <a:latin typeface="+mn-lt"/>
          <a:ea typeface="+mn-ea"/>
        </a:defRPr>
      </a:lvl3pPr>
      <a:lvl4pPr marL="576000" indent="-108000" algn="l" rtl="0" eaLnBrk="1" fontAlgn="base" hangingPunct="1">
        <a:spcBef>
          <a:spcPts val="500"/>
        </a:spcBef>
        <a:spcAft>
          <a:spcPct val="0"/>
        </a:spcAft>
        <a:buClr>
          <a:schemeClr val="accent6"/>
        </a:buClr>
        <a:buFont typeface="Tahoma" pitchFamily="34" charset="0"/>
        <a:buChar char="–"/>
        <a:defRPr kumimoji="1" sz="1200" b="0">
          <a:solidFill>
            <a:schemeClr val="tx1"/>
          </a:solidFill>
          <a:latin typeface="+mn-lt"/>
          <a:ea typeface="+mn-ea"/>
        </a:defRPr>
      </a:lvl4pPr>
      <a:lvl5pPr marL="735013" indent="-157163" algn="l" rtl="0" eaLnBrk="1" fontAlgn="base" hangingPunct="1">
        <a:spcBef>
          <a:spcPct val="20000"/>
        </a:spcBef>
        <a:spcAft>
          <a:spcPct val="0"/>
        </a:spcAft>
        <a:buClr>
          <a:schemeClr val="accent6"/>
        </a:buClr>
        <a:buChar char="≫"/>
        <a:defRPr kumimoji="1" sz="1200" b="1">
          <a:solidFill>
            <a:schemeClr val="tx1"/>
          </a:solidFill>
          <a:latin typeface="+mj-lt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≫"/>
        <a:defRPr kumimoji="1" sz="2000">
          <a:solidFill>
            <a:schemeClr val="tx1"/>
          </a:solidFill>
          <a:latin typeface="Arial" charset="0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≫"/>
        <a:defRPr kumimoji="1" sz="2000">
          <a:solidFill>
            <a:schemeClr val="tx1"/>
          </a:solidFill>
          <a:latin typeface="Arial" charset="0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≫"/>
        <a:defRPr kumimoji="1" sz="2000">
          <a:solidFill>
            <a:schemeClr val="tx1"/>
          </a:solidFill>
          <a:latin typeface="Arial" charset="0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≫"/>
        <a:defRPr kumimoji="1" sz="2000">
          <a:solidFill>
            <a:schemeClr val="tx1"/>
          </a:solidFill>
          <a:latin typeface="Arial" charset="0"/>
          <a:ea typeface="+mn-ea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raw.githubusercontent.com/exastro-suite/epoch-sample-app/master/manifest-template/api-app.yaml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raw.githubusercontent.com/exastro-suite/epoch-sample-app/master/manifest-template/ui-app.yaml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Relationship Id="rId9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svg"/><Relationship Id="rId3" Type="http://schemas.openxmlformats.org/officeDocument/2006/relationships/image" Target="../media/image2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25.png"/><Relationship Id="rId10" Type="http://schemas.openxmlformats.org/officeDocument/2006/relationships/image" Target="../media/image10.png"/><Relationship Id="rId4" Type="http://schemas.openxmlformats.org/officeDocument/2006/relationships/image" Target="../media/image24.jpg"/><Relationship Id="rId9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9.png"/><Relationship Id="rId4" Type="http://schemas.openxmlformats.org/officeDocument/2006/relationships/hyperlink" Target="https://github.com/%5bGitHub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github.com/%5bGitHub" TargetMode="External"/><Relationship Id="rId4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gi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gi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2.png"/><Relationship Id="rId7" Type="http://schemas.openxmlformats.org/officeDocument/2006/relationships/image" Target="../media/image45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hyperlink" Target="https://github.com/exastro-suite/epoch-sample-app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9.png"/><Relationship Id="rId4" Type="http://schemas.openxmlformats.org/officeDocument/2006/relationships/image" Target="../media/image6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5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2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5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5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9.png"/><Relationship Id="rId4" Type="http://schemas.openxmlformats.org/officeDocument/2006/relationships/image" Target="../media/image61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3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9.png"/><Relationship Id="rId4" Type="http://schemas.openxmlformats.org/officeDocument/2006/relationships/image" Target="../media/image61.pn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39351" y="2674482"/>
            <a:ext cx="11712000" cy="959681"/>
          </a:xfrm>
        </p:spPr>
        <p:txBody>
          <a:bodyPr/>
          <a:lstStyle/>
          <a:p>
            <a:r>
              <a:rPr lang="en-US" altLang="ja-JP" sz="6000" b="1" dirty="0" smtClean="0"/>
              <a:t>EPOCH</a:t>
            </a:r>
            <a:r>
              <a:rPr lang="ja-JP" altLang="en-US" sz="6000" b="1" dirty="0" smtClean="0"/>
              <a:t> </a:t>
            </a:r>
            <a:r>
              <a:rPr lang="en-US" altLang="ja-JP" sz="6000" b="1" dirty="0" smtClean="0"/>
              <a:t>Quick Start</a:t>
            </a:r>
            <a:endParaRPr lang="ja-JP" altLang="en-US" sz="6000" b="1" dirty="0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quarter" idx="10"/>
          </p:nvPr>
        </p:nvSpPr>
        <p:spPr>
          <a:xfrm>
            <a:off x="239352" y="6021360"/>
            <a:ext cx="8736969" cy="772006"/>
          </a:xfrm>
        </p:spPr>
        <p:txBody>
          <a:bodyPr/>
          <a:lstStyle/>
          <a:p>
            <a:r>
              <a:rPr lang="en-US" altLang="ja-JP" dirty="0" smtClean="0"/>
              <a:t>Version 0.1.0</a:t>
            </a:r>
          </a:p>
          <a:p>
            <a:r>
              <a:rPr lang="en-US" altLang="ja-JP" dirty="0" smtClean="0"/>
              <a:t>Exastro</a:t>
            </a:r>
            <a:r>
              <a:rPr lang="ja-JP" altLang="en-US" dirty="0" smtClean="0"/>
              <a:t> </a:t>
            </a:r>
            <a:r>
              <a:rPr lang="en-US" altLang="ja-JP" dirty="0" smtClean="0"/>
              <a:t>developer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08162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sz="quarter" idx="10"/>
          </p:nvPr>
        </p:nvSpPr>
        <p:spPr>
          <a:xfrm>
            <a:off x="239350" y="836712"/>
            <a:ext cx="11713301" cy="5616708"/>
          </a:xfrm>
        </p:spPr>
        <p:txBody>
          <a:bodyPr>
            <a:normAutofit fontScale="92500" lnSpcReduction="10000"/>
          </a:bodyPr>
          <a:lstStyle/>
          <a:p>
            <a:r>
              <a:rPr lang="en-US" altLang="ja-JP" dirty="0" smtClean="0"/>
              <a:t>Configure persistent volume</a:t>
            </a:r>
            <a:endParaRPr lang="ja-JP" altLang="en-US" dirty="0"/>
          </a:p>
          <a:p>
            <a:pPr marL="180000" lvl="1" indent="0">
              <a:buNone/>
            </a:pPr>
            <a:r>
              <a:rPr lang="en-US" altLang="ja-JP" dirty="0" smtClean="0"/>
              <a:t>Configure persistent volume. This will be used for configuring the pipelines.</a:t>
            </a:r>
          </a:p>
          <a:p>
            <a:pPr lvl="1"/>
            <a:r>
              <a:rPr lang="en-US" altLang="ja-JP" dirty="0" smtClean="0"/>
              <a:t>Run the following command and acquire the manifest from GitHub.</a:t>
            </a:r>
            <a:endParaRPr lang="ja-JP" altLang="en-US" dirty="0"/>
          </a:p>
          <a:p>
            <a:pPr marL="180000" lvl="1" indent="0">
              <a:buNone/>
            </a:pPr>
            <a:r>
              <a:rPr lang="ja-JP" altLang="en-US" dirty="0" smtClean="0"/>
              <a:t>　</a:t>
            </a:r>
            <a:endParaRPr lang="en-US" altLang="ja-JP" sz="1400" b="1" dirty="0" smtClean="0"/>
          </a:p>
          <a:p>
            <a:pPr lvl="1"/>
            <a:endParaRPr lang="en-US" altLang="ja-JP" dirty="0" smtClean="0"/>
          </a:p>
          <a:p>
            <a:pPr lvl="1"/>
            <a:r>
              <a:rPr lang="en-US" altLang="ja-JP" dirty="0"/>
              <a:t>The following command checks the Worker nodes and host names</a:t>
            </a:r>
            <a:r>
              <a:rPr lang="en-US" altLang="ja-JP" dirty="0" smtClean="0"/>
              <a:t>.</a:t>
            </a:r>
          </a:p>
          <a:p>
            <a:pPr marL="180000" lvl="1" indent="0">
              <a:buNone/>
            </a:pPr>
            <a:r>
              <a:rPr lang="en-US" altLang="ja-JP" sz="2200" dirty="0" smtClean="0"/>
              <a:t> </a:t>
            </a:r>
            <a:r>
              <a:rPr lang="en-US" altLang="ja-JP" dirty="0" smtClean="0"/>
              <a:t>  </a:t>
            </a:r>
            <a:endParaRPr lang="en-US" altLang="ja-JP" sz="1400" b="1" dirty="0" smtClean="0"/>
          </a:p>
          <a:p>
            <a:pPr marL="180000" lvl="1" indent="0">
              <a:buNone/>
            </a:pPr>
            <a:r>
              <a:rPr lang="ja-JP" altLang="en-US" sz="1400" b="1" dirty="0" smtClean="0"/>
              <a:t> </a:t>
            </a:r>
            <a:r>
              <a:rPr lang="en-US" altLang="ja-JP" sz="1400" b="1" dirty="0" smtClean="0"/>
              <a:t>【Command result】</a:t>
            </a:r>
            <a:endParaRPr lang="en-US" altLang="ja-JP" sz="1400" b="1" dirty="0"/>
          </a:p>
          <a:p>
            <a:pPr marL="180000" lvl="1" indent="0">
              <a:buNone/>
            </a:pPr>
            <a:endParaRPr lang="en-US" altLang="ja-JP" sz="1400" b="1" dirty="0" smtClean="0"/>
          </a:p>
          <a:p>
            <a:pPr marL="180000" lvl="1" indent="0">
              <a:buNone/>
            </a:pPr>
            <a:endParaRPr lang="en-US" altLang="ja-JP" sz="1400" b="1" dirty="0"/>
          </a:p>
          <a:p>
            <a:pPr marL="180000" lvl="1" indent="0">
              <a:buNone/>
            </a:pPr>
            <a:endParaRPr lang="en-US" altLang="ja-JP" sz="1400" b="1" dirty="0" smtClean="0"/>
          </a:p>
          <a:p>
            <a:pPr marL="180000" lvl="1" indent="0">
              <a:buNone/>
            </a:pPr>
            <a:endParaRPr lang="en-US" altLang="ja-JP" sz="1400" b="1" dirty="0" smtClean="0"/>
          </a:p>
          <a:p>
            <a:pPr lvl="1"/>
            <a:r>
              <a:rPr lang="en-US" altLang="ja-JP" sz="1400" dirty="0" smtClean="0"/>
              <a:t>Modify the epoch-</a:t>
            </a:r>
            <a:r>
              <a:rPr lang="en-US" altLang="ja-JP" sz="1400" dirty="0" err="1" smtClean="0"/>
              <a:t>pv.yaml</a:t>
            </a:r>
            <a:r>
              <a:rPr lang="en-US" altLang="ja-JP" sz="1400" dirty="0" smtClean="0"/>
              <a:t> file.</a:t>
            </a:r>
            <a:r>
              <a:rPr lang="ja-JP" altLang="en-US" sz="1400" dirty="0" smtClean="0"/>
              <a:t>（</a:t>
            </a:r>
            <a:r>
              <a:rPr lang="en-US" altLang="ja-JP" sz="1400" dirty="0" smtClean="0"/>
              <a:t>The last line of the epoch-</a:t>
            </a:r>
            <a:r>
              <a:rPr lang="en-US" altLang="ja-JP" sz="1400" dirty="0" err="1" smtClean="0"/>
              <a:t>pv.yaml</a:t>
            </a:r>
            <a:r>
              <a:rPr lang="ja-JP" altLang="en-US" sz="1400" dirty="0"/>
              <a:t> </a:t>
            </a:r>
            <a:r>
              <a:rPr lang="en-US" altLang="ja-JP" sz="1400" dirty="0" smtClean="0"/>
              <a:t>file</a:t>
            </a:r>
            <a:r>
              <a:rPr lang="ja-JP" altLang="en-US" sz="1400" dirty="0" smtClean="0"/>
              <a:t>）</a:t>
            </a:r>
            <a:endParaRPr lang="en-US" altLang="ja-JP" sz="1400" dirty="0" smtClean="0"/>
          </a:p>
          <a:p>
            <a:pPr marL="180000" lvl="1" indent="0">
              <a:buNone/>
            </a:pPr>
            <a:r>
              <a:rPr lang="en-US" altLang="ja-JP" sz="1400" dirty="0" smtClean="0"/>
              <a:t>Change the “# </a:t>
            </a:r>
            <a:r>
              <a:rPr lang="en-US" altLang="ja-JP" sz="1400" dirty="0"/>
              <a:t>Please specify the host name of the worker node </a:t>
            </a:r>
            <a:r>
              <a:rPr lang="en-US" altLang="ja-JP" sz="1400" dirty="0" smtClean="0"/>
              <a:t>#” text with the worker node and the host name acquired from the last command and save the file.</a:t>
            </a:r>
          </a:p>
          <a:p>
            <a:pPr marL="180000" lvl="1" indent="0">
              <a:buNone/>
            </a:pPr>
            <a:r>
              <a:rPr lang="ja-JP" altLang="en-US" sz="1400" b="1" dirty="0" smtClean="0"/>
              <a:t> </a:t>
            </a:r>
            <a:r>
              <a:rPr lang="en-US" altLang="ja-JP" sz="1400" b="1" dirty="0" smtClean="0"/>
              <a:t>【Modified values】</a:t>
            </a:r>
            <a:endParaRPr lang="en-US" altLang="ja-JP" sz="1400" b="1" dirty="0"/>
          </a:p>
          <a:p>
            <a:pPr marL="180000" lvl="1" indent="0">
              <a:buNone/>
            </a:pPr>
            <a:endParaRPr lang="en-US" altLang="ja-JP" sz="1400" dirty="0" smtClean="0"/>
          </a:p>
          <a:p>
            <a:pPr marL="180000" lvl="1" indent="0">
              <a:buNone/>
            </a:pPr>
            <a:endParaRPr lang="en-US" altLang="ja-JP" sz="1400" dirty="0" smtClean="0"/>
          </a:p>
          <a:p>
            <a:pPr marL="180000" lvl="1" indent="0">
              <a:buNone/>
            </a:pPr>
            <a:endParaRPr lang="en-US" altLang="ja-JP" sz="1400" dirty="0" smtClean="0"/>
          </a:p>
          <a:p>
            <a:pPr lvl="1"/>
            <a:r>
              <a:rPr lang="en-US" altLang="ja-JP" dirty="0" smtClean="0"/>
              <a:t>Use the following command to reflect it to the </a:t>
            </a:r>
            <a:r>
              <a:rPr lang="en-US" altLang="ja-JP" dirty="0" err="1" smtClean="0"/>
              <a:t>kubernetes</a:t>
            </a:r>
            <a:r>
              <a:rPr lang="en-US" altLang="ja-JP" dirty="0" smtClean="0"/>
              <a:t> environment.</a:t>
            </a:r>
            <a:endParaRPr lang="ja-JP" altLang="en-US" dirty="0"/>
          </a:p>
          <a:p>
            <a:pPr marL="180000" lvl="1" indent="0">
              <a:buNone/>
            </a:pPr>
            <a:r>
              <a:rPr lang="ja-JP" altLang="en-US" dirty="0" smtClean="0"/>
              <a:t>　</a:t>
            </a:r>
            <a:endParaRPr lang="en-US" altLang="ja-JP" sz="1400" b="1" dirty="0" smtClean="0"/>
          </a:p>
        </p:txBody>
      </p:sp>
      <p:sp>
        <p:nvSpPr>
          <p:cNvPr id="6" name="タイトル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0" lang="en-US" altLang="ja-JP" b="1" dirty="0" smtClean="0">
                <a:solidFill>
                  <a:prstClr val="white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2.1</a:t>
            </a:r>
            <a:r>
              <a:rPr kumimoji="0" lang="ja-JP" altLang="en-US" b="1" dirty="0" smtClean="0">
                <a:solidFill>
                  <a:prstClr val="white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kumimoji="0" lang="en-US" altLang="ja-JP" b="1" dirty="0">
                <a:solidFill>
                  <a:prstClr val="white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Install EPOCH (</a:t>
            </a:r>
            <a:r>
              <a:rPr kumimoji="0" lang="en-US" altLang="ja-JP" b="1" dirty="0" smtClean="0">
                <a:solidFill>
                  <a:prstClr val="white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4/5)</a:t>
            </a:r>
            <a:endParaRPr kumimoji="1" lang="ja-JP" altLang="en-US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695400" y="3101690"/>
            <a:ext cx="11161240" cy="83099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sz="1200" dirty="0">
                <a:solidFill>
                  <a:schemeClr val="accent3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NAME                      STATUS   ROLES                  AGE   VERSION</a:t>
            </a:r>
          </a:p>
          <a:p>
            <a:r>
              <a:rPr lang="en-US" altLang="ja-JP" sz="1200" dirty="0" smtClean="0">
                <a:solidFill>
                  <a:schemeClr val="accent3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epoch-kubernetes-master1  Ready    </a:t>
            </a:r>
            <a:r>
              <a:rPr lang="en-US" altLang="ja-JP" sz="1200" dirty="0">
                <a:solidFill>
                  <a:schemeClr val="accent3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control-</a:t>
            </a:r>
            <a:r>
              <a:rPr lang="en-US" altLang="ja-JP" sz="1200" dirty="0" err="1">
                <a:solidFill>
                  <a:schemeClr val="accent3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plane,master</a:t>
            </a:r>
            <a:r>
              <a:rPr lang="en-US" altLang="ja-JP" sz="1200" dirty="0">
                <a:solidFill>
                  <a:schemeClr val="accent3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   </a:t>
            </a:r>
            <a:r>
              <a:rPr lang="en-US" altLang="ja-JP" sz="1200" dirty="0" smtClean="0">
                <a:solidFill>
                  <a:schemeClr val="accent3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**d   </a:t>
            </a:r>
            <a:r>
              <a:rPr lang="en-US" altLang="ja-JP" sz="1200" dirty="0">
                <a:solidFill>
                  <a:schemeClr val="accent3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v1</a:t>
            </a:r>
            <a:r>
              <a:rPr lang="en-US" altLang="ja-JP" sz="1200" dirty="0" smtClean="0">
                <a:solidFill>
                  <a:schemeClr val="accent3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.**.*</a:t>
            </a:r>
            <a:endParaRPr lang="en-US" altLang="ja-JP" sz="1200" dirty="0">
              <a:solidFill>
                <a:schemeClr val="accent3">
                  <a:lumMod val="50000"/>
                  <a:lumOff val="50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altLang="ja-JP" sz="1200" dirty="0" smtClean="0">
                <a:solidFill>
                  <a:schemeClr val="accent3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epoch-kubernetes-worker1  Ready    </a:t>
            </a:r>
            <a:r>
              <a:rPr lang="en-US" altLang="ja-JP" sz="1200" dirty="0">
                <a:solidFill>
                  <a:schemeClr val="accent3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worker                 </a:t>
            </a:r>
            <a:r>
              <a:rPr lang="en-US" altLang="ja-JP" sz="1200" dirty="0" smtClean="0">
                <a:solidFill>
                  <a:schemeClr val="accent3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**d   v1.**.*</a:t>
            </a:r>
          </a:p>
          <a:p>
            <a:endParaRPr lang="en-US" altLang="ja-JP" sz="12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角丸四角形 6"/>
          <p:cNvSpPr/>
          <p:nvPr/>
        </p:nvSpPr>
        <p:spPr bwMode="auto">
          <a:xfrm>
            <a:off x="625846" y="3481575"/>
            <a:ext cx="2301802" cy="288032"/>
          </a:xfrm>
          <a:prstGeom prst="roundRect">
            <a:avLst/>
          </a:prstGeom>
          <a:noFill/>
          <a:ln w="47625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45624" y="4940112"/>
            <a:ext cx="5328592" cy="46166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sz="1200" dirty="0" smtClean="0">
                <a:solidFill>
                  <a:schemeClr val="bg1"/>
                </a:solidFill>
                <a:latin typeface="Consolas" panose="020B0609020204030204" pitchFamily="49" charset="0"/>
              </a:rPr>
              <a:t>values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altLang="ja-JP" sz="1200" dirty="0" smtClean="0">
                <a:solidFill>
                  <a:schemeClr val="bg1"/>
                </a:solidFill>
                <a:latin typeface="Consolas" panose="020B0609020204030204" pitchFamily="49" charset="0"/>
              </a:rPr>
              <a:t>  - 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# Please specify the host name of the worker node #</a:t>
            </a: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6528048" y="4933842"/>
            <a:ext cx="5328592" cy="46166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sz="1200" dirty="0" smtClean="0">
                <a:solidFill>
                  <a:schemeClr val="bg1"/>
                </a:solidFill>
                <a:latin typeface="Consolas" panose="020B0609020204030204" pitchFamily="49" charset="0"/>
              </a:rPr>
              <a:t>values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altLang="ja-JP" sz="1200" dirty="0" smtClean="0">
                <a:solidFill>
                  <a:schemeClr val="bg1"/>
                </a:solidFill>
                <a:latin typeface="Consolas" panose="020B0609020204030204" pitchFamily="49" charset="0"/>
              </a:rPr>
              <a:t>  - </a:t>
            </a:r>
            <a:r>
              <a:rPr lang="en-US" altLang="ja-JP" sz="1200" dirty="0">
                <a:solidFill>
                  <a:schemeClr val="bg1"/>
                </a:solidFill>
                <a:latin typeface="Consolas" panose="020B0609020204030204" pitchFamily="49" charset="0"/>
              </a:rPr>
              <a:t>epoch-kubernetes-worker1</a:t>
            </a:r>
          </a:p>
        </p:txBody>
      </p:sp>
      <p:sp>
        <p:nvSpPr>
          <p:cNvPr id="4" name="右矢印 3"/>
          <p:cNvSpPr/>
          <p:nvPr/>
        </p:nvSpPr>
        <p:spPr bwMode="auto">
          <a:xfrm>
            <a:off x="6143120" y="5049269"/>
            <a:ext cx="216024" cy="287569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 w="12700">
            <a:solidFill>
              <a:schemeClr val="tx1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  <p:graphicFrame>
        <p:nvGraphicFramePr>
          <p:cNvPr id="11" name="表 10"/>
          <p:cNvGraphicFramePr>
            <a:graphicFrameLocks noGrp="1"/>
          </p:cNvGraphicFramePr>
          <p:nvPr>
            <p:extLst/>
          </p:nvPr>
        </p:nvGraphicFramePr>
        <p:xfrm>
          <a:off x="695400" y="1748264"/>
          <a:ext cx="11161240" cy="2743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63600">
                  <a:extLst>
                    <a:ext uri="{9D8B030D-6E8A-4147-A177-3AD203B41FA5}">
                      <a16:colId xmlns:a16="http://schemas.microsoft.com/office/drawing/2014/main" val="4187202653"/>
                    </a:ext>
                  </a:extLst>
                </a:gridCol>
                <a:gridCol w="10697640">
                  <a:extLst>
                    <a:ext uri="{9D8B030D-6E8A-4147-A177-3AD203B41FA5}">
                      <a16:colId xmlns:a16="http://schemas.microsoft.com/office/drawing/2014/main" val="3380479304"/>
                    </a:ext>
                  </a:extLst>
                </a:gridCol>
              </a:tblGrid>
              <a:tr h="156550"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200" dirty="0" smtClean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$</a:t>
                      </a:r>
                      <a:endParaRPr kumimoji="1" lang="ja-JP" altLang="en-US" sz="1200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ja-JP" sz="1200" b="0" dirty="0" smtClean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curl -OL https://github.com/exastro-suite/epoch/releases/download/v0.1.0/epoch-pv.yaml</a:t>
                      </a:r>
                      <a:endParaRPr kumimoji="1" lang="ja-JP" altLang="en-US" sz="1200" b="0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8190000"/>
                  </a:ext>
                </a:extLst>
              </a:tr>
            </a:tbl>
          </a:graphicData>
        </a:graphic>
      </p:graphicFrame>
      <p:sp>
        <p:nvSpPr>
          <p:cNvPr id="12" name="角丸四角形 11"/>
          <p:cNvSpPr/>
          <p:nvPr/>
        </p:nvSpPr>
        <p:spPr bwMode="auto">
          <a:xfrm>
            <a:off x="983432" y="5130577"/>
            <a:ext cx="4464496" cy="288032"/>
          </a:xfrm>
          <a:prstGeom prst="roundRect">
            <a:avLst/>
          </a:prstGeom>
          <a:noFill/>
          <a:ln w="47625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  <p:graphicFrame>
        <p:nvGraphicFramePr>
          <p:cNvPr id="13" name="表 12"/>
          <p:cNvGraphicFramePr>
            <a:graphicFrameLocks noGrp="1"/>
          </p:cNvGraphicFramePr>
          <p:nvPr>
            <p:extLst/>
          </p:nvPr>
        </p:nvGraphicFramePr>
        <p:xfrm>
          <a:off x="695400" y="5949280"/>
          <a:ext cx="11161240" cy="2743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63600">
                  <a:extLst>
                    <a:ext uri="{9D8B030D-6E8A-4147-A177-3AD203B41FA5}">
                      <a16:colId xmlns:a16="http://schemas.microsoft.com/office/drawing/2014/main" val="4187202653"/>
                    </a:ext>
                  </a:extLst>
                </a:gridCol>
                <a:gridCol w="10697640">
                  <a:extLst>
                    <a:ext uri="{9D8B030D-6E8A-4147-A177-3AD203B41FA5}">
                      <a16:colId xmlns:a16="http://schemas.microsoft.com/office/drawing/2014/main" val="3380479304"/>
                    </a:ext>
                  </a:extLst>
                </a:gridCol>
              </a:tblGrid>
              <a:tr h="156550"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200" dirty="0" smtClean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$</a:t>
                      </a:r>
                      <a:endParaRPr kumimoji="1" lang="ja-JP" altLang="en-US" sz="1200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ja-JP" sz="1200" b="0" dirty="0" smtClean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kubectl apply -f epoch-</a:t>
                      </a:r>
                      <a:r>
                        <a:rPr lang="en-US" altLang="ja-JP" sz="1200" b="0" dirty="0" err="1" smtClean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pv.yaml</a:t>
                      </a:r>
                      <a:endParaRPr kumimoji="1" lang="ja-JP" altLang="en-US" sz="1200" b="0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8190000"/>
                  </a:ext>
                </a:extLst>
              </a:tr>
            </a:tbl>
          </a:graphicData>
        </a:graphic>
      </p:graphicFrame>
      <p:sp>
        <p:nvSpPr>
          <p:cNvPr id="15" name="角丸四角形 14"/>
          <p:cNvSpPr/>
          <p:nvPr/>
        </p:nvSpPr>
        <p:spPr bwMode="auto">
          <a:xfrm>
            <a:off x="6912976" y="5116040"/>
            <a:ext cx="2207360" cy="288032"/>
          </a:xfrm>
          <a:prstGeom prst="roundRect">
            <a:avLst/>
          </a:prstGeom>
          <a:noFill/>
          <a:ln w="47625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  <p:cxnSp>
        <p:nvCxnSpPr>
          <p:cNvPr id="21" name="カギ線コネクタ 20"/>
          <p:cNvCxnSpPr/>
          <p:nvPr/>
        </p:nvCxnSpPr>
        <p:spPr bwMode="auto">
          <a:xfrm>
            <a:off x="2925878" y="3769607"/>
            <a:ext cx="6194458" cy="1365908"/>
          </a:xfrm>
          <a:prstGeom prst="bentConnector3">
            <a:avLst>
              <a:gd name="adj1" fmla="val 140889"/>
            </a:avLst>
          </a:prstGeom>
          <a:solidFill>
            <a:schemeClr val="bg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</p:cxnSp>
      <p:graphicFrame>
        <p:nvGraphicFramePr>
          <p:cNvPr id="24" name="表 23"/>
          <p:cNvGraphicFramePr>
            <a:graphicFrameLocks noGrp="1"/>
          </p:cNvGraphicFramePr>
          <p:nvPr>
            <p:extLst/>
          </p:nvPr>
        </p:nvGraphicFramePr>
        <p:xfrm>
          <a:off x="695400" y="2547917"/>
          <a:ext cx="11161240" cy="2743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63600">
                  <a:extLst>
                    <a:ext uri="{9D8B030D-6E8A-4147-A177-3AD203B41FA5}">
                      <a16:colId xmlns:a16="http://schemas.microsoft.com/office/drawing/2014/main" val="4187202653"/>
                    </a:ext>
                  </a:extLst>
                </a:gridCol>
                <a:gridCol w="10697640">
                  <a:extLst>
                    <a:ext uri="{9D8B030D-6E8A-4147-A177-3AD203B41FA5}">
                      <a16:colId xmlns:a16="http://schemas.microsoft.com/office/drawing/2014/main" val="3380479304"/>
                    </a:ext>
                  </a:extLst>
                </a:gridCol>
              </a:tblGrid>
              <a:tr h="156550"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200" dirty="0" smtClean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$</a:t>
                      </a:r>
                      <a:endParaRPr kumimoji="1" lang="ja-JP" altLang="en-US" sz="1200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ja-JP" sz="1200" b="0" dirty="0" smtClean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kubectl get node</a:t>
                      </a:r>
                      <a:endParaRPr kumimoji="1" lang="ja-JP" altLang="en-US" sz="1200" b="0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819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64376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sz="quarter" idx="10"/>
          </p:nvPr>
        </p:nvSpPr>
        <p:spPr>
          <a:xfrm>
            <a:off x="239350" y="836712"/>
            <a:ext cx="11713301" cy="5616708"/>
          </a:xfrm>
        </p:spPr>
        <p:txBody>
          <a:bodyPr>
            <a:normAutofit/>
          </a:bodyPr>
          <a:lstStyle/>
          <a:p>
            <a:r>
              <a:rPr lang="en-US" altLang="ja-JP" dirty="0" smtClean="0"/>
              <a:t>Install </a:t>
            </a:r>
            <a:r>
              <a:rPr lang="en-US" altLang="ja-JP" dirty="0" err="1" smtClean="0"/>
              <a:t>ArgoRollout</a:t>
            </a:r>
            <a:endParaRPr lang="en-US" altLang="ja-JP" dirty="0"/>
          </a:p>
          <a:p>
            <a:pPr lvl="1"/>
            <a:r>
              <a:rPr lang="en-US" altLang="ja-JP" dirty="0" smtClean="0"/>
              <a:t>Run the following command to install </a:t>
            </a:r>
            <a:r>
              <a:rPr lang="en-US" altLang="ja-JP" dirty="0" err="1" smtClean="0"/>
              <a:t>ArgoRollout</a:t>
            </a:r>
            <a:r>
              <a:rPr lang="en-US" altLang="ja-JP" dirty="0" smtClean="0"/>
              <a:t>.</a:t>
            </a:r>
            <a:endParaRPr lang="en-US" altLang="ja-JP" dirty="0"/>
          </a:p>
          <a:p>
            <a:pPr marL="180000" lvl="1" indent="0">
              <a:buNone/>
            </a:pPr>
            <a:endParaRPr lang="en-US" altLang="ja-JP" dirty="0"/>
          </a:p>
        </p:txBody>
      </p:sp>
      <p:sp>
        <p:nvSpPr>
          <p:cNvPr id="6" name="タイトル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0" lang="en-US" altLang="ja-JP" b="1" dirty="0" smtClean="0">
                <a:solidFill>
                  <a:prstClr val="white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2.1</a:t>
            </a:r>
            <a:r>
              <a:rPr kumimoji="0" lang="ja-JP" altLang="en-US" b="1" dirty="0" smtClean="0">
                <a:solidFill>
                  <a:prstClr val="white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kumimoji="0" lang="en-US" altLang="ja-JP" b="1" dirty="0">
                <a:solidFill>
                  <a:prstClr val="white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Install EPOCH (</a:t>
            </a:r>
            <a:r>
              <a:rPr kumimoji="0" lang="en-US" altLang="ja-JP" b="1" dirty="0" smtClean="0">
                <a:solidFill>
                  <a:prstClr val="white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5/5)</a:t>
            </a:r>
            <a:endParaRPr kumimoji="1" lang="ja-JP" altLang="en-US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2458947" y="5373216"/>
            <a:ext cx="7272808" cy="646331"/>
          </a:xfrm>
          <a:prstGeom prst="rect">
            <a:avLst/>
          </a:prstGeom>
          <a:noFill/>
          <a:ln w="38100">
            <a:solidFill>
              <a:srgbClr val="C00000"/>
            </a:solidFill>
          </a:ln>
          <a:effectLst>
            <a:glow rad="101600">
              <a:schemeClr val="bg1">
                <a:alpha val="94000"/>
              </a:schemeClr>
            </a:glow>
          </a:effectLst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ja-JP" b="1" dirty="0" smtClean="0">
                <a:ln w="19050">
                  <a:noFill/>
                </a:ln>
                <a:solidFill>
                  <a:srgbClr val="C00000"/>
                </a:solidFill>
                <a:effectLst>
                  <a:glow rad="101600">
                    <a:schemeClr val="bg1">
                      <a:alpha val="90000"/>
                    </a:schemeClr>
                  </a:glow>
                </a:effectLst>
                <a:latin typeface="Meiryo UI" panose="020B0604030504040204" pitchFamily="50" charset="-128"/>
                <a:ea typeface="Meiryo UI" panose="020B0604030504040204" pitchFamily="50" charset="-128"/>
              </a:rPr>
              <a:t>This concludes the steps to installing EPOCH.</a:t>
            </a:r>
          </a:p>
          <a:p>
            <a:pPr algn="ctr"/>
            <a:r>
              <a:rPr lang="en-US" altLang="ja-JP" b="1" dirty="0">
                <a:ln w="19050">
                  <a:noFill/>
                </a:ln>
                <a:solidFill>
                  <a:srgbClr val="C00000"/>
                </a:solidFill>
                <a:effectLst>
                  <a:glow rad="101600">
                    <a:schemeClr val="bg1">
                      <a:alpha val="90000"/>
                    </a:schemeClr>
                  </a:glow>
                </a:effectLst>
                <a:latin typeface="Meiryo UI" panose="020B0604030504040204" pitchFamily="50" charset="-128"/>
                <a:ea typeface="Meiryo UI" panose="020B0604030504040204" pitchFamily="50" charset="-128"/>
              </a:rPr>
              <a:t>Let us prepare for the tutorial!</a:t>
            </a:r>
            <a:endParaRPr kumimoji="1" lang="ja-JP" altLang="en-US" b="1" dirty="0">
              <a:ln w="19050">
                <a:noFill/>
              </a:ln>
              <a:solidFill>
                <a:srgbClr val="C00000"/>
              </a:solidFill>
              <a:effectLst>
                <a:glow rad="101600">
                  <a:schemeClr val="bg1">
                    <a:alpha val="90000"/>
                  </a:schemeClr>
                </a:glow>
              </a:effectLst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graphicFrame>
        <p:nvGraphicFramePr>
          <p:cNvPr id="5" name="表 4"/>
          <p:cNvGraphicFramePr>
            <a:graphicFrameLocks noGrp="1"/>
          </p:cNvGraphicFramePr>
          <p:nvPr>
            <p:extLst/>
          </p:nvPr>
        </p:nvGraphicFramePr>
        <p:xfrm>
          <a:off x="695400" y="1556792"/>
          <a:ext cx="11161240" cy="5486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63600">
                  <a:extLst>
                    <a:ext uri="{9D8B030D-6E8A-4147-A177-3AD203B41FA5}">
                      <a16:colId xmlns:a16="http://schemas.microsoft.com/office/drawing/2014/main" val="4187202653"/>
                    </a:ext>
                  </a:extLst>
                </a:gridCol>
                <a:gridCol w="10697640">
                  <a:extLst>
                    <a:ext uri="{9D8B030D-6E8A-4147-A177-3AD203B41FA5}">
                      <a16:colId xmlns:a16="http://schemas.microsoft.com/office/drawing/2014/main" val="3380479304"/>
                    </a:ext>
                  </a:extLst>
                </a:gridCol>
              </a:tblGrid>
              <a:tr h="156550"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200" dirty="0" smtClean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$</a:t>
                      </a:r>
                      <a:endParaRPr kumimoji="1" lang="ja-JP" altLang="en-US" sz="1200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ja-JP" sz="1200" b="0" dirty="0" smtClean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kubectl create namespace </a:t>
                      </a:r>
                      <a:r>
                        <a:rPr lang="en-US" altLang="ja-JP" sz="1200" b="0" dirty="0" err="1" smtClean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argo</a:t>
                      </a:r>
                      <a:r>
                        <a:rPr lang="en-US" altLang="ja-JP" sz="1200" b="0" dirty="0" smtClean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-rollouts</a:t>
                      </a:r>
                      <a:endParaRPr kumimoji="1" lang="ja-JP" altLang="en-US" sz="1200" b="0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8190000"/>
                  </a:ext>
                </a:extLst>
              </a:tr>
              <a:tr h="156550"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200" dirty="0" smtClean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$</a:t>
                      </a:r>
                      <a:endParaRPr kumimoji="1" lang="ja-JP" altLang="en-US" sz="1200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en-US" altLang="ja-JP" sz="1200" b="0" dirty="0" smtClean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kubectl apply -n </a:t>
                      </a:r>
                      <a:r>
                        <a:rPr kumimoji="1" lang="en-US" altLang="ja-JP" sz="1200" b="0" dirty="0" err="1" smtClean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argo</a:t>
                      </a:r>
                      <a:r>
                        <a:rPr kumimoji="1" lang="en-US" altLang="ja-JP" sz="1200" b="0" dirty="0" smtClean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-rollouts -f https://github.com/argoproj/argo-rollouts/releases/latest/download/install.yaml</a:t>
                      </a:r>
                      <a:endParaRPr kumimoji="1" lang="ja-JP" altLang="en-US" sz="1200" b="0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52696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09338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円柱 21"/>
          <p:cNvSpPr/>
          <p:nvPr/>
        </p:nvSpPr>
        <p:spPr bwMode="auto">
          <a:xfrm>
            <a:off x="9409967" y="3690500"/>
            <a:ext cx="2287004" cy="1360330"/>
          </a:xfrm>
          <a:prstGeom prst="can">
            <a:avLst/>
          </a:prstGeom>
          <a:solidFill>
            <a:schemeClr val="accent6">
              <a:lumMod val="25000"/>
              <a:lumOff val="75000"/>
            </a:schemeClr>
          </a:solidFill>
          <a:ln w="19050">
            <a:solidFill>
              <a:schemeClr val="tx1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600" b="1" dirty="0">
                <a:solidFill>
                  <a:schemeClr val="accent3"/>
                </a:solidFill>
                <a:effectLst>
                  <a:glow rad="127000">
                    <a:schemeClr val="bg1"/>
                  </a:glow>
                </a:effectLst>
              </a:rPr>
              <a:t>IaC Repository</a:t>
            </a:r>
          </a:p>
          <a:p>
            <a:pPr algn="ctr"/>
            <a:r>
              <a:rPr lang="en-US" altLang="ja-JP" sz="1600" b="1" dirty="0" smtClean="0">
                <a:solidFill>
                  <a:schemeClr val="accent3"/>
                </a:solidFill>
                <a:effectLst>
                  <a:glow rad="127000">
                    <a:schemeClr val="bg1"/>
                  </a:glow>
                </a:effectLst>
              </a:rPr>
              <a:t>(Production)</a:t>
            </a:r>
            <a:endParaRPr lang="en-US" altLang="ja-JP" sz="1600" b="1" dirty="0">
              <a:solidFill>
                <a:schemeClr val="accent3"/>
              </a:solidFill>
              <a:effectLst>
                <a:glow rad="127000">
                  <a:schemeClr val="bg1"/>
                </a:glow>
              </a:effectLst>
            </a:endParaRPr>
          </a:p>
        </p:txBody>
      </p:sp>
      <p:sp>
        <p:nvSpPr>
          <p:cNvPr id="21" name="円柱 20"/>
          <p:cNvSpPr/>
          <p:nvPr/>
        </p:nvSpPr>
        <p:spPr bwMode="auto">
          <a:xfrm>
            <a:off x="6888917" y="3685422"/>
            <a:ext cx="2287004" cy="1360330"/>
          </a:xfrm>
          <a:prstGeom prst="can">
            <a:avLst/>
          </a:prstGeom>
          <a:solidFill>
            <a:schemeClr val="accent6">
              <a:lumMod val="25000"/>
              <a:lumOff val="75000"/>
            </a:schemeClr>
          </a:solidFill>
          <a:ln w="19050">
            <a:solidFill>
              <a:schemeClr val="tx1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600" b="1" dirty="0" smtClean="0">
                <a:solidFill>
                  <a:schemeClr val="accent3"/>
                </a:solidFill>
                <a:effectLst>
                  <a:glow rad="127000">
                    <a:schemeClr val="bg1"/>
                  </a:glow>
                </a:effectLst>
              </a:rPr>
              <a:t>IaC Repository</a:t>
            </a:r>
            <a:endParaRPr lang="en-US" altLang="ja-JP" sz="1600" b="1" dirty="0">
              <a:solidFill>
                <a:schemeClr val="accent3"/>
              </a:solidFill>
              <a:effectLst>
                <a:glow rad="127000">
                  <a:schemeClr val="bg1"/>
                </a:glow>
              </a:effectLst>
            </a:endParaRPr>
          </a:p>
          <a:p>
            <a:pPr algn="ctr"/>
            <a:r>
              <a:rPr lang="en-US" altLang="ja-JP" sz="1600" b="1" dirty="0">
                <a:solidFill>
                  <a:schemeClr val="accent3"/>
                </a:solidFill>
                <a:effectLst>
                  <a:glow rad="127000">
                    <a:schemeClr val="bg1"/>
                  </a:glow>
                </a:effectLst>
              </a:rPr>
              <a:t>(</a:t>
            </a:r>
            <a:r>
              <a:rPr lang="en-US" altLang="ja-JP" sz="1600" b="1" dirty="0" smtClean="0">
                <a:solidFill>
                  <a:schemeClr val="accent3"/>
                </a:solidFill>
                <a:effectLst>
                  <a:glow rad="127000">
                    <a:schemeClr val="bg1"/>
                  </a:glow>
                </a:effectLst>
              </a:rPr>
              <a:t>Staging)</a:t>
            </a:r>
            <a:endParaRPr lang="en-US" altLang="ja-JP" sz="1600" b="1" dirty="0">
              <a:solidFill>
                <a:schemeClr val="accent3"/>
              </a:solidFill>
              <a:effectLst>
                <a:glow rad="127000">
                  <a:schemeClr val="bg1"/>
                </a:glow>
              </a:effectLst>
            </a:endParaRPr>
          </a:p>
        </p:txBody>
      </p:sp>
      <p:sp>
        <p:nvSpPr>
          <p:cNvPr id="20" name="円柱 19"/>
          <p:cNvSpPr/>
          <p:nvPr/>
        </p:nvSpPr>
        <p:spPr bwMode="auto">
          <a:xfrm>
            <a:off x="3992880" y="3690500"/>
            <a:ext cx="2661992" cy="1360330"/>
          </a:xfrm>
          <a:prstGeom prst="can">
            <a:avLst/>
          </a:prstGeom>
          <a:solidFill>
            <a:schemeClr val="accent6">
              <a:lumMod val="25000"/>
              <a:lumOff val="75000"/>
            </a:schemeClr>
          </a:solidFill>
          <a:ln w="19050">
            <a:solidFill>
              <a:schemeClr val="tx1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600" b="1" dirty="0" smtClean="0">
                <a:solidFill>
                  <a:schemeClr val="accent3"/>
                </a:solidFill>
                <a:effectLst>
                  <a:glow rad="127000">
                    <a:schemeClr val="bg1"/>
                  </a:glow>
                </a:effectLst>
              </a:rPr>
              <a:t>Application code</a:t>
            </a:r>
            <a:br>
              <a:rPr lang="en-US" altLang="ja-JP" sz="1600" b="1" dirty="0" smtClean="0">
                <a:solidFill>
                  <a:schemeClr val="accent3"/>
                </a:solidFill>
                <a:effectLst>
                  <a:glow rad="127000">
                    <a:schemeClr val="bg1"/>
                  </a:glow>
                </a:effectLst>
              </a:rPr>
            </a:br>
            <a:r>
              <a:rPr lang="en-US" altLang="ja-JP" sz="1600" b="1" dirty="0" smtClean="0">
                <a:solidFill>
                  <a:schemeClr val="accent3"/>
                </a:solidFill>
                <a:effectLst>
                  <a:glow rad="127000">
                    <a:schemeClr val="bg1"/>
                  </a:glow>
                </a:effectLst>
              </a:rPr>
              <a:t> repository</a:t>
            </a:r>
            <a:endParaRPr lang="ja-JP" altLang="en-US" sz="1600" b="1" dirty="0">
              <a:solidFill>
                <a:schemeClr val="accent3"/>
              </a:solidFill>
              <a:effectLst>
                <a:glow rad="127000">
                  <a:schemeClr val="bg1"/>
                </a:glow>
              </a:effectLst>
            </a:endParaRPr>
          </a:p>
        </p:txBody>
      </p:sp>
      <p:pic>
        <p:nvPicPr>
          <p:cNvPr id="12" name="図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777" y="3278959"/>
            <a:ext cx="961741" cy="354463"/>
          </a:xfrm>
          <a:prstGeom prst="rect">
            <a:avLst/>
          </a:prstGeom>
        </p:spPr>
      </p:pic>
      <p:pic>
        <p:nvPicPr>
          <p:cNvPr id="30" name="図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5043" y="3278959"/>
            <a:ext cx="961741" cy="354463"/>
          </a:xfrm>
          <a:prstGeom prst="rect">
            <a:avLst/>
          </a:prstGeom>
        </p:spPr>
      </p:pic>
      <p:sp>
        <p:nvSpPr>
          <p:cNvPr id="13" name="角丸四角形 12"/>
          <p:cNvSpPr/>
          <p:nvPr/>
        </p:nvSpPr>
        <p:spPr bwMode="auto">
          <a:xfrm>
            <a:off x="3779168" y="3140968"/>
            <a:ext cx="8172183" cy="2304256"/>
          </a:xfrm>
          <a:prstGeom prst="roundRect">
            <a:avLst>
              <a:gd name="adj" fmla="val 8529"/>
            </a:avLst>
          </a:prstGeom>
          <a:noFill/>
          <a:ln w="38100">
            <a:solidFill>
              <a:srgbClr val="C0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  <p:sp>
        <p:nvSpPr>
          <p:cNvPr id="24" name="角丸四角形 23"/>
          <p:cNvSpPr/>
          <p:nvPr/>
        </p:nvSpPr>
        <p:spPr bwMode="auto">
          <a:xfrm>
            <a:off x="696873" y="3140967"/>
            <a:ext cx="2732066" cy="2304257"/>
          </a:xfrm>
          <a:prstGeom prst="roundRect">
            <a:avLst>
              <a:gd name="adj" fmla="val 8529"/>
            </a:avLst>
          </a:prstGeom>
          <a:noFill/>
          <a:ln w="38100">
            <a:solidFill>
              <a:srgbClr val="C0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quarter" idx="10"/>
          </p:nvPr>
        </p:nvSpPr>
        <p:spPr>
          <a:xfrm>
            <a:off x="239350" y="836712"/>
            <a:ext cx="11713301" cy="2500310"/>
          </a:xfrm>
        </p:spPr>
        <p:txBody>
          <a:bodyPr>
            <a:normAutofit/>
          </a:bodyPr>
          <a:lstStyle/>
          <a:p>
            <a:r>
              <a:rPr lang="en-US" altLang="ja-JP" dirty="0" smtClean="0"/>
              <a:t>About the repositories</a:t>
            </a:r>
            <a:endParaRPr kumimoji="1" lang="en-US" altLang="ja-JP" dirty="0" smtClean="0"/>
          </a:p>
          <a:p>
            <a:pPr lvl="1"/>
            <a:r>
              <a:rPr lang="en-US" altLang="ja-JP" dirty="0" smtClean="0"/>
              <a:t>The repositories used in this document are as following</a:t>
            </a:r>
            <a:endParaRPr lang="en-US" altLang="ja-JP" dirty="0"/>
          </a:p>
          <a:p>
            <a:pPr lvl="2"/>
            <a:r>
              <a:rPr lang="en-US" altLang="ja-JP" dirty="0" smtClean="0"/>
              <a:t>Repository for application codes</a:t>
            </a:r>
          </a:p>
          <a:p>
            <a:pPr lvl="2"/>
            <a:r>
              <a:rPr lang="en-US" altLang="ja-JP" dirty="0" smtClean="0"/>
              <a:t>Repository for IaC (Staging</a:t>
            </a:r>
            <a:r>
              <a:rPr lang="ja-JP" altLang="en-US" dirty="0"/>
              <a:t> </a:t>
            </a:r>
            <a:r>
              <a:rPr lang="en-US" altLang="ja-JP" dirty="0" smtClean="0"/>
              <a:t>environment)</a:t>
            </a:r>
          </a:p>
          <a:p>
            <a:pPr lvl="2"/>
            <a:r>
              <a:rPr lang="en-US" altLang="ja-JP" dirty="0"/>
              <a:t>Repository for </a:t>
            </a:r>
            <a:r>
              <a:rPr lang="en-US" altLang="ja-JP" dirty="0" smtClean="0"/>
              <a:t>IaC (</a:t>
            </a:r>
            <a:r>
              <a:rPr lang="en-US" altLang="ja-JP" dirty="0"/>
              <a:t>Production</a:t>
            </a:r>
            <a:r>
              <a:rPr lang="ja-JP" altLang="en-US" dirty="0" smtClean="0"/>
              <a:t> </a:t>
            </a:r>
            <a:r>
              <a:rPr lang="en-US" altLang="ja-JP" dirty="0" smtClean="0"/>
              <a:t>environment)</a:t>
            </a:r>
          </a:p>
          <a:p>
            <a:pPr lvl="3"/>
            <a:endParaRPr lang="en-US" altLang="ja-JP" dirty="0"/>
          </a:p>
          <a:p>
            <a:pPr lvl="1"/>
            <a:r>
              <a:rPr lang="en-US" altLang="ja-JP" dirty="0" smtClean="0"/>
              <a:t>Repository diagram</a:t>
            </a:r>
            <a:endParaRPr lang="en-US" altLang="ja-JP" dirty="0"/>
          </a:p>
          <a:p>
            <a:pPr lvl="3"/>
            <a:endParaRPr lang="en-US" altLang="ja-JP" dirty="0" smtClean="0"/>
          </a:p>
          <a:p>
            <a:pPr marL="180000" lvl="1" indent="0">
              <a:buNone/>
            </a:pPr>
            <a:endParaRPr lang="en-US" altLang="ja-JP" sz="1400" b="1" dirty="0"/>
          </a:p>
        </p:txBody>
      </p:sp>
      <p:sp>
        <p:nvSpPr>
          <p:cNvPr id="6" name="タイトル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b="1" dirty="0" smtClean="0"/>
              <a:t>2.2 Prepare repositories (1/4)</a:t>
            </a:r>
            <a:endParaRPr kumimoji="1" lang="ja-JP" altLang="en-US" b="1" dirty="0"/>
          </a:p>
        </p:txBody>
      </p:sp>
      <p:sp>
        <p:nvSpPr>
          <p:cNvPr id="25" name="テキスト ボックス 24"/>
          <p:cNvSpPr txBox="1"/>
          <p:nvPr/>
        </p:nvSpPr>
        <p:spPr>
          <a:xfrm>
            <a:off x="4140647" y="2999772"/>
            <a:ext cx="3378554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ja-JP" sz="1400" b="1" dirty="0" smtClean="0">
                <a:solidFill>
                  <a:schemeClr val="accent3"/>
                </a:solidFill>
                <a:effectLst>
                  <a:glow rad="127000">
                    <a:schemeClr val="bg1"/>
                  </a:glow>
                </a:effectLst>
              </a:rPr>
              <a:t>Repositories used in this scenario</a:t>
            </a:r>
            <a:endParaRPr kumimoji="1" lang="en-US" altLang="ja-JP" sz="1400" b="1" dirty="0" smtClean="0">
              <a:solidFill>
                <a:schemeClr val="accent3"/>
              </a:solidFill>
              <a:effectLst>
                <a:glow rad="127000">
                  <a:schemeClr val="bg1"/>
                </a:glow>
              </a:effectLst>
            </a:endParaRPr>
          </a:p>
        </p:txBody>
      </p:sp>
      <p:sp>
        <p:nvSpPr>
          <p:cNvPr id="26" name="テキスト ボックス 25"/>
          <p:cNvSpPr txBox="1"/>
          <p:nvPr/>
        </p:nvSpPr>
        <p:spPr>
          <a:xfrm>
            <a:off x="958547" y="3026811"/>
            <a:ext cx="1985095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ja-JP" sz="1400" b="1" dirty="0">
                <a:solidFill>
                  <a:schemeClr val="accent3"/>
                </a:solidFill>
                <a:effectLst>
                  <a:glow rad="127000">
                    <a:schemeClr val="bg1"/>
                  </a:glow>
                </a:effectLst>
              </a:rPr>
              <a:t> </a:t>
            </a:r>
            <a:r>
              <a:rPr lang="en-US" altLang="ja-JP" sz="1400" b="1" dirty="0" smtClean="0">
                <a:solidFill>
                  <a:schemeClr val="accent3"/>
                </a:solidFill>
                <a:effectLst>
                  <a:glow rad="127000">
                    <a:schemeClr val="bg1"/>
                  </a:glow>
                </a:effectLst>
              </a:rPr>
              <a:t>Sample repository</a:t>
            </a:r>
            <a:endParaRPr kumimoji="1" lang="en-US" altLang="ja-JP" sz="1400" b="1" dirty="0" smtClean="0">
              <a:solidFill>
                <a:schemeClr val="accent3"/>
              </a:solidFill>
              <a:effectLst>
                <a:glow rad="127000">
                  <a:schemeClr val="bg1"/>
                </a:glow>
              </a:effectLst>
            </a:endParaRPr>
          </a:p>
        </p:txBody>
      </p:sp>
      <p:sp>
        <p:nvSpPr>
          <p:cNvPr id="16" name="フリーフォーム 15"/>
          <p:cNvSpPr/>
          <p:nvPr/>
        </p:nvSpPr>
        <p:spPr bwMode="gray">
          <a:xfrm rot="19134977" flipV="1">
            <a:off x="2477977" y="3733340"/>
            <a:ext cx="1741739" cy="2152068"/>
          </a:xfrm>
          <a:custGeom>
            <a:avLst/>
            <a:gdLst>
              <a:gd name="connsiteX0" fmla="*/ 1903628 w 2549088"/>
              <a:gd name="connsiteY0" fmla="*/ 0 h 2155223"/>
              <a:gd name="connsiteX1" fmla="*/ 2549088 w 2549088"/>
              <a:gd name="connsiteY1" fmla="*/ 335559 h 2155223"/>
              <a:gd name="connsiteX2" fmla="*/ 1915567 w 2549088"/>
              <a:gd name="connsiteY2" fmla="*/ 742282 h 2155223"/>
              <a:gd name="connsiteX3" fmla="*/ 1912857 w 2549088"/>
              <a:gd name="connsiteY3" fmla="*/ 573788 h 2155223"/>
              <a:gd name="connsiteX4" fmla="*/ 1857599 w 2549088"/>
              <a:gd name="connsiteY4" fmla="*/ 575432 h 2155223"/>
              <a:gd name="connsiteX5" fmla="*/ 239 w 2549088"/>
              <a:gd name="connsiteY5" fmla="*/ 2153053 h 2155223"/>
              <a:gd name="connsiteX6" fmla="*/ 1826437 w 2549088"/>
              <a:gd name="connsiteY6" fmla="*/ 171651 h 2155223"/>
              <a:gd name="connsiteX7" fmla="*/ 1906232 w 2549088"/>
              <a:gd name="connsiteY7" fmla="*/ 161890 h 21552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49088" h="2155223">
                <a:moveTo>
                  <a:pt x="1903628" y="0"/>
                </a:moveTo>
                <a:lnTo>
                  <a:pt x="2549088" y="335559"/>
                </a:lnTo>
                <a:lnTo>
                  <a:pt x="1915567" y="742282"/>
                </a:lnTo>
                <a:lnTo>
                  <a:pt x="1912857" y="573788"/>
                </a:lnTo>
                <a:lnTo>
                  <a:pt x="1857599" y="575432"/>
                </a:lnTo>
                <a:cubicBezTo>
                  <a:pt x="79601" y="677534"/>
                  <a:pt x="5419" y="2220881"/>
                  <a:pt x="239" y="2153053"/>
                </a:cubicBezTo>
                <a:cubicBezTo>
                  <a:pt x="-4941" y="2085225"/>
                  <a:pt x="58019" y="440199"/>
                  <a:pt x="1826437" y="171651"/>
                </a:cubicBezTo>
                <a:lnTo>
                  <a:pt x="1906232" y="161890"/>
                </a:lnTo>
                <a:close/>
              </a:path>
            </a:pathLst>
          </a:custGeom>
          <a:gradFill flip="none" rotWithShape="1">
            <a:gsLst>
              <a:gs pos="0">
                <a:srgbClr val="C00000"/>
              </a:gs>
              <a:gs pos="55000">
                <a:srgbClr val="FF9F9F"/>
              </a:gs>
              <a:gs pos="100000">
                <a:srgbClr val="C00000"/>
              </a:gs>
            </a:gsLst>
            <a:lin ang="0" scaled="0"/>
            <a:tileRect/>
          </a:gradFill>
          <a:ln w="38100">
            <a:solidFill>
              <a:schemeClr val="bg1"/>
            </a:solidFill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メイリオ"/>
              <a:ea typeface="メイリオ"/>
              <a:cs typeface="+mn-cs"/>
            </a:endParaRPr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2422537" y="5214458"/>
            <a:ext cx="224131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400" b="1" dirty="0" smtClean="0">
                <a:solidFill>
                  <a:schemeClr val="accent3"/>
                </a:solidFill>
                <a:effectLst>
                  <a:glow rad="127000">
                    <a:schemeClr val="bg1"/>
                  </a:glow>
                </a:effectLst>
              </a:rPr>
              <a:t/>
            </a:r>
            <a:br>
              <a:rPr lang="en-US" altLang="ja-JP" sz="1400" b="1" dirty="0" smtClean="0">
                <a:solidFill>
                  <a:schemeClr val="accent3"/>
                </a:solidFill>
                <a:effectLst>
                  <a:glow rad="127000">
                    <a:schemeClr val="bg1"/>
                  </a:glow>
                </a:effectLst>
              </a:rPr>
            </a:br>
            <a:r>
              <a:rPr lang="en-US" altLang="ja-JP" sz="1400" b="1" dirty="0" smtClean="0">
                <a:solidFill>
                  <a:schemeClr val="accent3"/>
                </a:solidFill>
                <a:effectLst>
                  <a:glow rad="127000">
                    <a:schemeClr val="bg1"/>
                  </a:glow>
                </a:effectLst>
              </a:rPr>
              <a:t>Download the sample</a:t>
            </a:r>
            <a:br>
              <a:rPr lang="en-US" altLang="ja-JP" sz="1400" b="1" dirty="0" smtClean="0">
                <a:solidFill>
                  <a:schemeClr val="accent3"/>
                </a:solidFill>
                <a:effectLst>
                  <a:glow rad="127000">
                    <a:schemeClr val="bg1"/>
                  </a:glow>
                </a:effectLst>
              </a:rPr>
            </a:br>
            <a:r>
              <a:rPr lang="en-US" altLang="ja-JP" sz="1400" b="1" dirty="0" smtClean="0">
                <a:solidFill>
                  <a:schemeClr val="accent3"/>
                </a:solidFill>
                <a:effectLst>
                  <a:glow rad="127000">
                    <a:schemeClr val="bg1"/>
                  </a:glow>
                </a:effectLst>
              </a:rPr>
              <a:t> application code and</a:t>
            </a:r>
            <a:br>
              <a:rPr lang="en-US" altLang="ja-JP" sz="1400" b="1" dirty="0" smtClean="0">
                <a:solidFill>
                  <a:schemeClr val="accent3"/>
                </a:solidFill>
                <a:effectLst>
                  <a:glow rad="127000">
                    <a:schemeClr val="bg1"/>
                  </a:glow>
                </a:effectLst>
              </a:rPr>
            </a:br>
            <a:r>
              <a:rPr lang="en-US" altLang="ja-JP" sz="1400" b="1" dirty="0" smtClean="0">
                <a:solidFill>
                  <a:schemeClr val="accent3"/>
                </a:solidFill>
                <a:effectLst>
                  <a:glow rad="127000">
                    <a:schemeClr val="bg1"/>
                  </a:glow>
                </a:effectLst>
              </a:rPr>
              <a:t> commit and push it</a:t>
            </a:r>
            <a:endParaRPr kumimoji="1" lang="en-US" altLang="ja-JP" sz="1400" b="1" dirty="0" smtClean="0">
              <a:solidFill>
                <a:schemeClr val="accent3"/>
              </a:solidFill>
              <a:effectLst>
                <a:glow rad="127000">
                  <a:schemeClr val="bg1"/>
                </a:glow>
              </a:effectLst>
            </a:endParaRPr>
          </a:p>
        </p:txBody>
      </p:sp>
      <p:sp>
        <p:nvSpPr>
          <p:cNvPr id="19" name="円柱 18"/>
          <p:cNvSpPr/>
          <p:nvPr/>
        </p:nvSpPr>
        <p:spPr bwMode="auto">
          <a:xfrm>
            <a:off x="1014298" y="3698322"/>
            <a:ext cx="2129374" cy="1360330"/>
          </a:xfrm>
          <a:prstGeom prst="can">
            <a:avLst/>
          </a:prstGeom>
          <a:solidFill>
            <a:schemeClr val="accent6">
              <a:lumMod val="25000"/>
              <a:lumOff val="75000"/>
            </a:schemeClr>
          </a:solidFill>
          <a:ln w="19050">
            <a:solidFill>
              <a:schemeClr val="tx1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altLang="ja-JP" sz="1600" b="1" dirty="0" smtClean="0">
                <a:solidFill>
                  <a:schemeClr val="accent3"/>
                </a:solidFill>
                <a:effectLst>
                  <a:glow rad="127000">
                    <a:schemeClr val="bg1"/>
                  </a:glow>
                </a:effectLst>
              </a:rPr>
              <a:t>Sample </a:t>
            </a:r>
            <a:br>
              <a:rPr lang="en-US" altLang="ja-JP" sz="1600" b="1" dirty="0" smtClean="0">
                <a:solidFill>
                  <a:schemeClr val="accent3"/>
                </a:solidFill>
                <a:effectLst>
                  <a:glow rad="127000">
                    <a:schemeClr val="bg1"/>
                  </a:glow>
                </a:effectLst>
              </a:rPr>
            </a:br>
            <a:r>
              <a:rPr lang="en-US" altLang="ja-JP" sz="1600" b="1" dirty="0" smtClean="0">
                <a:solidFill>
                  <a:schemeClr val="accent3"/>
                </a:solidFill>
                <a:effectLst>
                  <a:glow rad="127000">
                    <a:schemeClr val="bg1"/>
                  </a:glow>
                </a:effectLst>
              </a:rPr>
              <a:t>application</a:t>
            </a:r>
            <a:endParaRPr lang="ja-JP" altLang="en-US" sz="1600" b="1" dirty="0">
              <a:solidFill>
                <a:schemeClr val="accent3"/>
              </a:solidFill>
              <a:effectLst>
                <a:glow rad="127000">
                  <a:schemeClr val="bg1"/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10631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sz="quarter" idx="10"/>
          </p:nvPr>
        </p:nvSpPr>
        <p:spPr>
          <a:xfrm>
            <a:off x="239350" y="836712"/>
            <a:ext cx="11713301" cy="4968618"/>
          </a:xfrm>
        </p:spPr>
        <p:txBody>
          <a:bodyPr>
            <a:normAutofit/>
          </a:bodyPr>
          <a:lstStyle/>
          <a:p>
            <a:r>
              <a:rPr kumimoji="1" lang="en-US" altLang="ja-JP" dirty="0" smtClean="0"/>
              <a:t>Prepare the repositories</a:t>
            </a:r>
          </a:p>
          <a:p>
            <a:pPr marL="180000" lvl="1" indent="0">
              <a:buNone/>
            </a:pPr>
            <a:r>
              <a:rPr lang="en-US" altLang="ja-JP" dirty="0" smtClean="0"/>
              <a:t>Prepare 3 Git repositories.</a:t>
            </a:r>
          </a:p>
          <a:p>
            <a:pPr lvl="1"/>
            <a:r>
              <a:rPr lang="en-US" altLang="ja-JP" dirty="0" smtClean="0"/>
              <a:t>Use your browser to sign into GitHub with your own GitHub account.</a:t>
            </a:r>
          </a:p>
          <a:p>
            <a:pPr lvl="1"/>
            <a:r>
              <a:rPr lang="ja-JP" altLang="en-US" dirty="0" smtClean="0"/>
              <a:t> </a:t>
            </a:r>
            <a:r>
              <a:rPr lang="en-US" altLang="ja-JP" dirty="0" smtClean="0"/>
              <a:t>Go to the account menu and press “Your repositories”.</a:t>
            </a:r>
          </a:p>
          <a:p>
            <a:pPr lvl="1"/>
            <a:r>
              <a:rPr lang="ja-JP" altLang="en-US" dirty="0" smtClean="0"/>
              <a:t> </a:t>
            </a:r>
            <a:r>
              <a:rPr lang="en-US" altLang="ja-JP" dirty="0" smtClean="0"/>
              <a:t>Press the “New” button in the upper right corner and follow the diagram below to fill in the values</a:t>
            </a:r>
            <a:br>
              <a:rPr lang="en-US" altLang="ja-JP" dirty="0" smtClean="0"/>
            </a:br>
            <a:r>
              <a:rPr lang="en-US" altLang="ja-JP" dirty="0" smtClean="0"/>
              <a:t> and create the repository. </a:t>
            </a:r>
          </a:p>
          <a:p>
            <a:pPr lvl="1"/>
            <a:r>
              <a:rPr lang="en-US" altLang="ja-JP" dirty="0" smtClean="0"/>
              <a:t>Lastly, press the “Create repository” button.</a:t>
            </a:r>
            <a:endParaRPr lang="en-US" altLang="ja-JP" dirty="0"/>
          </a:p>
        </p:txBody>
      </p:sp>
      <p:sp>
        <p:nvSpPr>
          <p:cNvPr id="6" name="タイトル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b="1" dirty="0" smtClean="0"/>
              <a:t>2.2 </a:t>
            </a:r>
            <a:r>
              <a:rPr lang="en-US" altLang="ja-JP" b="1" dirty="0"/>
              <a:t>Prepare </a:t>
            </a:r>
            <a:r>
              <a:rPr lang="en-US" altLang="ja-JP" b="1" dirty="0" smtClean="0"/>
              <a:t>repositories </a:t>
            </a:r>
            <a:r>
              <a:rPr lang="en-US" altLang="ja-JP" b="1" dirty="0"/>
              <a:t>(</a:t>
            </a:r>
            <a:r>
              <a:rPr lang="en-US" altLang="ja-JP" b="1" dirty="0" smtClean="0"/>
              <a:t>2/4)</a:t>
            </a:r>
            <a:endParaRPr kumimoji="1" lang="ja-JP" altLang="en-US" dirty="0"/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 rotWithShape="1">
          <a:blip r:embed="rId2"/>
          <a:srcRect l="18218"/>
          <a:stretch/>
        </p:blipFill>
        <p:spPr>
          <a:xfrm>
            <a:off x="5663952" y="2564904"/>
            <a:ext cx="3649505" cy="394811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角丸四角形吹き出し 4"/>
          <p:cNvSpPr/>
          <p:nvPr/>
        </p:nvSpPr>
        <p:spPr bwMode="auto">
          <a:xfrm>
            <a:off x="8259665" y="5061630"/>
            <a:ext cx="3785955" cy="365226"/>
          </a:xfrm>
          <a:prstGeom prst="wedgeRoundRectCallout">
            <a:avLst>
              <a:gd name="adj1" fmla="val -59792"/>
              <a:gd name="adj2" fmla="val 54696"/>
              <a:gd name="adj3" fmla="val 16667"/>
            </a:avLst>
          </a:prstGeom>
          <a:solidFill>
            <a:srgbClr val="FFFFCC"/>
          </a:solidFill>
          <a:ln w="12700">
            <a:solidFill>
              <a:schemeClr val="tx1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ja-JP" sz="1400" dirty="0" smtClean="0">
                <a:latin typeface="+mn-ea"/>
              </a:rPr>
              <a:t>Check the</a:t>
            </a:r>
            <a:r>
              <a:rPr lang="ja-JP" altLang="en-US" sz="1400" dirty="0">
                <a:latin typeface="+mn-ea"/>
              </a:rPr>
              <a:t> </a:t>
            </a:r>
            <a:r>
              <a:rPr lang="en-US" altLang="ja-JP" sz="1400" dirty="0" smtClean="0">
                <a:latin typeface="+mn-ea"/>
              </a:rPr>
              <a:t>“Add a README File”</a:t>
            </a:r>
            <a:endParaRPr kumimoji="1" lang="ja-JP" altLang="en-US" sz="1400" dirty="0" smtClean="0">
              <a:latin typeface="+mn-ea"/>
            </a:endParaRPr>
          </a:p>
        </p:txBody>
      </p:sp>
      <p:sp>
        <p:nvSpPr>
          <p:cNvPr id="7" name="角丸四角形吹き出し 6"/>
          <p:cNvSpPr/>
          <p:nvPr/>
        </p:nvSpPr>
        <p:spPr bwMode="auto">
          <a:xfrm>
            <a:off x="8190529" y="2743135"/>
            <a:ext cx="3855092" cy="976485"/>
          </a:xfrm>
          <a:prstGeom prst="wedgeRoundRectCallout">
            <a:avLst>
              <a:gd name="adj1" fmla="val -55334"/>
              <a:gd name="adj2" fmla="val 47493"/>
              <a:gd name="adj3" fmla="val 16667"/>
            </a:avLst>
          </a:prstGeom>
          <a:solidFill>
            <a:srgbClr val="FFFFCC"/>
          </a:solidFill>
          <a:ln w="12700">
            <a:solidFill>
              <a:schemeClr val="tx1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ja-JP" sz="1400" dirty="0" smtClean="0">
                <a:latin typeface="+mn-ea"/>
              </a:rPr>
              <a:t>Specify the following Repository names</a:t>
            </a:r>
          </a:p>
          <a:p>
            <a:r>
              <a:rPr lang="ja-JP" altLang="en-US" sz="1400" dirty="0" smtClean="0">
                <a:latin typeface="+mn-ea"/>
              </a:rPr>
              <a:t>１：</a:t>
            </a:r>
            <a:r>
              <a:rPr lang="en-US" altLang="ja-JP" sz="1400" dirty="0" smtClean="0">
                <a:latin typeface="+mn-ea"/>
              </a:rPr>
              <a:t>epoch-sample-app</a:t>
            </a:r>
          </a:p>
          <a:p>
            <a:r>
              <a:rPr lang="ja-JP" altLang="en-US" sz="1400" dirty="0">
                <a:latin typeface="+mn-ea"/>
              </a:rPr>
              <a:t>２</a:t>
            </a:r>
            <a:r>
              <a:rPr kumimoji="1" lang="ja-JP" altLang="en-US" sz="1400" dirty="0" smtClean="0">
                <a:latin typeface="+mn-ea"/>
              </a:rPr>
              <a:t>：</a:t>
            </a:r>
            <a:r>
              <a:rPr lang="en-US" altLang="ja-JP" sz="1400" dirty="0" smtClean="0">
                <a:latin typeface="+mn-ea"/>
              </a:rPr>
              <a:t>epoch-sample-staging-manifest</a:t>
            </a:r>
            <a:endParaRPr kumimoji="1" lang="en-US" altLang="ja-JP" sz="1400" dirty="0" smtClean="0">
              <a:latin typeface="+mn-ea"/>
            </a:endParaRPr>
          </a:p>
          <a:p>
            <a:r>
              <a:rPr lang="ja-JP" altLang="en-US" sz="1400" dirty="0" smtClean="0">
                <a:latin typeface="+mn-ea"/>
              </a:rPr>
              <a:t>３：</a:t>
            </a:r>
            <a:r>
              <a:rPr lang="en-US" altLang="ja-JP" sz="1400" dirty="0" smtClean="0">
                <a:latin typeface="+mn-ea"/>
              </a:rPr>
              <a:t>epoch-sample-production-manifest</a:t>
            </a:r>
            <a:endParaRPr kumimoji="1" lang="ja-JP" altLang="en-US" sz="1400" dirty="0" smtClean="0">
              <a:latin typeface="+mn-ea"/>
            </a:endParaRPr>
          </a:p>
        </p:txBody>
      </p:sp>
      <p:sp>
        <p:nvSpPr>
          <p:cNvPr id="8" name="角丸四角形 7"/>
          <p:cNvSpPr/>
          <p:nvPr/>
        </p:nvSpPr>
        <p:spPr bwMode="auto">
          <a:xfrm>
            <a:off x="6549890" y="3719620"/>
            <a:ext cx="1445398" cy="25206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  <p:sp>
        <p:nvSpPr>
          <p:cNvPr id="9" name="角丸四角形 8"/>
          <p:cNvSpPr/>
          <p:nvPr/>
        </p:nvSpPr>
        <p:spPr bwMode="auto">
          <a:xfrm>
            <a:off x="5709421" y="5396038"/>
            <a:ext cx="2220943" cy="25206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  <p:sp>
        <p:nvSpPr>
          <p:cNvPr id="10" name="角丸四角形 9"/>
          <p:cNvSpPr/>
          <p:nvPr/>
        </p:nvSpPr>
        <p:spPr bwMode="auto">
          <a:xfrm>
            <a:off x="5660207" y="6237788"/>
            <a:ext cx="1068817" cy="25206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  <p:pic>
        <p:nvPicPr>
          <p:cNvPr id="12" name="図 11"/>
          <p:cNvPicPr>
            <a:picLocks noChangeAspect="1"/>
          </p:cNvPicPr>
          <p:nvPr/>
        </p:nvPicPr>
        <p:blipFill rotWithShape="1">
          <a:blip r:embed="rId3"/>
          <a:srcRect l="73218" t="1" b="49194"/>
          <a:stretch/>
        </p:blipFill>
        <p:spPr>
          <a:xfrm>
            <a:off x="1815418" y="3471273"/>
            <a:ext cx="1144882" cy="1080119"/>
          </a:xfrm>
          <a:prstGeom prst="rect">
            <a:avLst/>
          </a:prstGeom>
        </p:spPr>
      </p:pic>
      <p:sp>
        <p:nvSpPr>
          <p:cNvPr id="14" name="角丸四角形 13"/>
          <p:cNvSpPr/>
          <p:nvPr/>
        </p:nvSpPr>
        <p:spPr bwMode="auto">
          <a:xfrm>
            <a:off x="2490122" y="3471273"/>
            <a:ext cx="374972" cy="28803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  <p:sp>
        <p:nvSpPr>
          <p:cNvPr id="15" name="角丸四角形 14"/>
          <p:cNvSpPr/>
          <p:nvPr/>
        </p:nvSpPr>
        <p:spPr bwMode="auto">
          <a:xfrm>
            <a:off x="2043446" y="4130778"/>
            <a:ext cx="821648" cy="28803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  <p:sp>
        <p:nvSpPr>
          <p:cNvPr id="13" name="角丸四角形吹き出し 12"/>
          <p:cNvSpPr/>
          <p:nvPr/>
        </p:nvSpPr>
        <p:spPr bwMode="auto">
          <a:xfrm>
            <a:off x="3060335" y="3504686"/>
            <a:ext cx="992919" cy="260584"/>
          </a:xfrm>
          <a:prstGeom prst="wedgeRoundRectCallout">
            <a:avLst>
              <a:gd name="adj1" fmla="val -62545"/>
              <a:gd name="adj2" fmla="val 6383"/>
              <a:gd name="adj3" fmla="val 16667"/>
            </a:avLst>
          </a:prstGeom>
          <a:solidFill>
            <a:srgbClr val="FFFFCC"/>
          </a:solidFill>
          <a:ln w="12700">
            <a:solidFill>
              <a:schemeClr val="tx1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800" dirty="0" smtClean="0">
                <a:latin typeface="+mn-ea"/>
              </a:rPr>
              <a:t>Account menu</a:t>
            </a:r>
            <a:endParaRPr kumimoji="1" lang="ja-JP" altLang="en-US" sz="800" dirty="0" smtClean="0">
              <a:latin typeface="+mn-ea"/>
            </a:endParaRPr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 rotWithShape="1">
          <a:blip r:embed="rId4"/>
          <a:srcRect l="11785"/>
          <a:stretch/>
        </p:blipFill>
        <p:spPr>
          <a:xfrm>
            <a:off x="1803396" y="5063575"/>
            <a:ext cx="2900940" cy="74305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" name="角丸四角形 16"/>
          <p:cNvSpPr/>
          <p:nvPr/>
        </p:nvSpPr>
        <p:spPr bwMode="auto">
          <a:xfrm>
            <a:off x="4207051" y="5549469"/>
            <a:ext cx="542754" cy="28803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  <p:sp>
        <p:nvSpPr>
          <p:cNvPr id="18" name="右矢印 17"/>
          <p:cNvSpPr/>
          <p:nvPr/>
        </p:nvSpPr>
        <p:spPr bwMode="auto">
          <a:xfrm>
            <a:off x="4993664" y="5063575"/>
            <a:ext cx="360040" cy="504056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 w="12700">
            <a:solidFill>
              <a:schemeClr val="accent2">
                <a:lumMod val="75000"/>
              </a:schemeClr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  <p:sp>
        <p:nvSpPr>
          <p:cNvPr id="19" name="右矢印 18"/>
          <p:cNvSpPr/>
          <p:nvPr/>
        </p:nvSpPr>
        <p:spPr bwMode="auto">
          <a:xfrm rot="5400000">
            <a:off x="2196655" y="4569729"/>
            <a:ext cx="360040" cy="504056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 w="12700">
            <a:solidFill>
              <a:schemeClr val="accent2">
                <a:lumMod val="75000"/>
              </a:schemeClr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72615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sz="quarter" idx="10"/>
          </p:nvPr>
        </p:nvSpPr>
        <p:spPr>
          <a:xfrm>
            <a:off x="239350" y="836711"/>
            <a:ext cx="11713301" cy="5688633"/>
          </a:xfrm>
        </p:spPr>
        <p:txBody>
          <a:bodyPr>
            <a:normAutofit/>
          </a:bodyPr>
          <a:lstStyle/>
          <a:p>
            <a:r>
              <a:rPr lang="en-US" altLang="ja-JP" dirty="0" smtClean="0"/>
              <a:t>Prepare </a:t>
            </a:r>
            <a:r>
              <a:rPr lang="en-US" altLang="ja-JP" dirty="0"/>
              <a:t>repository for application code.</a:t>
            </a:r>
            <a:endParaRPr lang="en-US" altLang="ja-JP" dirty="0" smtClean="0"/>
          </a:p>
          <a:p>
            <a:pPr lvl="1"/>
            <a:r>
              <a:rPr lang="en-US" altLang="ja-JP" dirty="0" smtClean="0"/>
              <a:t>Clone the Application code repository</a:t>
            </a:r>
          </a:p>
          <a:p>
            <a:pPr marL="180000" lvl="1" indent="0">
              <a:buNone/>
            </a:pPr>
            <a:r>
              <a:rPr lang="ja-JP" altLang="en-US" dirty="0" smtClean="0"/>
              <a:t>　</a:t>
            </a:r>
            <a:r>
              <a:rPr lang="en-US" altLang="ja-JP" dirty="0" smtClean="0"/>
              <a:t>Clone the Application code repository to the PC environment.</a:t>
            </a:r>
          </a:p>
          <a:p>
            <a:pPr marL="180000" lvl="1" indent="0">
              <a:buNone/>
            </a:pPr>
            <a:r>
              <a:rPr lang="ja-JP" altLang="en-US" dirty="0"/>
              <a:t>　</a:t>
            </a:r>
            <a:r>
              <a:rPr lang="en-US" altLang="ja-JP" dirty="0" smtClean="0"/>
              <a:t>The commando prompt should look something like this:</a:t>
            </a:r>
          </a:p>
          <a:p>
            <a:pPr marL="180000" lvl="1" indent="0">
              <a:buNone/>
            </a:pPr>
            <a:endParaRPr lang="en-US" altLang="ja-JP" dirty="0" smtClean="0"/>
          </a:p>
          <a:p>
            <a:pPr marL="180000" lvl="1" indent="0">
              <a:buNone/>
            </a:pPr>
            <a:r>
              <a:rPr lang="ja-JP" altLang="en-US" dirty="0" smtClean="0"/>
              <a:t>　</a:t>
            </a:r>
            <a:endParaRPr lang="en-US" altLang="ja-JP" dirty="0" smtClean="0"/>
          </a:p>
          <a:p>
            <a:pPr marL="180000" lvl="1" indent="0">
              <a:buNone/>
            </a:pPr>
            <a:endParaRPr lang="en-US" altLang="ja-JP" dirty="0" smtClean="0"/>
          </a:p>
          <a:p>
            <a:pPr marL="180000" lvl="1" indent="0">
              <a:buNone/>
            </a:pPr>
            <a:endParaRPr lang="en-US" altLang="ja-JP" dirty="0"/>
          </a:p>
          <a:p>
            <a:pPr marL="180000" lvl="1" indent="0">
              <a:buNone/>
            </a:pPr>
            <a:r>
              <a:rPr lang="ja-JP" altLang="en-US" dirty="0" smtClean="0"/>
              <a:t>　</a:t>
            </a:r>
            <a:endParaRPr lang="en-US" altLang="ja-JP" dirty="0" smtClean="0"/>
          </a:p>
          <a:p>
            <a:pPr marL="180000" lvl="1" indent="0">
              <a:buNone/>
            </a:pPr>
            <a:r>
              <a:rPr lang="ja-JP" altLang="en-US" dirty="0" smtClean="0"/>
              <a:t>　</a:t>
            </a:r>
            <a:r>
              <a:rPr lang="en-US" altLang="ja-JP" dirty="0" smtClean="0"/>
              <a:t>The next part of the tutorial will use the cloned local repository.</a:t>
            </a:r>
            <a:endParaRPr lang="en-US" altLang="ja-JP" dirty="0"/>
          </a:p>
        </p:txBody>
      </p:sp>
      <p:sp>
        <p:nvSpPr>
          <p:cNvPr id="6" name="タイトル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b="1" dirty="0" smtClean="0"/>
              <a:t>2.2 </a:t>
            </a:r>
            <a:r>
              <a:rPr lang="en-US" altLang="ja-JP" b="1" dirty="0"/>
              <a:t>Prepare </a:t>
            </a:r>
            <a:r>
              <a:rPr lang="en-US" altLang="ja-JP" b="1" dirty="0" smtClean="0"/>
              <a:t>repositories </a:t>
            </a:r>
            <a:r>
              <a:rPr lang="en-US" altLang="ja-JP" b="1" dirty="0"/>
              <a:t>(</a:t>
            </a:r>
            <a:r>
              <a:rPr lang="en-US" altLang="ja-JP" b="1" dirty="0" smtClean="0"/>
              <a:t>3/4)</a:t>
            </a:r>
            <a:endParaRPr kumimoji="1" lang="ja-JP" altLang="en-US" b="1" dirty="0"/>
          </a:p>
        </p:txBody>
      </p:sp>
      <p:graphicFrame>
        <p:nvGraphicFramePr>
          <p:cNvPr id="10" name="表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3819342"/>
              </p:ext>
            </p:extLst>
          </p:nvPr>
        </p:nvGraphicFramePr>
        <p:xfrm>
          <a:off x="695400" y="2204864"/>
          <a:ext cx="11161240" cy="1005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63600">
                  <a:extLst>
                    <a:ext uri="{9D8B030D-6E8A-4147-A177-3AD203B41FA5}">
                      <a16:colId xmlns:a16="http://schemas.microsoft.com/office/drawing/2014/main" val="4187202653"/>
                    </a:ext>
                  </a:extLst>
                </a:gridCol>
                <a:gridCol w="10697640">
                  <a:extLst>
                    <a:ext uri="{9D8B030D-6E8A-4147-A177-3AD203B41FA5}">
                      <a16:colId xmlns:a16="http://schemas.microsoft.com/office/drawing/2014/main" val="3380479304"/>
                    </a:ext>
                  </a:extLst>
                </a:gridCol>
              </a:tblGrid>
              <a:tr h="156550"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200" dirty="0" smtClean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&gt;</a:t>
                      </a:r>
                      <a:endParaRPr kumimoji="1" lang="en-US" altLang="ja-JP" sz="1200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  <a:p>
                      <a:pPr algn="r"/>
                      <a:r>
                        <a:rPr kumimoji="1" lang="en-US" altLang="ja-JP" sz="1200" dirty="0" smtClean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&gt;</a:t>
                      </a:r>
                    </a:p>
                    <a:p>
                      <a:pPr algn="r"/>
                      <a:r>
                        <a:rPr kumimoji="1" lang="en-US" altLang="ja-JP" sz="1200" dirty="0" smtClean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&gt;</a:t>
                      </a:r>
                    </a:p>
                    <a:p>
                      <a:pPr algn="r"/>
                      <a:r>
                        <a:rPr kumimoji="1" lang="en-US" altLang="ja-JP" sz="1200" dirty="0" smtClean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&gt;</a:t>
                      </a:r>
                    </a:p>
                    <a:p>
                      <a:pPr algn="r"/>
                      <a:r>
                        <a:rPr kumimoji="1" lang="en-US" altLang="ja-JP" sz="1200" dirty="0" smtClean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&gt;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ja-JP" sz="1200" b="0" dirty="0" smtClean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 cd “[clone</a:t>
                      </a:r>
                      <a:r>
                        <a:rPr lang="ja-JP" altLang="en-US" sz="1200" b="0" baseline="0" dirty="0" smtClean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altLang="ja-JP" sz="1200" b="0" baseline="0" dirty="0" smtClean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folder</a:t>
                      </a:r>
                      <a:r>
                        <a:rPr lang="en-US" altLang="ja-JP" sz="1200" b="0" dirty="0" smtClean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]"</a:t>
                      </a:r>
                    </a:p>
                    <a:p>
                      <a:pPr algn="l"/>
                      <a:r>
                        <a:rPr lang="ja-JP" altLang="en-US" sz="1200" b="0" baseline="0" dirty="0" smtClean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altLang="ja-JP" sz="1200" b="0" dirty="0" err="1" smtClean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git</a:t>
                      </a:r>
                      <a:r>
                        <a:rPr lang="en-US" altLang="ja-JP" sz="1200" b="0" dirty="0" smtClean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 clone https://github.com/[Github</a:t>
                      </a:r>
                      <a:r>
                        <a:rPr lang="ja-JP" altLang="en-US" sz="1200" b="0" baseline="0" dirty="0" smtClean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altLang="ja-JP" sz="1200" b="0" baseline="0" dirty="0" smtClean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account name</a:t>
                      </a:r>
                      <a:r>
                        <a:rPr lang="en-US" altLang="ja-JP" sz="1200" b="0" dirty="0" smtClean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]/epoch-sample-</a:t>
                      </a:r>
                      <a:r>
                        <a:rPr lang="en-US" altLang="ja-JP" sz="1200" b="0" dirty="0" err="1" smtClean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app.git</a:t>
                      </a:r>
                      <a:endParaRPr lang="en-US" altLang="ja-JP" sz="1200" b="0" dirty="0" smtClean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  <a:p>
                      <a:pPr algn="l"/>
                      <a:r>
                        <a:rPr lang="ja-JP" altLang="en-US" sz="1200" b="0" dirty="0" smtClean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altLang="ja-JP" sz="1200" b="0" dirty="0" smtClean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cd epoch-sample-app</a:t>
                      </a:r>
                    </a:p>
                    <a:p>
                      <a:pPr algn="l"/>
                      <a:r>
                        <a:rPr lang="en-US" altLang="ja-JP" sz="1200" b="0" dirty="0" smtClean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altLang="ja-JP" sz="1200" b="0" dirty="0" err="1" smtClean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git</a:t>
                      </a:r>
                      <a:r>
                        <a:rPr lang="en-US" altLang="ja-JP" sz="1200" b="0" dirty="0" smtClean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altLang="ja-JP" sz="1200" b="0" dirty="0" err="1" smtClean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config</a:t>
                      </a:r>
                      <a:r>
                        <a:rPr lang="en-US" altLang="ja-JP" sz="1200" b="0" dirty="0" smtClean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 user.name “[GitHub</a:t>
                      </a:r>
                      <a:r>
                        <a:rPr lang="ja-JP" altLang="en-US" sz="1200" b="0" baseline="0" dirty="0" smtClean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altLang="ja-JP" sz="1200" b="0" baseline="0" dirty="0" smtClean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user name</a:t>
                      </a:r>
                      <a:r>
                        <a:rPr lang="en-US" altLang="ja-JP" sz="1200" b="0" dirty="0" smtClean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]"</a:t>
                      </a:r>
                    </a:p>
                    <a:p>
                      <a:pPr algn="l"/>
                      <a:r>
                        <a:rPr lang="en-US" altLang="ja-JP" sz="1200" b="0" dirty="0" smtClean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altLang="ja-JP" sz="1200" b="0" dirty="0" err="1" smtClean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git</a:t>
                      </a:r>
                      <a:r>
                        <a:rPr lang="en-US" altLang="ja-JP" sz="1200" b="0" dirty="0" smtClean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altLang="ja-JP" sz="1200" b="0" dirty="0" err="1" smtClean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config</a:t>
                      </a:r>
                      <a:r>
                        <a:rPr lang="en-US" altLang="ja-JP" sz="1200" b="0" dirty="0" smtClean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altLang="ja-JP" sz="1200" b="0" dirty="0" err="1" smtClean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user.email</a:t>
                      </a:r>
                      <a:r>
                        <a:rPr lang="en-US" altLang="ja-JP" sz="1200" b="0" dirty="0" smtClean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 “[GitHub</a:t>
                      </a:r>
                      <a:r>
                        <a:rPr lang="ja-JP" altLang="en-US" sz="1200" b="0" baseline="0" dirty="0" smtClean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altLang="ja-JP" sz="1200" b="0" dirty="0" smtClean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email</a:t>
                      </a:r>
                      <a:r>
                        <a:rPr lang="ja-JP" altLang="en-US" sz="1200" b="0" baseline="0" dirty="0" smtClean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altLang="ja-JP" sz="1200" b="0" baseline="0" dirty="0" smtClean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address</a:t>
                      </a:r>
                      <a:r>
                        <a:rPr lang="en-US" altLang="ja-JP" sz="1200" b="0" dirty="0" smtClean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]"</a:t>
                      </a:r>
                      <a:endParaRPr kumimoji="1" lang="ja-JP" altLang="en-US" sz="1200" b="0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819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69111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sz="quarter" idx="10"/>
          </p:nvPr>
        </p:nvSpPr>
        <p:spPr>
          <a:xfrm>
            <a:off x="239350" y="836712"/>
            <a:ext cx="11713301" cy="4968618"/>
          </a:xfrm>
        </p:spPr>
        <p:txBody>
          <a:bodyPr>
            <a:normAutofit/>
          </a:bodyPr>
          <a:lstStyle/>
          <a:p>
            <a:r>
              <a:rPr lang="en-US" altLang="ja-JP" dirty="0" smtClean="0"/>
              <a:t>Pay out Git token</a:t>
            </a:r>
            <a:endParaRPr kumimoji="1" lang="en-US" altLang="ja-JP" dirty="0" smtClean="0"/>
          </a:p>
          <a:p>
            <a:pPr lvl="1"/>
            <a:r>
              <a:rPr lang="en-US" altLang="ja-JP" dirty="0"/>
              <a:t>Use your browser to sign into GitHub with your own GitHub account.</a:t>
            </a:r>
          </a:p>
          <a:p>
            <a:pPr lvl="1"/>
            <a:r>
              <a:rPr lang="en-US" altLang="ja-JP" dirty="0" smtClean="0"/>
              <a:t>Go to the account menu and press “Settings”.</a:t>
            </a:r>
          </a:p>
          <a:p>
            <a:pPr lvl="1"/>
            <a:r>
              <a:rPr lang="en-US" altLang="ja-JP" dirty="0" smtClean="0"/>
              <a:t>Go to the Account settings</a:t>
            </a:r>
            <a:r>
              <a:rPr lang="ja-JP" altLang="en-US" dirty="0"/>
              <a:t> </a:t>
            </a:r>
            <a:r>
              <a:rPr lang="en-US" altLang="ja-JP" dirty="0" smtClean="0"/>
              <a:t>and then to the “Developer settings” menu.</a:t>
            </a:r>
          </a:p>
          <a:p>
            <a:pPr lvl="1"/>
            <a:r>
              <a:rPr lang="en-US" altLang="ja-JP" dirty="0" smtClean="0"/>
              <a:t>Go to the “Personal access tokens” menu and press “Generate new token”. </a:t>
            </a:r>
          </a:p>
          <a:p>
            <a:pPr lvl="1"/>
            <a:r>
              <a:rPr lang="en-US" altLang="ja-JP" dirty="0" smtClean="0"/>
              <a:t>Input a name om the “Note” field and select all the scoped before pressing the “Generate token” </a:t>
            </a:r>
          </a:p>
          <a:p>
            <a:pPr lvl="1"/>
            <a:r>
              <a:rPr lang="en-US" altLang="ja-JP" dirty="0"/>
              <a:t>The token (</a:t>
            </a:r>
            <a:r>
              <a:rPr lang="en-US" altLang="ja-JP" dirty="0" err="1"/>
              <a:t>ghp</a:t>
            </a:r>
            <a:r>
              <a:rPr lang="en-US" altLang="ja-JP" dirty="0"/>
              <a:t>_***) </a:t>
            </a:r>
            <a:r>
              <a:rPr lang="en-US" altLang="ja-JP" dirty="0" smtClean="0"/>
              <a:t>will be used later , so make sure to save it somewhere.</a:t>
            </a:r>
          </a:p>
          <a:p>
            <a:pPr marL="180000" lvl="1" indent="0">
              <a:buNone/>
            </a:pPr>
            <a:r>
              <a:rPr lang="ja-JP" altLang="en-US" dirty="0"/>
              <a:t>　</a:t>
            </a:r>
            <a:endParaRPr lang="en-US" altLang="ja-JP" dirty="0"/>
          </a:p>
          <a:p>
            <a:pPr lvl="1"/>
            <a:endParaRPr lang="en-US" altLang="ja-JP" dirty="0" smtClean="0"/>
          </a:p>
        </p:txBody>
      </p:sp>
      <p:sp>
        <p:nvSpPr>
          <p:cNvPr id="6" name="タイトル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b="1" dirty="0" smtClean="0"/>
              <a:t>2.2 </a:t>
            </a:r>
            <a:r>
              <a:rPr lang="en-US" altLang="ja-JP" b="1" dirty="0"/>
              <a:t>Prepare </a:t>
            </a:r>
            <a:r>
              <a:rPr lang="en-US" altLang="ja-JP" b="1" dirty="0" smtClean="0"/>
              <a:t>repositories </a:t>
            </a:r>
            <a:r>
              <a:rPr lang="en-US" altLang="ja-JP" b="1" dirty="0"/>
              <a:t>(</a:t>
            </a:r>
            <a:r>
              <a:rPr lang="en-US" altLang="ja-JP" b="1" dirty="0" smtClean="0"/>
              <a:t>4/4)</a:t>
            </a:r>
            <a:endParaRPr kumimoji="1" lang="ja-JP" altLang="en-US" dirty="0"/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 rotWithShape="1">
          <a:blip r:embed="rId2"/>
          <a:srcRect l="73218" t="1" b="49194"/>
          <a:stretch/>
        </p:blipFill>
        <p:spPr>
          <a:xfrm>
            <a:off x="266895" y="3233376"/>
            <a:ext cx="1431103" cy="1350130"/>
          </a:xfrm>
          <a:prstGeom prst="rect">
            <a:avLst/>
          </a:prstGeom>
        </p:spPr>
      </p:pic>
      <p:sp>
        <p:nvSpPr>
          <p:cNvPr id="4" name="角丸四角形 3"/>
          <p:cNvSpPr/>
          <p:nvPr/>
        </p:nvSpPr>
        <p:spPr bwMode="auto">
          <a:xfrm>
            <a:off x="1165328" y="3233379"/>
            <a:ext cx="374972" cy="28803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  <p:pic>
        <p:nvPicPr>
          <p:cNvPr id="9" name="図 8"/>
          <p:cNvPicPr>
            <a:picLocks noChangeAspect="1"/>
          </p:cNvPicPr>
          <p:nvPr/>
        </p:nvPicPr>
        <p:blipFill rotWithShape="1">
          <a:blip r:embed="rId3"/>
          <a:srcRect b="55987"/>
          <a:stretch/>
        </p:blipFill>
        <p:spPr>
          <a:xfrm>
            <a:off x="2142207" y="3215692"/>
            <a:ext cx="1433513" cy="1224134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 rotWithShape="1">
          <a:blip r:embed="rId4"/>
          <a:srcRect t="47075" r="1513" b="19738"/>
          <a:stretch/>
        </p:blipFill>
        <p:spPr>
          <a:xfrm>
            <a:off x="2132416" y="4484833"/>
            <a:ext cx="1440167" cy="888383"/>
          </a:xfrm>
          <a:prstGeom prst="rect">
            <a:avLst/>
          </a:prstGeom>
        </p:spPr>
      </p:pic>
      <p:sp>
        <p:nvSpPr>
          <p:cNvPr id="11" name="角丸四角形 10"/>
          <p:cNvSpPr/>
          <p:nvPr/>
        </p:nvSpPr>
        <p:spPr bwMode="auto">
          <a:xfrm>
            <a:off x="2359532" y="4797151"/>
            <a:ext cx="1006447" cy="18821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  <p:sp>
        <p:nvSpPr>
          <p:cNvPr id="12" name="右矢印 11"/>
          <p:cNvSpPr/>
          <p:nvPr/>
        </p:nvSpPr>
        <p:spPr bwMode="auto">
          <a:xfrm>
            <a:off x="1730710" y="3534362"/>
            <a:ext cx="360040" cy="504056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 w="12700">
            <a:solidFill>
              <a:schemeClr val="accent2">
                <a:lumMod val="75000"/>
              </a:schemeClr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  <p:pic>
        <p:nvPicPr>
          <p:cNvPr id="13" name="図 12"/>
          <p:cNvPicPr>
            <a:picLocks noChangeAspect="1"/>
          </p:cNvPicPr>
          <p:nvPr/>
        </p:nvPicPr>
        <p:blipFill rotWithShape="1">
          <a:blip r:embed="rId5"/>
          <a:srcRect l="1" r="6468"/>
          <a:stretch/>
        </p:blipFill>
        <p:spPr>
          <a:xfrm>
            <a:off x="4091953" y="3233376"/>
            <a:ext cx="4249511" cy="1170146"/>
          </a:xfrm>
          <a:prstGeom prst="rect">
            <a:avLst/>
          </a:prstGeom>
        </p:spPr>
      </p:pic>
      <p:sp>
        <p:nvSpPr>
          <p:cNvPr id="14" name="右矢印 13"/>
          <p:cNvSpPr/>
          <p:nvPr/>
        </p:nvSpPr>
        <p:spPr bwMode="auto">
          <a:xfrm>
            <a:off x="3647728" y="3540994"/>
            <a:ext cx="360040" cy="504056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 w="12700">
            <a:solidFill>
              <a:schemeClr val="accent2">
                <a:lumMod val="75000"/>
              </a:schemeClr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  <p:sp>
        <p:nvSpPr>
          <p:cNvPr id="16" name="角丸四角形 15"/>
          <p:cNvSpPr/>
          <p:nvPr/>
        </p:nvSpPr>
        <p:spPr bwMode="auto">
          <a:xfrm>
            <a:off x="4337255" y="4160965"/>
            <a:ext cx="997140" cy="18835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  <p:sp>
        <p:nvSpPr>
          <p:cNvPr id="17" name="角丸四角形 16"/>
          <p:cNvSpPr/>
          <p:nvPr/>
        </p:nvSpPr>
        <p:spPr bwMode="auto">
          <a:xfrm>
            <a:off x="7677061" y="3789040"/>
            <a:ext cx="499493" cy="21055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  <p:pic>
        <p:nvPicPr>
          <p:cNvPr id="19" name="図 18"/>
          <p:cNvPicPr>
            <a:picLocks noChangeAspect="1"/>
          </p:cNvPicPr>
          <p:nvPr/>
        </p:nvPicPr>
        <p:blipFill rotWithShape="1">
          <a:blip r:embed="rId6"/>
          <a:srcRect t="19523" r="11613" b="21909"/>
          <a:stretch/>
        </p:blipFill>
        <p:spPr>
          <a:xfrm>
            <a:off x="4095156" y="4459416"/>
            <a:ext cx="4243106" cy="1456015"/>
          </a:xfrm>
          <a:prstGeom prst="rect">
            <a:avLst/>
          </a:prstGeom>
        </p:spPr>
      </p:pic>
      <p:pic>
        <p:nvPicPr>
          <p:cNvPr id="20" name="図 19"/>
          <p:cNvPicPr>
            <a:picLocks noChangeAspect="1"/>
          </p:cNvPicPr>
          <p:nvPr/>
        </p:nvPicPr>
        <p:blipFill rotWithShape="1">
          <a:blip r:embed="rId7"/>
          <a:srcRect t="62474" r="11778" b="21967"/>
          <a:stretch/>
        </p:blipFill>
        <p:spPr>
          <a:xfrm>
            <a:off x="4093148" y="5949280"/>
            <a:ext cx="4247123" cy="388856"/>
          </a:xfrm>
          <a:prstGeom prst="rect">
            <a:avLst/>
          </a:prstGeom>
        </p:spPr>
      </p:pic>
      <p:sp>
        <p:nvSpPr>
          <p:cNvPr id="21" name="角丸四角形 20"/>
          <p:cNvSpPr/>
          <p:nvPr/>
        </p:nvSpPr>
        <p:spPr bwMode="auto">
          <a:xfrm>
            <a:off x="5328719" y="4786125"/>
            <a:ext cx="2969837" cy="1100182"/>
          </a:xfrm>
          <a:prstGeom prst="roundRect">
            <a:avLst>
              <a:gd name="adj" fmla="val 11157"/>
            </a:avLst>
          </a:prstGeom>
          <a:noFill/>
          <a:ln w="38100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  <p:sp>
        <p:nvSpPr>
          <p:cNvPr id="22" name="角丸四角形 21"/>
          <p:cNvSpPr/>
          <p:nvPr/>
        </p:nvSpPr>
        <p:spPr bwMode="auto">
          <a:xfrm>
            <a:off x="5375920" y="5980943"/>
            <a:ext cx="611342" cy="26255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  <p:pic>
        <p:nvPicPr>
          <p:cNvPr id="23" name="図 22"/>
          <p:cNvPicPr>
            <a:picLocks noChangeAspect="1"/>
          </p:cNvPicPr>
          <p:nvPr/>
        </p:nvPicPr>
        <p:blipFill rotWithShape="1">
          <a:blip r:embed="rId2"/>
          <a:srcRect l="73218" t="72845"/>
          <a:stretch/>
        </p:blipFill>
        <p:spPr>
          <a:xfrm>
            <a:off x="266895" y="4651578"/>
            <a:ext cx="1431103" cy="721638"/>
          </a:xfrm>
          <a:prstGeom prst="rect">
            <a:avLst/>
          </a:prstGeom>
        </p:spPr>
      </p:pic>
      <p:sp>
        <p:nvSpPr>
          <p:cNvPr id="8" name="角丸四角形 7"/>
          <p:cNvSpPr/>
          <p:nvPr/>
        </p:nvSpPr>
        <p:spPr bwMode="auto">
          <a:xfrm>
            <a:off x="570566" y="4923946"/>
            <a:ext cx="902347" cy="23324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  <p:pic>
        <p:nvPicPr>
          <p:cNvPr id="24" name="図 23"/>
          <p:cNvPicPr>
            <a:picLocks noChangeAspect="1"/>
          </p:cNvPicPr>
          <p:nvPr/>
        </p:nvPicPr>
        <p:blipFill rotWithShape="1">
          <a:blip r:embed="rId8"/>
          <a:srcRect r="30714"/>
          <a:stretch/>
        </p:blipFill>
        <p:spPr>
          <a:xfrm>
            <a:off x="8599321" y="4464793"/>
            <a:ext cx="3323638" cy="1839058"/>
          </a:xfrm>
          <a:prstGeom prst="rect">
            <a:avLst/>
          </a:prstGeom>
        </p:spPr>
      </p:pic>
      <p:sp>
        <p:nvSpPr>
          <p:cNvPr id="25" name="角丸四角形 24"/>
          <p:cNvSpPr/>
          <p:nvPr/>
        </p:nvSpPr>
        <p:spPr bwMode="auto">
          <a:xfrm>
            <a:off x="9928494" y="6015945"/>
            <a:ext cx="1584176" cy="26255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  <p:sp>
        <p:nvSpPr>
          <p:cNvPr id="28" name="右矢印 27"/>
          <p:cNvSpPr/>
          <p:nvPr/>
        </p:nvSpPr>
        <p:spPr bwMode="auto">
          <a:xfrm>
            <a:off x="8328248" y="5437274"/>
            <a:ext cx="360040" cy="504056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 w="12700">
            <a:solidFill>
              <a:schemeClr val="accent2">
                <a:lumMod val="75000"/>
              </a:schemeClr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  <p:sp>
        <p:nvSpPr>
          <p:cNvPr id="29" name="角丸四角形吹き出し 28"/>
          <p:cNvSpPr/>
          <p:nvPr/>
        </p:nvSpPr>
        <p:spPr bwMode="auto">
          <a:xfrm>
            <a:off x="10604356" y="5641542"/>
            <a:ext cx="899784" cy="244765"/>
          </a:xfrm>
          <a:prstGeom prst="wedgeRoundRectCallout">
            <a:avLst>
              <a:gd name="adj1" fmla="val -28368"/>
              <a:gd name="adj2" fmla="val 91104"/>
              <a:gd name="adj3" fmla="val 16667"/>
            </a:avLst>
          </a:prstGeom>
          <a:solidFill>
            <a:srgbClr val="FFFFCC"/>
          </a:solidFill>
          <a:ln w="12700">
            <a:solidFill>
              <a:schemeClr val="tx1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1000" dirty="0" smtClean="0">
                <a:latin typeface="+mn-ea"/>
              </a:rPr>
              <a:t>Token</a:t>
            </a:r>
            <a:endParaRPr kumimoji="1" lang="ja-JP" altLang="en-US" sz="1000" dirty="0" smtClean="0">
              <a:latin typeface="+mn-ea"/>
            </a:endParaRPr>
          </a:p>
        </p:txBody>
      </p:sp>
      <p:sp>
        <p:nvSpPr>
          <p:cNvPr id="26" name="角丸四角形吹き出し 25"/>
          <p:cNvSpPr/>
          <p:nvPr/>
        </p:nvSpPr>
        <p:spPr bwMode="auto">
          <a:xfrm>
            <a:off x="293582" y="3861849"/>
            <a:ext cx="1272218" cy="291207"/>
          </a:xfrm>
          <a:prstGeom prst="wedgeRoundRectCallout">
            <a:avLst>
              <a:gd name="adj1" fmla="val 38349"/>
              <a:gd name="adj2" fmla="val -166696"/>
              <a:gd name="adj3" fmla="val 16667"/>
            </a:avLst>
          </a:prstGeom>
          <a:solidFill>
            <a:srgbClr val="FFFFCC"/>
          </a:solidFill>
          <a:ln w="12700">
            <a:solidFill>
              <a:schemeClr val="tx1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1000" dirty="0" smtClean="0">
                <a:latin typeface="+mn-ea"/>
              </a:rPr>
              <a:t>Account menu</a:t>
            </a:r>
            <a:endParaRPr kumimoji="1" lang="ja-JP" altLang="en-US" sz="1000" dirty="0" smtClean="0">
              <a:latin typeface="+mn-ea"/>
            </a:endParaRPr>
          </a:p>
        </p:txBody>
      </p:sp>
      <p:sp>
        <p:nvSpPr>
          <p:cNvPr id="18" name="右矢印 17"/>
          <p:cNvSpPr/>
          <p:nvPr/>
        </p:nvSpPr>
        <p:spPr bwMode="auto">
          <a:xfrm rot="5400000">
            <a:off x="6017745" y="4192347"/>
            <a:ext cx="360040" cy="504056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 w="12700">
            <a:solidFill>
              <a:schemeClr val="accent2">
                <a:lumMod val="75000"/>
              </a:schemeClr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19759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392" y="3066735"/>
            <a:ext cx="3192355" cy="2764407"/>
          </a:xfrm>
          <a:prstGeom prst="rect">
            <a:avLst/>
          </a:prstGeom>
        </p:spPr>
      </p:pic>
      <p:sp>
        <p:nvSpPr>
          <p:cNvPr id="3" name="コンテンツ プレースホルダー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altLang="ja-JP" dirty="0" smtClean="0"/>
              <a:t>Download Manifest template files</a:t>
            </a:r>
          </a:p>
          <a:p>
            <a:pPr marL="180000" lvl="1" indent="0">
              <a:buNone/>
            </a:pPr>
            <a:r>
              <a:rPr lang="en-US" altLang="ja-JP" dirty="0" smtClean="0"/>
              <a:t>Download the 2 Manifest template files we will upload to EPOCH. </a:t>
            </a:r>
          </a:p>
          <a:p>
            <a:pPr marL="180000" lvl="1" indent="0">
              <a:buNone/>
            </a:pPr>
            <a:endParaRPr lang="en-US" altLang="ja-JP" dirty="0" smtClean="0"/>
          </a:p>
          <a:p>
            <a:pPr lvl="1"/>
            <a:r>
              <a:rPr lang="en-US" altLang="ja-JP" dirty="0" smtClean="0"/>
              <a:t>Access the files from the following URLs.</a:t>
            </a:r>
          </a:p>
          <a:p>
            <a:pPr marL="180000" lvl="1" indent="0">
              <a:buNone/>
            </a:pPr>
            <a:r>
              <a:rPr lang="ja-JP" altLang="en-US" sz="1400" dirty="0" smtClean="0"/>
              <a:t>　</a:t>
            </a:r>
            <a:r>
              <a:rPr lang="en-US" altLang="ja-JP" sz="1400" dirty="0" smtClean="0"/>
              <a:t>File</a:t>
            </a:r>
            <a:r>
              <a:rPr lang="ja-JP" altLang="en-US" sz="1400" dirty="0" smtClean="0"/>
              <a:t>１：　</a:t>
            </a:r>
            <a:r>
              <a:rPr lang="en-US" altLang="ja-JP" sz="1400" dirty="0" smtClean="0">
                <a:hlinkClick r:id="rId3"/>
              </a:rPr>
              <a:t>https</a:t>
            </a:r>
            <a:r>
              <a:rPr lang="en-US" altLang="ja-JP" sz="1400" dirty="0">
                <a:hlinkClick r:id="rId3"/>
              </a:rPr>
              <a:t>://</a:t>
            </a:r>
            <a:r>
              <a:rPr lang="en-US" altLang="ja-JP" sz="1400" dirty="0" smtClean="0">
                <a:hlinkClick r:id="rId3"/>
              </a:rPr>
              <a:t>raw.githubusercontent.com/exastro-suite/epoch-sample-app/master/manifest-template/api-app.yaml</a:t>
            </a:r>
          </a:p>
          <a:p>
            <a:pPr marL="180000" lvl="1" indent="0">
              <a:buNone/>
            </a:pPr>
            <a:r>
              <a:rPr lang="ja-JP" altLang="en-US" sz="1400" dirty="0"/>
              <a:t>　</a:t>
            </a:r>
            <a:r>
              <a:rPr lang="en-US" altLang="ja-JP" sz="1400" dirty="0" smtClean="0"/>
              <a:t>File 2</a:t>
            </a:r>
            <a:r>
              <a:rPr lang="ja-JP" altLang="en-US" sz="1400" dirty="0" smtClean="0"/>
              <a:t>：　</a:t>
            </a:r>
            <a:r>
              <a:rPr lang="en-US" altLang="ja-JP" sz="1400" dirty="0" smtClean="0">
                <a:hlinkClick r:id="rId4"/>
              </a:rPr>
              <a:t>https</a:t>
            </a:r>
            <a:r>
              <a:rPr lang="en-US" altLang="ja-JP" sz="1400" dirty="0">
                <a:hlinkClick r:id="rId4"/>
              </a:rPr>
              <a:t>://</a:t>
            </a:r>
            <a:r>
              <a:rPr lang="en-US" altLang="ja-JP" sz="1400" dirty="0" smtClean="0">
                <a:hlinkClick r:id="rId4"/>
              </a:rPr>
              <a:t>raw.githubusercontent.com/exastro-suite/epoch-sample-app/master/manifest-template/ui-app.yaml</a:t>
            </a:r>
            <a:endParaRPr lang="en-US" altLang="ja-JP" sz="1400" dirty="0">
              <a:hlinkClick r:id="rId3"/>
            </a:endParaRPr>
          </a:p>
          <a:p>
            <a:pPr lvl="1"/>
            <a:endParaRPr lang="en-US" altLang="ja-JP" sz="1400" dirty="0" smtClean="0"/>
          </a:p>
          <a:p>
            <a:pPr lvl="1"/>
            <a:r>
              <a:rPr lang="en-US" altLang="ja-JP" dirty="0" smtClean="0"/>
              <a:t>The Manifest template will be displayed in the browser window. Save the template to the PC.</a:t>
            </a:r>
            <a:endParaRPr lang="en-US" altLang="ja-JP" dirty="0"/>
          </a:p>
          <a:p>
            <a:pPr marL="180000" lvl="1" indent="0">
              <a:buNone/>
            </a:pPr>
            <a:endParaRPr lang="en-US" altLang="ja-JP" sz="1400" dirty="0" smtClean="0">
              <a:hlinkClick r:id="rId3"/>
            </a:endParaRPr>
          </a:p>
        </p:txBody>
      </p:sp>
      <p:sp>
        <p:nvSpPr>
          <p:cNvPr id="6" name="タイトル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b="1" dirty="0"/>
              <a:t>2.3 </a:t>
            </a:r>
            <a:r>
              <a:rPr lang="en-US" altLang="ja-JP" b="1" dirty="0" smtClean="0"/>
              <a:t>Manifest</a:t>
            </a:r>
            <a:r>
              <a:rPr lang="ja-JP" altLang="en-US" b="1" dirty="0" smtClean="0"/>
              <a:t> </a:t>
            </a:r>
            <a:r>
              <a:rPr lang="en-US" altLang="ja-JP" b="1" dirty="0" smtClean="0"/>
              <a:t>template files</a:t>
            </a:r>
            <a:endParaRPr kumimoji="1" lang="ja-JP" altLang="en-US" dirty="0"/>
          </a:p>
        </p:txBody>
      </p:sp>
      <p:sp>
        <p:nvSpPr>
          <p:cNvPr id="15" name="角丸四角形 14"/>
          <p:cNvSpPr/>
          <p:nvPr/>
        </p:nvSpPr>
        <p:spPr bwMode="auto">
          <a:xfrm>
            <a:off x="2447595" y="4448939"/>
            <a:ext cx="1512168" cy="28803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  <p:sp>
        <p:nvSpPr>
          <p:cNvPr id="13" name="角丸四角形吹き出し 12"/>
          <p:cNvSpPr/>
          <p:nvPr/>
        </p:nvSpPr>
        <p:spPr bwMode="auto">
          <a:xfrm>
            <a:off x="4223792" y="3867728"/>
            <a:ext cx="5184576" cy="869242"/>
          </a:xfrm>
          <a:prstGeom prst="wedgeRoundRectCallout">
            <a:avLst>
              <a:gd name="adj1" fmla="val -55146"/>
              <a:gd name="adj2" fmla="val 31471"/>
              <a:gd name="adj3" fmla="val 16667"/>
            </a:avLst>
          </a:prstGeom>
          <a:solidFill>
            <a:srgbClr val="FFFFCC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ja-JP" sz="1400" dirty="0" smtClean="0">
                <a:latin typeface="+mn-ea"/>
              </a:rPr>
              <a:t>Make sure to save it as an YAML file</a:t>
            </a:r>
            <a:br>
              <a:rPr lang="en-US" altLang="ja-JP" sz="1400" dirty="0" smtClean="0">
                <a:latin typeface="+mn-ea"/>
              </a:rPr>
            </a:br>
            <a:r>
              <a:rPr lang="en-US" altLang="ja-JP" sz="1400" dirty="0" smtClean="0">
                <a:latin typeface="+mn-ea"/>
              </a:rPr>
              <a:t> by right clicking and pressing “Save as …”.</a:t>
            </a:r>
            <a:endParaRPr lang="ja-JP" altLang="en-US" sz="1400" dirty="0">
              <a:latin typeface="+mn-ea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3791744" y="5460836"/>
            <a:ext cx="4608512" cy="923330"/>
          </a:xfrm>
          <a:prstGeom prst="rect">
            <a:avLst/>
          </a:prstGeom>
          <a:noFill/>
          <a:ln w="38100">
            <a:solidFill>
              <a:srgbClr val="C00000"/>
            </a:solidFill>
          </a:ln>
          <a:effectLst>
            <a:glow rad="101600">
              <a:schemeClr val="bg1">
                <a:alpha val="94000"/>
              </a:schemeClr>
            </a:glow>
          </a:effectLst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ja-JP" b="1" dirty="0" smtClean="0">
                <a:ln w="19050">
                  <a:noFill/>
                </a:ln>
                <a:solidFill>
                  <a:srgbClr val="C00000"/>
                </a:solidFill>
                <a:effectLst>
                  <a:glow rad="101600">
                    <a:schemeClr val="bg1">
                      <a:alpha val="90000"/>
                    </a:schemeClr>
                  </a:glow>
                </a:effectLst>
                <a:latin typeface="Meiryo UI" panose="020B0604030504040204" pitchFamily="50" charset="-128"/>
                <a:ea typeface="Meiryo UI" panose="020B0604030504040204" pitchFamily="50" charset="-128"/>
              </a:rPr>
              <a:t>That concludes the preparation.</a:t>
            </a:r>
            <a:r>
              <a:rPr lang="en-US" altLang="ja-JP" b="1" dirty="0">
                <a:ln w="19050">
                  <a:noFill/>
                </a:ln>
                <a:solidFill>
                  <a:srgbClr val="C00000"/>
                </a:solidFill>
                <a:effectLst>
                  <a:glow rad="101600">
                    <a:schemeClr val="bg1">
                      <a:alpha val="90000"/>
                    </a:schemeClr>
                  </a:glow>
                </a:effectLst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endParaRPr lang="en-US" altLang="ja-JP" b="1" dirty="0" smtClean="0">
              <a:ln w="19050">
                <a:noFill/>
              </a:ln>
              <a:solidFill>
                <a:srgbClr val="C00000"/>
              </a:solidFill>
              <a:effectLst>
                <a:glow rad="101600">
                  <a:schemeClr val="bg1">
                    <a:alpha val="90000"/>
                  </a:schemeClr>
                </a:glow>
              </a:effectLst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lang="en-US" altLang="ja-JP" b="1" dirty="0" smtClean="0">
                <a:ln w="19050">
                  <a:noFill/>
                </a:ln>
                <a:solidFill>
                  <a:srgbClr val="C00000"/>
                </a:solidFill>
                <a:effectLst>
                  <a:glow rad="101600">
                    <a:schemeClr val="bg1">
                      <a:alpha val="90000"/>
                    </a:schemeClr>
                  </a:glow>
                </a:effectLst>
                <a:latin typeface="Meiryo UI" panose="020B0604030504040204" pitchFamily="50" charset="-128"/>
                <a:ea typeface="Meiryo UI" panose="020B0604030504040204" pitchFamily="50" charset="-128"/>
              </a:rPr>
              <a:t>In the next part, we will create our workspace.</a:t>
            </a:r>
          </a:p>
        </p:txBody>
      </p:sp>
    </p:spTree>
    <p:extLst>
      <p:ext uri="{BB962C8B-B14F-4D97-AF65-F5344CB8AC3E}">
        <p14:creationId xmlns:p14="http://schemas.microsoft.com/office/powerpoint/2010/main" val="2020685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3.</a:t>
            </a:r>
            <a:r>
              <a:rPr kumimoji="1" lang="ja-JP" altLang="en-US" dirty="0" smtClean="0"/>
              <a:t> </a:t>
            </a:r>
            <a:r>
              <a:rPr lang="en-US" altLang="ja-JP" dirty="0" smtClean="0"/>
              <a:t>Create Workspace</a:t>
            </a:r>
            <a:endParaRPr kumimoji="1" lang="ja-JP" altLang="en-US" dirty="0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10"/>
          </p:nvPr>
        </p:nvSpPr>
        <p:spPr>
          <a:xfrm>
            <a:off x="239184" y="4365130"/>
            <a:ext cx="9601200" cy="400110"/>
          </a:xfrm>
        </p:spPr>
        <p:txBody>
          <a:bodyPr/>
          <a:lstStyle/>
          <a:p>
            <a:r>
              <a:rPr lang="en-US" altLang="ja-JP" dirty="0" smtClean="0"/>
              <a:t>Create Workspace and prepare CI/CD.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636934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フリーフォーム 44"/>
          <p:cNvSpPr>
            <a:spLocks noChangeAspect="1"/>
          </p:cNvSpPr>
          <p:nvPr/>
        </p:nvSpPr>
        <p:spPr bwMode="auto">
          <a:xfrm>
            <a:off x="886955" y="2910811"/>
            <a:ext cx="1113791" cy="1148349"/>
          </a:xfrm>
          <a:custGeom>
            <a:avLst/>
            <a:gdLst>
              <a:gd name="connsiteX0" fmla="*/ 263032 w 6651624"/>
              <a:gd name="connsiteY0" fmla="*/ 6332538 h 6858001"/>
              <a:gd name="connsiteX1" fmla="*/ 6388173 w 6651624"/>
              <a:gd name="connsiteY1" fmla="*/ 6332538 h 6858001"/>
              <a:gd name="connsiteX2" fmla="*/ 6651624 w 6651624"/>
              <a:gd name="connsiteY2" fmla="*/ 6594433 h 6858001"/>
              <a:gd name="connsiteX3" fmla="*/ 6388173 w 6651624"/>
              <a:gd name="connsiteY3" fmla="*/ 6858001 h 6858001"/>
              <a:gd name="connsiteX4" fmla="*/ 263032 w 6651624"/>
              <a:gd name="connsiteY4" fmla="*/ 6858001 h 6858001"/>
              <a:gd name="connsiteX5" fmla="*/ 0 w 6651624"/>
              <a:gd name="connsiteY5" fmla="*/ 6594433 h 6858001"/>
              <a:gd name="connsiteX6" fmla="*/ 263032 w 6651624"/>
              <a:gd name="connsiteY6" fmla="*/ 6332538 h 6858001"/>
              <a:gd name="connsiteX7" fmla="*/ 5433654 w 6651624"/>
              <a:gd name="connsiteY7" fmla="*/ 4567238 h 6858001"/>
              <a:gd name="connsiteX8" fmla="*/ 5574697 w 6651624"/>
              <a:gd name="connsiteY8" fmla="*/ 4825583 h 6858001"/>
              <a:gd name="connsiteX9" fmla="*/ 5558745 w 6651624"/>
              <a:gd name="connsiteY9" fmla="*/ 5344786 h 6858001"/>
              <a:gd name="connsiteX10" fmla="*/ 5316537 w 6651624"/>
              <a:gd name="connsiteY10" fmla="*/ 5526088 h 6858001"/>
              <a:gd name="connsiteX11" fmla="*/ 5433654 w 6651624"/>
              <a:gd name="connsiteY11" fmla="*/ 4567238 h 6858001"/>
              <a:gd name="connsiteX12" fmla="*/ 1217972 w 6651624"/>
              <a:gd name="connsiteY12" fmla="*/ 4567238 h 6858001"/>
              <a:gd name="connsiteX13" fmla="*/ 1335087 w 6651624"/>
              <a:gd name="connsiteY13" fmla="*/ 5526088 h 6858001"/>
              <a:gd name="connsiteX14" fmla="*/ 1092880 w 6651624"/>
              <a:gd name="connsiteY14" fmla="*/ 5344786 h 6858001"/>
              <a:gd name="connsiteX15" fmla="*/ 1076929 w 6651624"/>
              <a:gd name="connsiteY15" fmla="*/ 4825583 h 6858001"/>
              <a:gd name="connsiteX16" fmla="*/ 1217972 w 6651624"/>
              <a:gd name="connsiteY16" fmla="*/ 4567238 h 6858001"/>
              <a:gd name="connsiteX17" fmla="*/ 1289050 w 6651624"/>
              <a:gd name="connsiteY17" fmla="*/ 4144963 h 6858001"/>
              <a:gd name="connsiteX18" fmla="*/ 5362574 w 6651624"/>
              <a:gd name="connsiteY18" fmla="*/ 4144963 h 6858001"/>
              <a:gd name="connsiteX19" fmla="*/ 5111749 w 6651624"/>
              <a:gd name="connsiteY19" fmla="*/ 6197601 h 6858001"/>
              <a:gd name="connsiteX20" fmla="*/ 1538287 w 6651624"/>
              <a:gd name="connsiteY20" fmla="*/ 6197601 h 6858001"/>
              <a:gd name="connsiteX21" fmla="*/ 3148012 w 6651624"/>
              <a:gd name="connsiteY21" fmla="*/ 2946400 h 6858001"/>
              <a:gd name="connsiteX22" fmla="*/ 3503612 w 6651624"/>
              <a:gd name="connsiteY22" fmla="*/ 2946400 h 6858001"/>
              <a:gd name="connsiteX23" fmla="*/ 3657599 w 6651624"/>
              <a:gd name="connsiteY23" fmla="*/ 4022725 h 6858001"/>
              <a:gd name="connsiteX24" fmla="*/ 2994024 w 6651624"/>
              <a:gd name="connsiteY24" fmla="*/ 4022725 h 6858001"/>
              <a:gd name="connsiteX25" fmla="*/ 3947163 w 6651624"/>
              <a:gd name="connsiteY25" fmla="*/ 2732553 h 6858001"/>
              <a:gd name="connsiteX26" fmla="*/ 4657980 w 6651624"/>
              <a:gd name="connsiteY26" fmla="*/ 3142960 h 6858001"/>
              <a:gd name="connsiteX27" fmla="*/ 5137150 w 6651624"/>
              <a:gd name="connsiteY27" fmla="*/ 4022725 h 6858001"/>
              <a:gd name="connsiteX28" fmla="*/ 3662362 w 6651624"/>
              <a:gd name="connsiteY28" fmla="*/ 4022725 h 6858001"/>
              <a:gd name="connsiteX29" fmla="*/ 3925822 w 6651624"/>
              <a:gd name="connsiteY29" fmla="*/ 2733436 h 6858001"/>
              <a:gd name="connsiteX30" fmla="*/ 3947163 w 6651624"/>
              <a:gd name="connsiteY30" fmla="*/ 2732553 h 6858001"/>
              <a:gd name="connsiteX31" fmla="*/ 2702874 w 6651624"/>
              <a:gd name="connsiteY31" fmla="*/ 2732553 h 6858001"/>
              <a:gd name="connsiteX32" fmla="*/ 2724216 w 6651624"/>
              <a:gd name="connsiteY32" fmla="*/ 2733436 h 6858001"/>
              <a:gd name="connsiteX33" fmla="*/ 2987675 w 6651624"/>
              <a:gd name="connsiteY33" fmla="*/ 4022725 h 6858001"/>
              <a:gd name="connsiteX34" fmla="*/ 1512887 w 6651624"/>
              <a:gd name="connsiteY34" fmla="*/ 4022725 h 6858001"/>
              <a:gd name="connsiteX35" fmla="*/ 1992057 w 6651624"/>
              <a:gd name="connsiteY35" fmla="*/ 3142960 h 6858001"/>
              <a:gd name="connsiteX36" fmla="*/ 2702874 w 6651624"/>
              <a:gd name="connsiteY36" fmla="*/ 2732553 h 6858001"/>
              <a:gd name="connsiteX37" fmla="*/ 3329362 w 6651624"/>
              <a:gd name="connsiteY37" fmla="*/ 0 h 6858001"/>
              <a:gd name="connsiteX38" fmla="*/ 4384675 w 6651624"/>
              <a:gd name="connsiteY38" fmla="*/ 1205078 h 6858001"/>
              <a:gd name="connsiteX39" fmla="*/ 3329362 w 6651624"/>
              <a:gd name="connsiteY39" fmla="*/ 2411413 h 6858001"/>
              <a:gd name="connsiteX40" fmla="*/ 2274887 w 6651624"/>
              <a:gd name="connsiteY40" fmla="*/ 1205078 h 6858001"/>
              <a:gd name="connsiteX41" fmla="*/ 3329362 w 6651624"/>
              <a:gd name="connsiteY41" fmla="*/ 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6651624" h="6858001">
                <a:moveTo>
                  <a:pt x="263032" y="6332538"/>
                </a:moveTo>
                <a:cubicBezTo>
                  <a:pt x="263032" y="6332538"/>
                  <a:pt x="263032" y="6332538"/>
                  <a:pt x="6388173" y="6332538"/>
                </a:cubicBezTo>
                <a:cubicBezTo>
                  <a:pt x="6546495" y="6332538"/>
                  <a:pt x="6651624" y="6437129"/>
                  <a:pt x="6651624" y="6594433"/>
                </a:cubicBezTo>
                <a:cubicBezTo>
                  <a:pt x="6651624" y="6752574"/>
                  <a:pt x="6546495" y="6858001"/>
                  <a:pt x="6388173" y="6858001"/>
                </a:cubicBezTo>
                <a:cubicBezTo>
                  <a:pt x="5914044" y="6858001"/>
                  <a:pt x="737580" y="6858001"/>
                  <a:pt x="263032" y="6858001"/>
                </a:cubicBezTo>
                <a:cubicBezTo>
                  <a:pt x="105129" y="6858001"/>
                  <a:pt x="0" y="6752574"/>
                  <a:pt x="0" y="6594433"/>
                </a:cubicBezTo>
                <a:cubicBezTo>
                  <a:pt x="0" y="6437129"/>
                  <a:pt x="105129" y="6332538"/>
                  <a:pt x="263032" y="6332538"/>
                </a:cubicBezTo>
                <a:close/>
                <a:moveTo>
                  <a:pt x="5433654" y="4567238"/>
                </a:moveTo>
                <a:cubicBezTo>
                  <a:pt x="5573437" y="4823071"/>
                  <a:pt x="5574697" y="4825583"/>
                  <a:pt x="5574697" y="4825583"/>
                </a:cubicBezTo>
                <a:cubicBezTo>
                  <a:pt x="5665787" y="4993486"/>
                  <a:pt x="5665787" y="5192374"/>
                  <a:pt x="5558745" y="5344786"/>
                </a:cubicBezTo>
                <a:cubicBezTo>
                  <a:pt x="5499977" y="5433134"/>
                  <a:pt x="5413924" y="5492591"/>
                  <a:pt x="5316537" y="5526088"/>
                </a:cubicBezTo>
                <a:cubicBezTo>
                  <a:pt x="5316537" y="5526088"/>
                  <a:pt x="5316537" y="5526088"/>
                  <a:pt x="5433654" y="4567238"/>
                </a:cubicBezTo>
                <a:close/>
                <a:moveTo>
                  <a:pt x="1217972" y="4567238"/>
                </a:moveTo>
                <a:lnTo>
                  <a:pt x="1335087" y="5526088"/>
                </a:lnTo>
                <a:cubicBezTo>
                  <a:pt x="1237700" y="5492591"/>
                  <a:pt x="1151648" y="5433134"/>
                  <a:pt x="1092880" y="5344786"/>
                </a:cubicBezTo>
                <a:cubicBezTo>
                  <a:pt x="985838" y="5192374"/>
                  <a:pt x="985838" y="4993486"/>
                  <a:pt x="1076929" y="4825583"/>
                </a:cubicBezTo>
                <a:cubicBezTo>
                  <a:pt x="1076929" y="4825583"/>
                  <a:pt x="1078188" y="4823071"/>
                  <a:pt x="1217972" y="4567238"/>
                </a:cubicBezTo>
                <a:close/>
                <a:moveTo>
                  <a:pt x="1289050" y="4144963"/>
                </a:moveTo>
                <a:lnTo>
                  <a:pt x="5362574" y="4144963"/>
                </a:lnTo>
                <a:lnTo>
                  <a:pt x="5111749" y="6197601"/>
                </a:lnTo>
                <a:lnTo>
                  <a:pt x="1538287" y="6197601"/>
                </a:lnTo>
                <a:close/>
                <a:moveTo>
                  <a:pt x="3148012" y="2946400"/>
                </a:moveTo>
                <a:lnTo>
                  <a:pt x="3503612" y="2946400"/>
                </a:lnTo>
                <a:lnTo>
                  <a:pt x="3657599" y="4022725"/>
                </a:lnTo>
                <a:lnTo>
                  <a:pt x="2994024" y="4022725"/>
                </a:lnTo>
                <a:close/>
                <a:moveTo>
                  <a:pt x="3947163" y="2732553"/>
                </a:moveTo>
                <a:cubicBezTo>
                  <a:pt x="4043455" y="2730858"/>
                  <a:pt x="4442113" y="2748720"/>
                  <a:pt x="4657980" y="3142960"/>
                </a:cubicBezTo>
                <a:cubicBezTo>
                  <a:pt x="4859449" y="3513123"/>
                  <a:pt x="5014426" y="3797863"/>
                  <a:pt x="5137150" y="4022725"/>
                </a:cubicBezTo>
                <a:lnTo>
                  <a:pt x="3662362" y="4022725"/>
                </a:lnTo>
                <a:cubicBezTo>
                  <a:pt x="3662362" y="4022725"/>
                  <a:pt x="3662362" y="4022725"/>
                  <a:pt x="3925822" y="2733436"/>
                </a:cubicBezTo>
                <a:cubicBezTo>
                  <a:pt x="3925822" y="2733436"/>
                  <a:pt x="3933407" y="2732795"/>
                  <a:pt x="3947163" y="2732553"/>
                </a:cubicBezTo>
                <a:close/>
                <a:moveTo>
                  <a:pt x="2702874" y="2732553"/>
                </a:moveTo>
                <a:cubicBezTo>
                  <a:pt x="2716630" y="2732795"/>
                  <a:pt x="2724216" y="2733436"/>
                  <a:pt x="2724216" y="2733436"/>
                </a:cubicBezTo>
                <a:cubicBezTo>
                  <a:pt x="2724216" y="2733436"/>
                  <a:pt x="2724216" y="2733436"/>
                  <a:pt x="2987675" y="4022725"/>
                </a:cubicBezTo>
                <a:lnTo>
                  <a:pt x="1512887" y="4022725"/>
                </a:lnTo>
                <a:cubicBezTo>
                  <a:pt x="1635612" y="3797863"/>
                  <a:pt x="1790588" y="3513123"/>
                  <a:pt x="1992057" y="3142960"/>
                </a:cubicBezTo>
                <a:cubicBezTo>
                  <a:pt x="2207924" y="2748720"/>
                  <a:pt x="2606583" y="2730858"/>
                  <a:pt x="2702874" y="2732553"/>
                </a:cubicBezTo>
                <a:close/>
                <a:moveTo>
                  <a:pt x="3329362" y="0"/>
                </a:moveTo>
                <a:cubicBezTo>
                  <a:pt x="3912109" y="0"/>
                  <a:pt x="4384675" y="539500"/>
                  <a:pt x="4384675" y="1205078"/>
                </a:cubicBezTo>
                <a:cubicBezTo>
                  <a:pt x="4384675" y="1872332"/>
                  <a:pt x="3912109" y="2411413"/>
                  <a:pt x="3329362" y="2411413"/>
                </a:cubicBezTo>
                <a:cubicBezTo>
                  <a:pt x="2747034" y="2411413"/>
                  <a:pt x="2274887" y="1872332"/>
                  <a:pt x="2274887" y="1205078"/>
                </a:cubicBezTo>
                <a:cubicBezTo>
                  <a:pt x="2274887" y="539500"/>
                  <a:pt x="2747034" y="0"/>
                  <a:pt x="3329362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quarter" idx="10"/>
          </p:nvPr>
        </p:nvSpPr>
        <p:spPr>
          <a:xfrm>
            <a:off x="239350" y="836712"/>
            <a:ext cx="11713301" cy="5616708"/>
          </a:xfrm>
        </p:spPr>
        <p:txBody>
          <a:bodyPr>
            <a:normAutofit/>
          </a:bodyPr>
          <a:lstStyle/>
          <a:p>
            <a:r>
              <a:rPr lang="en-US" altLang="ja-JP" dirty="0" smtClean="0"/>
              <a:t>Workspace</a:t>
            </a:r>
            <a:endParaRPr lang="en-US" altLang="ja-JP" dirty="0"/>
          </a:p>
          <a:p>
            <a:pPr marL="180000" lvl="1" indent="0">
              <a:buNone/>
            </a:pPr>
            <a:r>
              <a:rPr lang="en-US" altLang="ja-JP" dirty="0" smtClean="0"/>
              <a:t>In EPOCH, the word “Workspace” specifies a workspace for 1 development environment.</a:t>
            </a:r>
            <a:endParaRPr lang="en-US" altLang="ja-JP" dirty="0"/>
          </a:p>
          <a:p>
            <a:pPr marL="180000" lvl="1" indent="0">
              <a:buNone/>
            </a:pPr>
            <a:r>
              <a:rPr lang="en-US" altLang="ja-JP" dirty="0"/>
              <a:t>A workspace can be created by inputting the necessary information on the EPOCH screen</a:t>
            </a:r>
            <a:r>
              <a:rPr lang="en-US" altLang="ja-JP" dirty="0" smtClean="0"/>
              <a:t>. </a:t>
            </a:r>
            <a:endParaRPr lang="en-US" altLang="ja-JP" dirty="0"/>
          </a:p>
          <a:p>
            <a:pPr lvl="1"/>
            <a:endParaRPr lang="en-US" altLang="ja-JP" dirty="0"/>
          </a:p>
          <a:p>
            <a:pPr marL="180000" lvl="1" indent="0">
              <a:buNone/>
            </a:pPr>
            <a:endParaRPr lang="en-US" altLang="ja-JP" dirty="0"/>
          </a:p>
        </p:txBody>
      </p:sp>
      <p:sp>
        <p:nvSpPr>
          <p:cNvPr id="6" name="タイトル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b="1" dirty="0"/>
              <a:t>3.1</a:t>
            </a:r>
            <a:r>
              <a:rPr lang="ja-JP" altLang="en-US" b="1" dirty="0"/>
              <a:t> </a:t>
            </a:r>
            <a:r>
              <a:rPr lang="en-US" altLang="ja-JP" b="1" dirty="0" smtClean="0"/>
              <a:t>Workspace</a:t>
            </a:r>
            <a:endParaRPr kumimoji="1" lang="ja-JP" altLang="en-US" dirty="0"/>
          </a:p>
        </p:txBody>
      </p:sp>
      <p:sp>
        <p:nvSpPr>
          <p:cNvPr id="7" name="直方体 6"/>
          <p:cNvSpPr/>
          <p:nvPr/>
        </p:nvSpPr>
        <p:spPr bwMode="auto">
          <a:xfrm>
            <a:off x="2484754" y="2060849"/>
            <a:ext cx="8579750" cy="4248472"/>
          </a:xfrm>
          <a:prstGeom prst="cube">
            <a:avLst>
              <a:gd name="adj" fmla="val 9241"/>
            </a:avLst>
          </a:prstGeom>
          <a:solidFill>
            <a:schemeClr val="accent3">
              <a:lumMod val="10000"/>
              <a:lumOff val="90000"/>
            </a:schemeClr>
          </a:solidFill>
          <a:ln w="38100">
            <a:solidFill>
              <a:schemeClr val="accent3">
                <a:lumMod val="90000"/>
                <a:lumOff val="10000"/>
              </a:schemeClr>
            </a:solidFill>
          </a:ln>
          <a:effectLst>
            <a:glow rad="38100">
              <a:schemeClr val="bg1"/>
            </a:glow>
          </a:effectLst>
        </p:spPr>
        <p:txBody>
          <a:bodyPr rot="0" spcFirstLastPara="0" vertOverflow="overflow" horzOverflow="overflow" vert="horz" wrap="square" lIns="121920" tIns="96000" rIns="121920" bIns="6096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3">
                    <a:lumMod val="90000"/>
                    <a:lumOff val="10000"/>
                  </a:schemeClr>
                </a:solidFill>
                <a:effectLst/>
                <a:uLnTx/>
                <a:uFillTx/>
                <a:latin typeface="メイリオ"/>
                <a:ea typeface="メイリオ"/>
                <a:cs typeface="+mn-cs"/>
              </a:rPr>
              <a:t>EPOCH</a:t>
            </a:r>
            <a:endParaRPr kumimoji="1" lang="ja-JP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accent3">
                  <a:lumMod val="90000"/>
                  <a:lumOff val="10000"/>
                </a:schemeClr>
              </a:solidFill>
              <a:effectLst/>
              <a:uLnTx/>
              <a:uFillTx/>
              <a:latin typeface="メイリオ"/>
              <a:ea typeface="メイリオ"/>
            </a:endParaRPr>
          </a:p>
        </p:txBody>
      </p:sp>
      <p:sp>
        <p:nvSpPr>
          <p:cNvPr id="32" name="テキスト ボックス 31"/>
          <p:cNvSpPr txBox="1"/>
          <p:nvPr/>
        </p:nvSpPr>
        <p:spPr>
          <a:xfrm>
            <a:off x="998523" y="4084862"/>
            <a:ext cx="14318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200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Device(Browser)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3" name="直方体 32"/>
          <p:cNvSpPr/>
          <p:nvPr/>
        </p:nvSpPr>
        <p:spPr bwMode="auto">
          <a:xfrm>
            <a:off x="2848776" y="4572732"/>
            <a:ext cx="1252046" cy="1035627"/>
          </a:xfrm>
          <a:prstGeom prst="cube">
            <a:avLst>
              <a:gd name="adj" fmla="val 14896"/>
            </a:avLst>
          </a:prstGeom>
          <a:solidFill>
            <a:schemeClr val="accent3">
              <a:lumMod val="25000"/>
              <a:lumOff val="75000"/>
            </a:schemeClr>
          </a:solidFill>
          <a:ln w="38100">
            <a:solidFill>
              <a:schemeClr val="accent3"/>
            </a:solidFill>
          </a:ln>
          <a:effectLst>
            <a:glow rad="38100">
              <a:schemeClr val="bg1"/>
            </a:glow>
          </a:effectLst>
        </p:spPr>
        <p:txBody>
          <a:bodyPr rot="0" spcFirstLastPara="0" vertOverflow="overflow" horzOverflow="overflow" vert="horz" wrap="square" lIns="121920" tIns="9600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400" b="1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メイリオ"/>
                <a:ea typeface="メイリオ"/>
              </a:rPr>
              <a:t>Service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400" b="1" i="0" u="none" strike="noStrike" kern="1200" cap="none" spc="0" normalizeH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メイリオ"/>
                <a:ea typeface="メイリオ"/>
              </a:rPr>
              <a:t>API</a:t>
            </a:r>
            <a:endParaRPr kumimoji="1" lang="en-US" altLang="ja-JP" sz="1400" b="1" i="0" u="none" strike="noStrike" kern="1200" cap="none" spc="0" normalizeH="0" baseline="0" noProof="0" dirty="0">
              <a:ln>
                <a:noFill/>
              </a:ln>
              <a:solidFill>
                <a:schemeClr val="accent3"/>
              </a:solidFill>
              <a:effectLst/>
              <a:uLnTx/>
              <a:uFillTx/>
              <a:latin typeface="メイリオ"/>
              <a:ea typeface="メイリオ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b="1" dirty="0">
                <a:solidFill>
                  <a:schemeClr val="accent3"/>
                </a:solidFill>
                <a:latin typeface="メイリオ"/>
                <a:ea typeface="メイリオ"/>
              </a:rPr>
              <a:t>(Pod)</a:t>
            </a:r>
            <a:endParaRPr kumimoji="1" lang="ja-JP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accent3"/>
              </a:solidFill>
              <a:effectLst/>
              <a:uLnTx/>
              <a:uFillTx/>
              <a:latin typeface="メイリオ"/>
              <a:ea typeface="メイリオ"/>
            </a:endParaRPr>
          </a:p>
        </p:txBody>
      </p:sp>
      <p:sp>
        <p:nvSpPr>
          <p:cNvPr id="34" name="直方体 33"/>
          <p:cNvSpPr/>
          <p:nvPr/>
        </p:nvSpPr>
        <p:spPr bwMode="auto">
          <a:xfrm>
            <a:off x="4064511" y="4581694"/>
            <a:ext cx="1252046" cy="1035628"/>
          </a:xfrm>
          <a:prstGeom prst="cube">
            <a:avLst>
              <a:gd name="adj" fmla="val 14896"/>
            </a:avLst>
          </a:prstGeom>
          <a:solidFill>
            <a:schemeClr val="accent3">
              <a:lumMod val="25000"/>
              <a:lumOff val="75000"/>
            </a:schemeClr>
          </a:solidFill>
          <a:ln w="38100">
            <a:solidFill>
              <a:schemeClr val="accent3"/>
            </a:solidFill>
          </a:ln>
          <a:effectLst>
            <a:glow rad="38100">
              <a:schemeClr val="bg1"/>
            </a:glow>
          </a:effectLst>
        </p:spPr>
        <p:txBody>
          <a:bodyPr rot="0" spcFirstLastPara="0" vertOverflow="overflow" horzOverflow="overflow" vert="horz" wrap="square" lIns="121920" tIns="9600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メイリオ"/>
                <a:ea typeface="メイリオ"/>
              </a:rPr>
              <a:t>CI/CD</a:t>
            </a:r>
            <a:br>
              <a:rPr kumimoji="1" lang="en-US" altLang="ja-JP" sz="1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メイリオ"/>
                <a:ea typeface="メイリオ"/>
              </a:rPr>
            </a:br>
            <a:r>
              <a:rPr kumimoji="1" lang="en-US" altLang="ja-JP" sz="1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メイリオ"/>
                <a:ea typeface="メイリオ"/>
              </a:rPr>
              <a:t>API</a:t>
            </a:r>
            <a:endParaRPr kumimoji="1" lang="en-US" altLang="ja-JP" sz="1400" b="1" i="0" u="none" strike="noStrike" kern="1200" cap="none" spc="0" normalizeH="0" baseline="0" noProof="0" dirty="0">
              <a:ln>
                <a:noFill/>
              </a:ln>
              <a:solidFill>
                <a:schemeClr val="accent3"/>
              </a:solidFill>
              <a:effectLst/>
              <a:uLnTx/>
              <a:uFillTx/>
              <a:latin typeface="メイリオ"/>
              <a:ea typeface="メイリオ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b="1" dirty="0">
                <a:solidFill>
                  <a:schemeClr val="accent3"/>
                </a:solidFill>
                <a:latin typeface="メイリオ"/>
                <a:ea typeface="メイリオ"/>
              </a:rPr>
              <a:t>(Pod)</a:t>
            </a:r>
            <a:endParaRPr kumimoji="1" lang="ja-JP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accent3"/>
              </a:solidFill>
              <a:effectLst/>
              <a:uLnTx/>
              <a:uFillTx/>
              <a:latin typeface="メイリオ"/>
              <a:ea typeface="メイリオ"/>
            </a:endParaRPr>
          </a:p>
        </p:txBody>
      </p:sp>
      <p:sp>
        <p:nvSpPr>
          <p:cNvPr id="35" name="直方体 34"/>
          <p:cNvSpPr/>
          <p:nvPr/>
        </p:nvSpPr>
        <p:spPr bwMode="auto">
          <a:xfrm>
            <a:off x="2853889" y="3550458"/>
            <a:ext cx="1252046" cy="1035627"/>
          </a:xfrm>
          <a:prstGeom prst="cube">
            <a:avLst>
              <a:gd name="adj" fmla="val 14896"/>
            </a:avLst>
          </a:prstGeom>
          <a:solidFill>
            <a:schemeClr val="accent3">
              <a:lumMod val="25000"/>
              <a:lumOff val="75000"/>
            </a:schemeClr>
          </a:solidFill>
          <a:ln w="38100">
            <a:solidFill>
              <a:schemeClr val="accent3"/>
            </a:solidFill>
          </a:ln>
          <a:effectLst>
            <a:glow rad="38100">
              <a:schemeClr val="bg1"/>
            </a:glow>
          </a:effectLst>
        </p:spPr>
        <p:txBody>
          <a:bodyPr rot="0" spcFirstLastPara="0" vertOverflow="overflow" horzOverflow="overflow" vert="horz" wrap="square" lIns="121920" tIns="9600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b="1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メイリオ"/>
                <a:ea typeface="メイリオ"/>
              </a:rPr>
              <a:t>UI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b="1" dirty="0">
                <a:solidFill>
                  <a:schemeClr val="accent3"/>
                </a:solidFill>
                <a:latin typeface="メイリオ"/>
                <a:ea typeface="メイリオ"/>
              </a:rPr>
              <a:t>(Pod)</a:t>
            </a:r>
            <a:endParaRPr kumimoji="1" lang="ja-JP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accent3"/>
              </a:solidFill>
              <a:effectLst/>
              <a:uLnTx/>
              <a:uFillTx/>
              <a:latin typeface="メイリオ"/>
              <a:ea typeface="メイリオ"/>
            </a:endParaRPr>
          </a:p>
        </p:txBody>
      </p:sp>
      <p:sp>
        <p:nvSpPr>
          <p:cNvPr id="36" name="直方体 35"/>
          <p:cNvSpPr/>
          <p:nvPr/>
        </p:nvSpPr>
        <p:spPr bwMode="auto">
          <a:xfrm>
            <a:off x="4075181" y="3552657"/>
            <a:ext cx="1252046" cy="1035628"/>
          </a:xfrm>
          <a:prstGeom prst="cube">
            <a:avLst>
              <a:gd name="adj" fmla="val 14896"/>
            </a:avLst>
          </a:prstGeom>
          <a:solidFill>
            <a:schemeClr val="accent3">
              <a:lumMod val="25000"/>
              <a:lumOff val="75000"/>
            </a:schemeClr>
          </a:solidFill>
          <a:ln w="38100">
            <a:solidFill>
              <a:schemeClr val="accent3"/>
            </a:solidFill>
          </a:ln>
          <a:effectLst>
            <a:glow rad="38100">
              <a:schemeClr val="bg1"/>
            </a:glow>
          </a:effectLst>
        </p:spPr>
        <p:txBody>
          <a:bodyPr rot="0" spcFirstLastPara="0" vertOverflow="overflow" horzOverflow="overflow" vert="horz" wrap="square" lIns="121920" tIns="9600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メイリオ"/>
                <a:ea typeface="メイリオ"/>
              </a:rPr>
              <a:t>Resource</a:t>
            </a:r>
            <a:endParaRPr kumimoji="1" lang="en-US" altLang="ja-JP" sz="1200" b="1" i="0" u="none" strike="noStrike" kern="1200" cap="none" spc="0" normalizeH="0" baseline="0" noProof="0" dirty="0">
              <a:ln>
                <a:noFill/>
              </a:ln>
              <a:solidFill>
                <a:schemeClr val="accent3"/>
              </a:solidFill>
              <a:effectLst/>
              <a:uLnTx/>
              <a:uFillTx/>
              <a:latin typeface="メイリオ"/>
              <a:ea typeface="メイリオ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1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メイリオ"/>
                <a:ea typeface="メイリオ"/>
              </a:rPr>
              <a:t>API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b="1" dirty="0">
                <a:solidFill>
                  <a:schemeClr val="accent3"/>
                </a:solidFill>
                <a:latin typeface="メイリオ"/>
                <a:ea typeface="メイリオ"/>
              </a:rPr>
              <a:t>(Pod)</a:t>
            </a:r>
            <a:endParaRPr kumimoji="1" lang="ja-JP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accent3"/>
              </a:solidFill>
              <a:effectLst/>
              <a:uLnTx/>
              <a:uFillTx/>
              <a:latin typeface="メイリオ"/>
              <a:ea typeface="メイリオ"/>
            </a:endParaRPr>
          </a:p>
        </p:txBody>
      </p:sp>
      <p:sp>
        <p:nvSpPr>
          <p:cNvPr id="37" name="角丸四角形 36"/>
          <p:cNvSpPr/>
          <p:nvPr/>
        </p:nvSpPr>
        <p:spPr bwMode="auto">
          <a:xfrm>
            <a:off x="2741237" y="3188480"/>
            <a:ext cx="2699738" cy="2554958"/>
          </a:xfrm>
          <a:prstGeom prst="roundRect">
            <a:avLst>
              <a:gd name="adj" fmla="val 8529"/>
            </a:avLst>
          </a:prstGeom>
          <a:noFill/>
          <a:ln w="38100">
            <a:solidFill>
              <a:srgbClr val="C00000"/>
            </a:solidFill>
          </a:ln>
          <a:effec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>
              <a:latin typeface="+mn-ea"/>
            </a:endParaRPr>
          </a:p>
        </p:txBody>
      </p:sp>
      <p:sp>
        <p:nvSpPr>
          <p:cNvPr id="38" name="テキスト ボックス 37"/>
          <p:cNvSpPr txBox="1"/>
          <p:nvPr/>
        </p:nvSpPr>
        <p:spPr>
          <a:xfrm>
            <a:off x="2981389" y="3240406"/>
            <a:ext cx="2424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dirty="0">
                <a:solidFill>
                  <a:srgbClr val="C00000"/>
                </a:solidFill>
                <a:effectLst>
                  <a:glow rad="127000">
                    <a:schemeClr val="bg1"/>
                  </a:glow>
                </a:effectLst>
              </a:rPr>
              <a:t>EPOCH </a:t>
            </a:r>
            <a:r>
              <a:rPr lang="en-US" altLang="ja-JP" b="1" dirty="0" smtClean="0">
                <a:solidFill>
                  <a:srgbClr val="C00000"/>
                </a:solidFill>
                <a:effectLst>
                  <a:glow rad="127000">
                    <a:schemeClr val="bg1"/>
                  </a:glow>
                </a:effectLst>
              </a:rPr>
              <a:t>API</a:t>
            </a:r>
            <a:r>
              <a:rPr lang="ja-JP" altLang="en-US" b="1" dirty="0">
                <a:solidFill>
                  <a:srgbClr val="C00000"/>
                </a:solidFill>
                <a:effectLst>
                  <a:glow rad="127000">
                    <a:schemeClr val="bg1"/>
                  </a:glow>
                </a:effectLst>
              </a:rPr>
              <a:t> </a:t>
            </a:r>
            <a:r>
              <a:rPr lang="en-US" altLang="ja-JP" b="1" dirty="0" smtClean="0">
                <a:solidFill>
                  <a:srgbClr val="C00000"/>
                </a:solidFill>
                <a:effectLst>
                  <a:glow rad="127000">
                    <a:schemeClr val="bg1"/>
                  </a:glow>
                </a:effectLst>
              </a:rPr>
              <a:t>group</a:t>
            </a:r>
            <a:r>
              <a:rPr kumimoji="1" lang="en-US" altLang="ja-JP" b="1" dirty="0" smtClean="0">
                <a:solidFill>
                  <a:srgbClr val="C00000"/>
                </a:solidFill>
                <a:effectLst>
                  <a:glow rad="127000">
                    <a:schemeClr val="bg1"/>
                  </a:glow>
                </a:effectLst>
              </a:rPr>
              <a:t> </a:t>
            </a:r>
            <a:endParaRPr kumimoji="1" lang="en-US" altLang="ja-JP" b="1" dirty="0">
              <a:solidFill>
                <a:srgbClr val="C00000"/>
              </a:solidFill>
              <a:effectLst>
                <a:glow rad="127000">
                  <a:schemeClr val="bg1"/>
                </a:glow>
              </a:effectLst>
            </a:endParaRPr>
          </a:p>
        </p:txBody>
      </p:sp>
      <p:sp>
        <p:nvSpPr>
          <p:cNvPr id="2" name="右矢印 1"/>
          <p:cNvSpPr/>
          <p:nvPr/>
        </p:nvSpPr>
        <p:spPr bwMode="auto">
          <a:xfrm>
            <a:off x="2008965" y="3378176"/>
            <a:ext cx="666071" cy="751271"/>
          </a:xfrm>
          <a:prstGeom prst="rightArrow">
            <a:avLst>
              <a:gd name="adj1" fmla="val 50000"/>
              <a:gd name="adj2" fmla="val 45873"/>
            </a:avLst>
          </a:prstGeom>
          <a:solidFill>
            <a:schemeClr val="accent2"/>
          </a:solidFill>
          <a:ln w="12700">
            <a:solidFill>
              <a:schemeClr val="accent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>
              <a:latin typeface="+mn-ea"/>
            </a:endParaRPr>
          </a:p>
        </p:txBody>
      </p:sp>
      <p:sp>
        <p:nvSpPr>
          <p:cNvPr id="43" name="テキスト ボックス 42"/>
          <p:cNvSpPr txBox="1"/>
          <p:nvPr/>
        </p:nvSpPr>
        <p:spPr>
          <a:xfrm>
            <a:off x="724147" y="4289163"/>
            <a:ext cx="35507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b="1" dirty="0" smtClean="0">
                <a:solidFill>
                  <a:srgbClr val="C00000"/>
                </a:solidFill>
                <a:effectLst>
                  <a:glow rad="127000">
                    <a:schemeClr val="bg1"/>
                  </a:glow>
                </a:effectLst>
              </a:rPr>
              <a:t>Information</a:t>
            </a:r>
          </a:p>
          <a:p>
            <a:r>
              <a:rPr lang="en-US" altLang="ja-JP" b="1" dirty="0" smtClean="0">
                <a:solidFill>
                  <a:srgbClr val="C00000"/>
                </a:solidFill>
                <a:effectLst>
                  <a:glow rad="127000">
                    <a:schemeClr val="bg1"/>
                  </a:glow>
                </a:effectLst>
              </a:rPr>
              <a:t>is input from </a:t>
            </a:r>
          </a:p>
          <a:p>
            <a:r>
              <a:rPr lang="en-US" altLang="ja-JP" b="1" dirty="0" smtClean="0">
                <a:solidFill>
                  <a:srgbClr val="C00000"/>
                </a:solidFill>
                <a:effectLst>
                  <a:glow rad="127000">
                    <a:schemeClr val="bg1"/>
                  </a:glow>
                </a:effectLst>
              </a:rPr>
              <a:t>the browser</a:t>
            </a:r>
          </a:p>
          <a:p>
            <a:r>
              <a:rPr lang="en-US" altLang="ja-JP" b="1" dirty="0" smtClean="0">
                <a:solidFill>
                  <a:srgbClr val="C00000"/>
                </a:solidFill>
                <a:effectLst>
                  <a:glow rad="127000">
                    <a:schemeClr val="bg1"/>
                  </a:glow>
                </a:effectLst>
              </a:rPr>
              <a:t>window</a:t>
            </a:r>
            <a:endParaRPr kumimoji="1" lang="en-US" altLang="ja-JP" b="1" dirty="0">
              <a:solidFill>
                <a:srgbClr val="C00000"/>
              </a:solidFill>
              <a:effectLst>
                <a:glow rad="127000">
                  <a:schemeClr val="bg1"/>
                </a:glow>
              </a:effectLst>
            </a:endParaRPr>
          </a:p>
        </p:txBody>
      </p:sp>
      <p:sp>
        <p:nvSpPr>
          <p:cNvPr id="4" name="正方形/長方形 3"/>
          <p:cNvSpPr/>
          <p:nvPr/>
        </p:nvSpPr>
        <p:spPr bwMode="auto">
          <a:xfrm>
            <a:off x="5569199" y="2582758"/>
            <a:ext cx="4847282" cy="3582546"/>
          </a:xfrm>
          <a:prstGeom prst="rect">
            <a:avLst/>
          </a:prstGeom>
          <a:solidFill>
            <a:schemeClr val="accent3">
              <a:lumMod val="25000"/>
              <a:lumOff val="75000"/>
            </a:schemeClr>
          </a:solidFill>
          <a:ln w="38100">
            <a:solidFill>
              <a:schemeClr val="tx1"/>
            </a:solidFill>
          </a:ln>
          <a:effec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>
              <a:latin typeface="+mn-ea"/>
            </a:endParaRPr>
          </a:p>
        </p:txBody>
      </p:sp>
      <p:sp>
        <p:nvSpPr>
          <p:cNvPr id="11" name="直方体 10"/>
          <p:cNvSpPr/>
          <p:nvPr/>
        </p:nvSpPr>
        <p:spPr bwMode="auto">
          <a:xfrm>
            <a:off x="8103650" y="4933367"/>
            <a:ext cx="1896545" cy="1032710"/>
          </a:xfrm>
          <a:prstGeom prst="cube">
            <a:avLst>
              <a:gd name="adj" fmla="val 14896"/>
            </a:avLst>
          </a:prstGeom>
          <a:solidFill>
            <a:schemeClr val="accent4">
              <a:lumMod val="40000"/>
              <a:lumOff val="60000"/>
            </a:schemeClr>
          </a:solidFill>
          <a:ln w="38100">
            <a:solidFill>
              <a:schemeClr val="accent4"/>
            </a:solidFill>
          </a:ln>
          <a:effectLst>
            <a:glow rad="38100">
              <a:schemeClr val="bg1"/>
            </a:glow>
          </a:effectLst>
        </p:spPr>
        <p:txBody>
          <a:bodyPr rot="0" spcFirstLastPara="0" vertOverflow="overflow" horzOverflow="overflow" vert="horz" wrap="square" lIns="121920" tIns="96000" rIns="121920" bIns="6096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メイリオ"/>
              <a:ea typeface="メイリオ"/>
            </a:endParaRPr>
          </a:p>
        </p:txBody>
      </p:sp>
      <p:pic>
        <p:nvPicPr>
          <p:cNvPr id="1040" name="Picture 16" descr="ファイル:Exastro-ITA-logo1-rgb.png - Wikipedi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3693" y="5360381"/>
            <a:ext cx="1534783" cy="383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直方体 8"/>
          <p:cNvSpPr/>
          <p:nvPr/>
        </p:nvSpPr>
        <p:spPr bwMode="auto">
          <a:xfrm>
            <a:off x="8113351" y="3845422"/>
            <a:ext cx="1877145" cy="1095745"/>
          </a:xfrm>
          <a:prstGeom prst="cube">
            <a:avLst>
              <a:gd name="adj" fmla="val 14896"/>
            </a:avLst>
          </a:prstGeom>
          <a:solidFill>
            <a:schemeClr val="accent4">
              <a:lumMod val="40000"/>
              <a:lumOff val="60000"/>
            </a:schemeClr>
          </a:solidFill>
          <a:ln w="38100">
            <a:solidFill>
              <a:schemeClr val="accent4"/>
            </a:solidFill>
          </a:ln>
          <a:effectLst>
            <a:glow rad="38100">
              <a:schemeClr val="bg1"/>
            </a:glow>
          </a:effectLst>
        </p:spPr>
        <p:txBody>
          <a:bodyPr rot="0" spcFirstLastPara="0" vertOverflow="overflow" horzOverflow="overflow" vert="horz" wrap="square" lIns="121920" tIns="96000" rIns="121920" bIns="6096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メイリオ"/>
              <a:ea typeface="メイリオ"/>
            </a:endParaRPr>
          </a:p>
        </p:txBody>
      </p:sp>
      <p:sp>
        <p:nvSpPr>
          <p:cNvPr id="10" name="直方体 9"/>
          <p:cNvSpPr/>
          <p:nvPr/>
        </p:nvSpPr>
        <p:spPr bwMode="auto">
          <a:xfrm>
            <a:off x="8113350" y="2708920"/>
            <a:ext cx="1877146" cy="1161687"/>
          </a:xfrm>
          <a:prstGeom prst="cube">
            <a:avLst>
              <a:gd name="adj" fmla="val 14896"/>
            </a:avLst>
          </a:prstGeom>
          <a:solidFill>
            <a:schemeClr val="accent4">
              <a:lumMod val="40000"/>
              <a:lumOff val="60000"/>
            </a:schemeClr>
          </a:solidFill>
          <a:ln w="38100">
            <a:solidFill>
              <a:schemeClr val="accent4"/>
            </a:solidFill>
          </a:ln>
          <a:effectLst>
            <a:glow rad="38100">
              <a:schemeClr val="bg1"/>
            </a:glow>
          </a:effectLst>
        </p:spPr>
        <p:txBody>
          <a:bodyPr rot="0" spcFirstLastPara="0" vertOverflow="overflow" horzOverflow="overflow" vert="horz" wrap="square" lIns="121920" tIns="96000" rIns="121920" bIns="6096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メイリオ"/>
              <a:ea typeface="メイリオ"/>
            </a:endParaRPr>
          </a:p>
        </p:txBody>
      </p:sp>
      <p:sp>
        <p:nvSpPr>
          <p:cNvPr id="12" name="曲折矢印 11"/>
          <p:cNvSpPr/>
          <p:nvPr/>
        </p:nvSpPr>
        <p:spPr bwMode="auto">
          <a:xfrm>
            <a:off x="6240016" y="3240406"/>
            <a:ext cx="1683560" cy="1196706"/>
          </a:xfrm>
          <a:prstGeom prst="bentArrow">
            <a:avLst/>
          </a:prstGeom>
          <a:solidFill>
            <a:schemeClr val="accent6">
              <a:lumMod val="75000"/>
              <a:lumOff val="25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>
              <a:latin typeface="+mn-ea"/>
            </a:endParaRPr>
          </a:p>
        </p:txBody>
      </p:sp>
      <p:sp>
        <p:nvSpPr>
          <p:cNvPr id="13" name="右矢印 12"/>
          <p:cNvSpPr/>
          <p:nvPr/>
        </p:nvSpPr>
        <p:spPr bwMode="auto">
          <a:xfrm>
            <a:off x="5625683" y="4221088"/>
            <a:ext cx="2297893" cy="576064"/>
          </a:xfrm>
          <a:prstGeom prst="rightArrow">
            <a:avLst/>
          </a:prstGeom>
          <a:solidFill>
            <a:schemeClr val="accent6">
              <a:lumMod val="75000"/>
              <a:lumOff val="25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>
              <a:latin typeface="+mn-ea"/>
            </a:endParaRPr>
          </a:p>
        </p:txBody>
      </p:sp>
      <p:sp>
        <p:nvSpPr>
          <p:cNvPr id="41" name="曲折矢印 40"/>
          <p:cNvSpPr/>
          <p:nvPr/>
        </p:nvSpPr>
        <p:spPr bwMode="auto">
          <a:xfrm flipV="1">
            <a:off x="6245083" y="4605601"/>
            <a:ext cx="1683560" cy="1153926"/>
          </a:xfrm>
          <a:prstGeom prst="bentArrow">
            <a:avLst/>
          </a:prstGeom>
          <a:solidFill>
            <a:schemeClr val="accent6">
              <a:lumMod val="75000"/>
              <a:lumOff val="25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>
              <a:latin typeface="+mn-ea"/>
            </a:endParaRPr>
          </a:p>
        </p:txBody>
      </p:sp>
      <p:sp>
        <p:nvSpPr>
          <p:cNvPr id="44" name="テキスト ボックス 43"/>
          <p:cNvSpPr txBox="1"/>
          <p:nvPr/>
        </p:nvSpPr>
        <p:spPr>
          <a:xfrm>
            <a:off x="5548514" y="4150821"/>
            <a:ext cx="26029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b="1" dirty="0" smtClean="0">
                <a:solidFill>
                  <a:srgbClr val="C00000"/>
                </a:solidFill>
                <a:effectLst>
                  <a:glow rad="127000">
                    <a:schemeClr val="bg1"/>
                  </a:glow>
                </a:effectLst>
              </a:rPr>
              <a:t>Configured with the info input for each app</a:t>
            </a:r>
            <a:endParaRPr lang="en-US" altLang="ja-JP" b="1" dirty="0">
              <a:solidFill>
                <a:srgbClr val="C00000"/>
              </a:solidFill>
              <a:effectLst>
                <a:glow rad="127000">
                  <a:schemeClr val="bg1"/>
                </a:glow>
              </a:effectLst>
            </a:endParaRPr>
          </a:p>
        </p:txBody>
      </p:sp>
      <p:sp>
        <p:nvSpPr>
          <p:cNvPr id="28" name="テキスト ボックス 27"/>
          <p:cNvSpPr txBox="1"/>
          <p:nvPr/>
        </p:nvSpPr>
        <p:spPr>
          <a:xfrm>
            <a:off x="5571370" y="2685729"/>
            <a:ext cx="1515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dirty="0" smtClean="0">
                <a:solidFill>
                  <a:srgbClr val="C00000"/>
                </a:solidFill>
                <a:effectLst>
                  <a:glow rad="127000">
                    <a:schemeClr val="bg1"/>
                  </a:glow>
                </a:effectLst>
              </a:rPr>
              <a:t>Workspace</a:t>
            </a:r>
            <a:endParaRPr kumimoji="1" lang="en-US" altLang="ja-JP" b="1" dirty="0">
              <a:solidFill>
                <a:srgbClr val="C00000"/>
              </a:solidFill>
              <a:effectLst>
                <a:glow rad="127000">
                  <a:schemeClr val="bg1"/>
                </a:glow>
              </a:effectLst>
            </a:endParaRPr>
          </a:p>
        </p:txBody>
      </p:sp>
      <p:pic>
        <p:nvPicPr>
          <p:cNvPr id="29" name="Graphic 4">
            <a:extLst>
              <a:ext uri="{FF2B5EF4-FFF2-40B4-BE49-F238E27FC236}">
                <a16:creationId xmlns:a16="http://schemas.microsoft.com/office/drawing/2014/main" id="{D101F400-5DD5-4EFF-88C8-B56608031B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8644256" y="2955530"/>
            <a:ext cx="747055" cy="855231"/>
          </a:xfrm>
          <a:prstGeom prst="rect">
            <a:avLst/>
          </a:prstGeom>
        </p:spPr>
      </p:pic>
      <p:pic>
        <p:nvPicPr>
          <p:cNvPr id="31" name="図 3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2076" y="4060568"/>
            <a:ext cx="571414" cy="836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4940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b="1" dirty="0" smtClean="0"/>
              <a:t>3.2 CI/CD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quarter" idx="10"/>
          </p:nvPr>
        </p:nvSpPr>
        <p:spPr>
          <a:xfrm>
            <a:off x="239350" y="836712"/>
            <a:ext cx="11473273" cy="5688632"/>
          </a:xfrm>
        </p:spPr>
        <p:txBody>
          <a:bodyPr>
            <a:normAutofit/>
          </a:bodyPr>
          <a:lstStyle/>
          <a:p>
            <a:r>
              <a:rPr kumimoji="1" lang="en-US" altLang="ja-JP" dirty="0" smtClean="0"/>
              <a:t>What is CI/CD?</a:t>
            </a:r>
          </a:p>
          <a:p>
            <a:pPr marL="0" indent="0">
              <a:buNone/>
            </a:pPr>
            <a:r>
              <a:rPr lang="ja-JP" altLang="en-US" sz="1600" dirty="0" smtClean="0"/>
              <a:t> </a:t>
            </a:r>
            <a:r>
              <a:rPr lang="en-US" altLang="ja-JP" sz="1600" dirty="0"/>
              <a:t>CI/CD is a method for developers to increase the frequency of app delivery by automating </a:t>
            </a:r>
            <a:r>
              <a:rPr lang="en-US" altLang="ja-JP" sz="1600" dirty="0" smtClean="0"/>
              <a:t>the </a:t>
            </a:r>
            <a:r>
              <a:rPr lang="en-US" altLang="ja-JP" sz="1600" dirty="0"/>
              <a:t>tasks from app development to release.</a:t>
            </a:r>
            <a:endParaRPr lang="en-US" altLang="ja-JP" sz="1600" dirty="0" smtClean="0"/>
          </a:p>
          <a:p>
            <a:pPr lvl="1"/>
            <a:r>
              <a:rPr lang="en-US" altLang="ja-JP" dirty="0" smtClean="0"/>
              <a:t>CI</a:t>
            </a:r>
            <a:r>
              <a:rPr lang="ja-JP" altLang="en-US" dirty="0" smtClean="0"/>
              <a:t>（</a:t>
            </a:r>
            <a:r>
              <a:rPr lang="en-US" altLang="ja-JP" dirty="0" smtClean="0"/>
              <a:t>Continuous </a:t>
            </a:r>
            <a:r>
              <a:rPr lang="en-US" altLang="ja-JP" dirty="0"/>
              <a:t>I</a:t>
            </a:r>
            <a:r>
              <a:rPr lang="en-US" altLang="ja-JP" dirty="0" smtClean="0"/>
              <a:t>ntegration</a:t>
            </a:r>
            <a:r>
              <a:rPr lang="ja-JP" altLang="en-US" dirty="0" smtClean="0"/>
              <a:t>）</a:t>
            </a:r>
            <a:endParaRPr lang="en-US" altLang="ja-JP" dirty="0"/>
          </a:p>
          <a:p>
            <a:pPr marL="180000" lvl="1" indent="0">
              <a:buNone/>
            </a:pPr>
            <a:r>
              <a:rPr lang="ja-JP" altLang="en-US" dirty="0" smtClean="0"/>
              <a:t>   </a:t>
            </a:r>
            <a:r>
              <a:rPr lang="en-US" altLang="ja-JP" dirty="0"/>
              <a:t>CI is the name of the process of automated building and testing application code whenever there has been a  </a:t>
            </a:r>
            <a:r>
              <a:rPr lang="en-US" altLang="ja-JP" dirty="0" smtClean="0"/>
              <a:t>   change </a:t>
            </a:r>
            <a:r>
              <a:rPr lang="en-US" altLang="ja-JP" dirty="0"/>
              <a:t>to it.</a:t>
            </a:r>
            <a:endParaRPr lang="en-US" altLang="ja-JP" dirty="0" smtClean="0"/>
          </a:p>
          <a:p>
            <a:pPr lvl="1"/>
            <a:r>
              <a:rPr lang="en-US" altLang="ja-JP" dirty="0" smtClean="0"/>
              <a:t>CD</a:t>
            </a:r>
            <a:r>
              <a:rPr lang="ja-JP" altLang="en-US" dirty="0" smtClean="0"/>
              <a:t>（</a:t>
            </a:r>
            <a:r>
              <a:rPr lang="en-US" altLang="ja-JP" dirty="0" smtClean="0"/>
              <a:t>Continuous Delivery</a:t>
            </a:r>
            <a:r>
              <a:rPr lang="ja-JP" altLang="en-US" dirty="0" smtClean="0"/>
              <a:t>）</a:t>
            </a:r>
            <a:endParaRPr lang="en-US" altLang="ja-JP" dirty="0"/>
          </a:p>
          <a:p>
            <a:pPr marL="180000" lvl="1" indent="0">
              <a:buNone/>
            </a:pPr>
            <a:r>
              <a:rPr lang="ja-JP" altLang="en-US" dirty="0" smtClean="0"/>
              <a:t> </a:t>
            </a:r>
            <a:r>
              <a:rPr lang="en-US" altLang="ja-JP" dirty="0"/>
              <a:t>CD is the name of the process of automating the tasks of releasing the code to the runtime environment</a:t>
            </a:r>
            <a:r>
              <a:rPr lang="en-US" altLang="ja-JP" dirty="0" smtClean="0"/>
              <a:t>.</a:t>
            </a:r>
            <a:br>
              <a:rPr lang="en-US" altLang="ja-JP" dirty="0" smtClean="0"/>
            </a:br>
            <a:endParaRPr lang="en-US" altLang="ja-JP" dirty="0" smtClean="0"/>
          </a:p>
          <a:p>
            <a:pPr lvl="1"/>
            <a:r>
              <a:rPr lang="en-US" altLang="ja-JP" dirty="0" smtClean="0"/>
              <a:t>CI/CD image</a:t>
            </a:r>
          </a:p>
        </p:txBody>
      </p:sp>
      <p:sp>
        <p:nvSpPr>
          <p:cNvPr id="89" name="山形 88"/>
          <p:cNvSpPr/>
          <p:nvPr/>
        </p:nvSpPr>
        <p:spPr bwMode="auto">
          <a:xfrm>
            <a:off x="1954334" y="3998303"/>
            <a:ext cx="5400600" cy="432048"/>
          </a:xfrm>
          <a:prstGeom prst="chevron">
            <a:avLst/>
          </a:prstGeom>
          <a:solidFill>
            <a:srgbClr val="FBB028"/>
          </a:solidFill>
          <a:ln w="12700">
            <a:noFill/>
          </a:ln>
          <a:effectLst/>
          <a:extLst/>
        </p:spPr>
        <p:txBody>
          <a:bodyPr rot="0" spcFirstLastPara="0" vertOverflow="overflow" horzOverflow="overflow" vert="horz" wrap="non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b="1" dirty="0" smtClean="0">
                <a:solidFill>
                  <a:schemeClr val="bg1"/>
                </a:solidFill>
                <a:latin typeface="+mn-ea"/>
              </a:rPr>
              <a:t>CI</a:t>
            </a:r>
            <a:endParaRPr kumimoji="1" lang="ja-JP" altLang="en-US" b="1" dirty="0" smtClean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19" name="フリーフォーム 118"/>
          <p:cNvSpPr>
            <a:spLocks noChangeAspect="1"/>
          </p:cNvSpPr>
          <p:nvPr/>
        </p:nvSpPr>
        <p:spPr bwMode="auto">
          <a:xfrm>
            <a:off x="2032212" y="4918609"/>
            <a:ext cx="598585" cy="617158"/>
          </a:xfrm>
          <a:custGeom>
            <a:avLst/>
            <a:gdLst>
              <a:gd name="connsiteX0" fmla="*/ 263032 w 6651624"/>
              <a:gd name="connsiteY0" fmla="*/ 6332538 h 6858001"/>
              <a:gd name="connsiteX1" fmla="*/ 6388173 w 6651624"/>
              <a:gd name="connsiteY1" fmla="*/ 6332538 h 6858001"/>
              <a:gd name="connsiteX2" fmla="*/ 6651624 w 6651624"/>
              <a:gd name="connsiteY2" fmla="*/ 6594433 h 6858001"/>
              <a:gd name="connsiteX3" fmla="*/ 6388173 w 6651624"/>
              <a:gd name="connsiteY3" fmla="*/ 6858001 h 6858001"/>
              <a:gd name="connsiteX4" fmla="*/ 263032 w 6651624"/>
              <a:gd name="connsiteY4" fmla="*/ 6858001 h 6858001"/>
              <a:gd name="connsiteX5" fmla="*/ 0 w 6651624"/>
              <a:gd name="connsiteY5" fmla="*/ 6594433 h 6858001"/>
              <a:gd name="connsiteX6" fmla="*/ 263032 w 6651624"/>
              <a:gd name="connsiteY6" fmla="*/ 6332538 h 6858001"/>
              <a:gd name="connsiteX7" fmla="*/ 5433654 w 6651624"/>
              <a:gd name="connsiteY7" fmla="*/ 4567238 h 6858001"/>
              <a:gd name="connsiteX8" fmla="*/ 5574697 w 6651624"/>
              <a:gd name="connsiteY8" fmla="*/ 4825583 h 6858001"/>
              <a:gd name="connsiteX9" fmla="*/ 5558745 w 6651624"/>
              <a:gd name="connsiteY9" fmla="*/ 5344786 h 6858001"/>
              <a:gd name="connsiteX10" fmla="*/ 5316537 w 6651624"/>
              <a:gd name="connsiteY10" fmla="*/ 5526088 h 6858001"/>
              <a:gd name="connsiteX11" fmla="*/ 5433654 w 6651624"/>
              <a:gd name="connsiteY11" fmla="*/ 4567238 h 6858001"/>
              <a:gd name="connsiteX12" fmla="*/ 1217972 w 6651624"/>
              <a:gd name="connsiteY12" fmla="*/ 4567238 h 6858001"/>
              <a:gd name="connsiteX13" fmla="*/ 1335087 w 6651624"/>
              <a:gd name="connsiteY13" fmla="*/ 5526088 h 6858001"/>
              <a:gd name="connsiteX14" fmla="*/ 1092880 w 6651624"/>
              <a:gd name="connsiteY14" fmla="*/ 5344786 h 6858001"/>
              <a:gd name="connsiteX15" fmla="*/ 1076929 w 6651624"/>
              <a:gd name="connsiteY15" fmla="*/ 4825583 h 6858001"/>
              <a:gd name="connsiteX16" fmla="*/ 1217972 w 6651624"/>
              <a:gd name="connsiteY16" fmla="*/ 4567238 h 6858001"/>
              <a:gd name="connsiteX17" fmla="*/ 1289050 w 6651624"/>
              <a:gd name="connsiteY17" fmla="*/ 4144963 h 6858001"/>
              <a:gd name="connsiteX18" fmla="*/ 5362574 w 6651624"/>
              <a:gd name="connsiteY18" fmla="*/ 4144963 h 6858001"/>
              <a:gd name="connsiteX19" fmla="*/ 5111749 w 6651624"/>
              <a:gd name="connsiteY19" fmla="*/ 6197601 h 6858001"/>
              <a:gd name="connsiteX20" fmla="*/ 1538287 w 6651624"/>
              <a:gd name="connsiteY20" fmla="*/ 6197601 h 6858001"/>
              <a:gd name="connsiteX21" fmla="*/ 3148012 w 6651624"/>
              <a:gd name="connsiteY21" fmla="*/ 2946400 h 6858001"/>
              <a:gd name="connsiteX22" fmla="*/ 3503612 w 6651624"/>
              <a:gd name="connsiteY22" fmla="*/ 2946400 h 6858001"/>
              <a:gd name="connsiteX23" fmla="*/ 3657599 w 6651624"/>
              <a:gd name="connsiteY23" fmla="*/ 4022725 h 6858001"/>
              <a:gd name="connsiteX24" fmla="*/ 2994024 w 6651624"/>
              <a:gd name="connsiteY24" fmla="*/ 4022725 h 6858001"/>
              <a:gd name="connsiteX25" fmla="*/ 3947163 w 6651624"/>
              <a:gd name="connsiteY25" fmla="*/ 2732553 h 6858001"/>
              <a:gd name="connsiteX26" fmla="*/ 4657980 w 6651624"/>
              <a:gd name="connsiteY26" fmla="*/ 3142960 h 6858001"/>
              <a:gd name="connsiteX27" fmla="*/ 5137150 w 6651624"/>
              <a:gd name="connsiteY27" fmla="*/ 4022725 h 6858001"/>
              <a:gd name="connsiteX28" fmla="*/ 3662362 w 6651624"/>
              <a:gd name="connsiteY28" fmla="*/ 4022725 h 6858001"/>
              <a:gd name="connsiteX29" fmla="*/ 3925822 w 6651624"/>
              <a:gd name="connsiteY29" fmla="*/ 2733436 h 6858001"/>
              <a:gd name="connsiteX30" fmla="*/ 3947163 w 6651624"/>
              <a:gd name="connsiteY30" fmla="*/ 2732553 h 6858001"/>
              <a:gd name="connsiteX31" fmla="*/ 2702874 w 6651624"/>
              <a:gd name="connsiteY31" fmla="*/ 2732553 h 6858001"/>
              <a:gd name="connsiteX32" fmla="*/ 2724216 w 6651624"/>
              <a:gd name="connsiteY32" fmla="*/ 2733436 h 6858001"/>
              <a:gd name="connsiteX33" fmla="*/ 2987675 w 6651624"/>
              <a:gd name="connsiteY33" fmla="*/ 4022725 h 6858001"/>
              <a:gd name="connsiteX34" fmla="*/ 1512887 w 6651624"/>
              <a:gd name="connsiteY34" fmla="*/ 4022725 h 6858001"/>
              <a:gd name="connsiteX35" fmla="*/ 1992057 w 6651624"/>
              <a:gd name="connsiteY35" fmla="*/ 3142960 h 6858001"/>
              <a:gd name="connsiteX36" fmla="*/ 2702874 w 6651624"/>
              <a:gd name="connsiteY36" fmla="*/ 2732553 h 6858001"/>
              <a:gd name="connsiteX37" fmla="*/ 3329362 w 6651624"/>
              <a:gd name="connsiteY37" fmla="*/ 0 h 6858001"/>
              <a:gd name="connsiteX38" fmla="*/ 4384675 w 6651624"/>
              <a:gd name="connsiteY38" fmla="*/ 1205078 h 6858001"/>
              <a:gd name="connsiteX39" fmla="*/ 3329362 w 6651624"/>
              <a:gd name="connsiteY39" fmla="*/ 2411413 h 6858001"/>
              <a:gd name="connsiteX40" fmla="*/ 2274887 w 6651624"/>
              <a:gd name="connsiteY40" fmla="*/ 1205078 h 6858001"/>
              <a:gd name="connsiteX41" fmla="*/ 3329362 w 6651624"/>
              <a:gd name="connsiteY41" fmla="*/ 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6651624" h="6858001">
                <a:moveTo>
                  <a:pt x="263032" y="6332538"/>
                </a:moveTo>
                <a:cubicBezTo>
                  <a:pt x="263032" y="6332538"/>
                  <a:pt x="263032" y="6332538"/>
                  <a:pt x="6388173" y="6332538"/>
                </a:cubicBezTo>
                <a:cubicBezTo>
                  <a:pt x="6546495" y="6332538"/>
                  <a:pt x="6651624" y="6437129"/>
                  <a:pt x="6651624" y="6594433"/>
                </a:cubicBezTo>
                <a:cubicBezTo>
                  <a:pt x="6651624" y="6752574"/>
                  <a:pt x="6546495" y="6858001"/>
                  <a:pt x="6388173" y="6858001"/>
                </a:cubicBezTo>
                <a:cubicBezTo>
                  <a:pt x="5914044" y="6858001"/>
                  <a:pt x="737580" y="6858001"/>
                  <a:pt x="263032" y="6858001"/>
                </a:cubicBezTo>
                <a:cubicBezTo>
                  <a:pt x="105129" y="6858001"/>
                  <a:pt x="0" y="6752574"/>
                  <a:pt x="0" y="6594433"/>
                </a:cubicBezTo>
                <a:cubicBezTo>
                  <a:pt x="0" y="6437129"/>
                  <a:pt x="105129" y="6332538"/>
                  <a:pt x="263032" y="6332538"/>
                </a:cubicBezTo>
                <a:close/>
                <a:moveTo>
                  <a:pt x="5433654" y="4567238"/>
                </a:moveTo>
                <a:cubicBezTo>
                  <a:pt x="5573437" y="4823071"/>
                  <a:pt x="5574697" y="4825583"/>
                  <a:pt x="5574697" y="4825583"/>
                </a:cubicBezTo>
                <a:cubicBezTo>
                  <a:pt x="5665787" y="4993486"/>
                  <a:pt x="5665787" y="5192374"/>
                  <a:pt x="5558745" y="5344786"/>
                </a:cubicBezTo>
                <a:cubicBezTo>
                  <a:pt x="5499977" y="5433134"/>
                  <a:pt x="5413924" y="5492591"/>
                  <a:pt x="5316537" y="5526088"/>
                </a:cubicBezTo>
                <a:cubicBezTo>
                  <a:pt x="5316537" y="5526088"/>
                  <a:pt x="5316537" y="5526088"/>
                  <a:pt x="5433654" y="4567238"/>
                </a:cubicBezTo>
                <a:close/>
                <a:moveTo>
                  <a:pt x="1217972" y="4567238"/>
                </a:moveTo>
                <a:lnTo>
                  <a:pt x="1335087" y="5526088"/>
                </a:lnTo>
                <a:cubicBezTo>
                  <a:pt x="1237700" y="5492591"/>
                  <a:pt x="1151648" y="5433134"/>
                  <a:pt x="1092880" y="5344786"/>
                </a:cubicBezTo>
                <a:cubicBezTo>
                  <a:pt x="985838" y="5192374"/>
                  <a:pt x="985838" y="4993486"/>
                  <a:pt x="1076929" y="4825583"/>
                </a:cubicBezTo>
                <a:cubicBezTo>
                  <a:pt x="1076929" y="4825583"/>
                  <a:pt x="1078188" y="4823071"/>
                  <a:pt x="1217972" y="4567238"/>
                </a:cubicBezTo>
                <a:close/>
                <a:moveTo>
                  <a:pt x="1289050" y="4144963"/>
                </a:moveTo>
                <a:lnTo>
                  <a:pt x="5362574" y="4144963"/>
                </a:lnTo>
                <a:lnTo>
                  <a:pt x="5111749" y="6197601"/>
                </a:lnTo>
                <a:lnTo>
                  <a:pt x="1538287" y="6197601"/>
                </a:lnTo>
                <a:close/>
                <a:moveTo>
                  <a:pt x="3148012" y="2946400"/>
                </a:moveTo>
                <a:lnTo>
                  <a:pt x="3503612" y="2946400"/>
                </a:lnTo>
                <a:lnTo>
                  <a:pt x="3657599" y="4022725"/>
                </a:lnTo>
                <a:lnTo>
                  <a:pt x="2994024" y="4022725"/>
                </a:lnTo>
                <a:close/>
                <a:moveTo>
                  <a:pt x="3947163" y="2732553"/>
                </a:moveTo>
                <a:cubicBezTo>
                  <a:pt x="4043455" y="2730858"/>
                  <a:pt x="4442113" y="2748720"/>
                  <a:pt x="4657980" y="3142960"/>
                </a:cubicBezTo>
                <a:cubicBezTo>
                  <a:pt x="4859449" y="3513123"/>
                  <a:pt x="5014426" y="3797863"/>
                  <a:pt x="5137150" y="4022725"/>
                </a:cubicBezTo>
                <a:lnTo>
                  <a:pt x="3662362" y="4022725"/>
                </a:lnTo>
                <a:cubicBezTo>
                  <a:pt x="3662362" y="4022725"/>
                  <a:pt x="3662362" y="4022725"/>
                  <a:pt x="3925822" y="2733436"/>
                </a:cubicBezTo>
                <a:cubicBezTo>
                  <a:pt x="3925822" y="2733436"/>
                  <a:pt x="3933407" y="2732795"/>
                  <a:pt x="3947163" y="2732553"/>
                </a:cubicBezTo>
                <a:close/>
                <a:moveTo>
                  <a:pt x="2702874" y="2732553"/>
                </a:moveTo>
                <a:cubicBezTo>
                  <a:pt x="2716630" y="2732795"/>
                  <a:pt x="2724216" y="2733436"/>
                  <a:pt x="2724216" y="2733436"/>
                </a:cubicBezTo>
                <a:cubicBezTo>
                  <a:pt x="2724216" y="2733436"/>
                  <a:pt x="2724216" y="2733436"/>
                  <a:pt x="2987675" y="4022725"/>
                </a:cubicBezTo>
                <a:lnTo>
                  <a:pt x="1512887" y="4022725"/>
                </a:lnTo>
                <a:cubicBezTo>
                  <a:pt x="1635612" y="3797863"/>
                  <a:pt x="1790588" y="3513123"/>
                  <a:pt x="1992057" y="3142960"/>
                </a:cubicBezTo>
                <a:cubicBezTo>
                  <a:pt x="2207924" y="2748720"/>
                  <a:pt x="2606583" y="2730858"/>
                  <a:pt x="2702874" y="2732553"/>
                </a:cubicBezTo>
                <a:close/>
                <a:moveTo>
                  <a:pt x="3329362" y="0"/>
                </a:moveTo>
                <a:cubicBezTo>
                  <a:pt x="3912109" y="0"/>
                  <a:pt x="4384675" y="539500"/>
                  <a:pt x="4384675" y="1205078"/>
                </a:cubicBezTo>
                <a:cubicBezTo>
                  <a:pt x="4384675" y="1872332"/>
                  <a:pt x="3912109" y="2411413"/>
                  <a:pt x="3329362" y="2411413"/>
                </a:cubicBezTo>
                <a:cubicBezTo>
                  <a:pt x="2747034" y="2411413"/>
                  <a:pt x="2274887" y="1872332"/>
                  <a:pt x="2274887" y="1205078"/>
                </a:cubicBezTo>
                <a:cubicBezTo>
                  <a:pt x="2274887" y="539500"/>
                  <a:pt x="2747034" y="0"/>
                  <a:pt x="3329362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ja-JP" altLang="en-US"/>
          </a:p>
        </p:txBody>
      </p:sp>
      <p:sp>
        <p:nvSpPr>
          <p:cNvPr id="120" name="テキスト ボックス 119"/>
          <p:cNvSpPr txBox="1"/>
          <p:nvPr/>
        </p:nvSpPr>
        <p:spPr>
          <a:xfrm>
            <a:off x="1860030" y="4633755"/>
            <a:ext cx="9092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b="1" dirty="0" smtClean="0"/>
              <a:t>DevOps</a:t>
            </a:r>
            <a:endParaRPr kumimoji="1" lang="ja-JP" altLang="en-US" sz="1400" b="1" dirty="0"/>
          </a:p>
        </p:txBody>
      </p:sp>
      <p:sp>
        <p:nvSpPr>
          <p:cNvPr id="122" name="円柱 121"/>
          <p:cNvSpPr/>
          <p:nvPr/>
        </p:nvSpPr>
        <p:spPr bwMode="auto">
          <a:xfrm>
            <a:off x="3148159" y="4959882"/>
            <a:ext cx="1185214" cy="745071"/>
          </a:xfrm>
          <a:prstGeom prst="can">
            <a:avLst/>
          </a:prstGeom>
          <a:solidFill>
            <a:schemeClr val="accent6">
              <a:lumMod val="25000"/>
              <a:lumOff val="75000"/>
            </a:schemeClr>
          </a:solidFill>
          <a:ln w="19050">
            <a:solidFill>
              <a:schemeClr val="tx1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  <p:pic>
        <p:nvPicPr>
          <p:cNvPr id="123" name="図 1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8975" y="4558851"/>
            <a:ext cx="337099" cy="337099"/>
          </a:xfrm>
          <a:prstGeom prst="rect">
            <a:avLst/>
          </a:prstGeom>
        </p:spPr>
      </p:pic>
      <p:sp>
        <p:nvSpPr>
          <p:cNvPr id="124" name="フローチャート: 書類 123"/>
          <p:cNvSpPr/>
          <p:nvPr/>
        </p:nvSpPr>
        <p:spPr bwMode="auto">
          <a:xfrm>
            <a:off x="3264621" y="5233417"/>
            <a:ext cx="952289" cy="338390"/>
          </a:xfrm>
          <a:prstGeom prst="flowChartDocumen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/>
          <a:extLst/>
        </p:spPr>
        <p:txBody>
          <a:bodyPr rot="0" spcFirstLastPara="0" vertOverflow="overflow" horzOverflow="overflow" vert="horz" wrap="none" lIns="0" tIns="72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 smtClean="0">
                <a:latin typeface="+mn-ea"/>
              </a:rPr>
              <a:t>Application</a:t>
            </a:r>
            <a:br>
              <a:rPr lang="en-US" altLang="ja-JP" sz="900" b="1" dirty="0" smtClean="0">
                <a:latin typeface="+mn-ea"/>
              </a:rPr>
            </a:br>
            <a:r>
              <a:rPr lang="en-US" altLang="ja-JP" sz="900" b="1" dirty="0" smtClean="0">
                <a:latin typeface="+mn-ea"/>
              </a:rPr>
              <a:t>code</a:t>
            </a:r>
            <a:endParaRPr lang="ja-JP" altLang="en-US" sz="900" b="1" dirty="0">
              <a:latin typeface="+mn-ea"/>
            </a:endParaRPr>
          </a:p>
        </p:txBody>
      </p:sp>
      <p:pic>
        <p:nvPicPr>
          <p:cNvPr id="146" name="図 14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1664" y="5246396"/>
            <a:ext cx="556725" cy="556725"/>
          </a:xfrm>
          <a:prstGeom prst="rect">
            <a:avLst/>
          </a:prstGeom>
        </p:spPr>
      </p:pic>
      <p:pic>
        <p:nvPicPr>
          <p:cNvPr id="147" name="図 14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0749" y="5241295"/>
            <a:ext cx="556725" cy="556725"/>
          </a:xfrm>
          <a:prstGeom prst="rect">
            <a:avLst/>
          </a:prstGeom>
        </p:spPr>
      </p:pic>
      <p:pic>
        <p:nvPicPr>
          <p:cNvPr id="148" name="図 14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360" y="4879062"/>
            <a:ext cx="556725" cy="556725"/>
          </a:xfrm>
          <a:prstGeom prst="rect">
            <a:avLst/>
          </a:prstGeom>
        </p:spPr>
      </p:pic>
      <p:sp>
        <p:nvSpPr>
          <p:cNvPr id="149" name="テキスト ボックス 148"/>
          <p:cNvSpPr txBox="1"/>
          <p:nvPr/>
        </p:nvSpPr>
        <p:spPr>
          <a:xfrm>
            <a:off x="4617473" y="5052895"/>
            <a:ext cx="139535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100" b="1" dirty="0" smtClean="0">
                <a:ln w="12700">
                  <a:noFill/>
                </a:ln>
                <a:solidFill>
                  <a:schemeClr val="accent6">
                    <a:lumMod val="75000"/>
                    <a:lumOff val="25000"/>
                  </a:schemeClr>
                </a:solidFill>
                <a:effectLst>
                  <a:glow rad="139700">
                    <a:schemeClr val="bg2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Container image</a:t>
            </a:r>
            <a:endParaRPr kumimoji="1" lang="ja-JP" altLang="en-US" sz="1100" b="1" dirty="0">
              <a:ln w="12700">
                <a:noFill/>
              </a:ln>
              <a:solidFill>
                <a:schemeClr val="accent6">
                  <a:lumMod val="75000"/>
                  <a:lumOff val="25000"/>
                </a:schemeClr>
              </a:solidFill>
              <a:effectLst>
                <a:glow rad="139700">
                  <a:schemeClr val="bg2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150" name="図 14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6993" y="4644890"/>
            <a:ext cx="697830" cy="164917"/>
          </a:xfrm>
          <a:prstGeom prst="rect">
            <a:avLst/>
          </a:prstGeom>
        </p:spPr>
      </p:pic>
      <p:sp>
        <p:nvSpPr>
          <p:cNvPr id="151" name="右矢印 150"/>
          <p:cNvSpPr/>
          <p:nvPr/>
        </p:nvSpPr>
        <p:spPr bwMode="auto">
          <a:xfrm>
            <a:off x="4355814" y="5234777"/>
            <a:ext cx="444851" cy="284880"/>
          </a:xfrm>
          <a:prstGeom prst="rightArrow">
            <a:avLst>
              <a:gd name="adj1" fmla="val 50000"/>
              <a:gd name="adj2" fmla="val 95854"/>
            </a:avLst>
          </a:prstGeom>
          <a:solidFill>
            <a:srgbClr val="FFC000"/>
          </a:solidFill>
          <a:ln w="12700">
            <a:solidFill>
              <a:schemeClr val="accent1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  <p:sp>
        <p:nvSpPr>
          <p:cNvPr id="152" name="右矢印 151"/>
          <p:cNvSpPr/>
          <p:nvPr/>
        </p:nvSpPr>
        <p:spPr bwMode="auto">
          <a:xfrm>
            <a:off x="2671102" y="5225243"/>
            <a:ext cx="444851" cy="284880"/>
          </a:xfrm>
          <a:prstGeom prst="rightArrow">
            <a:avLst>
              <a:gd name="adj1" fmla="val 50000"/>
              <a:gd name="adj2" fmla="val 95854"/>
            </a:avLst>
          </a:prstGeom>
          <a:solidFill>
            <a:srgbClr val="FFC000"/>
          </a:solidFill>
          <a:ln w="12700">
            <a:solidFill>
              <a:schemeClr val="accent1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  <p:sp>
        <p:nvSpPr>
          <p:cNvPr id="14" name="フローチャート: 内部記憶 13"/>
          <p:cNvSpPr/>
          <p:nvPr/>
        </p:nvSpPr>
        <p:spPr bwMode="auto">
          <a:xfrm>
            <a:off x="6331959" y="5093133"/>
            <a:ext cx="850216" cy="586865"/>
          </a:xfrm>
          <a:prstGeom prst="flowChartInternalStorage">
            <a:avLst/>
          </a:prstGeom>
          <a:noFill/>
          <a:ln w="28575">
            <a:solidFill>
              <a:schemeClr val="tx1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200" b="1" dirty="0" smtClean="0"/>
              <a:t>Test</a:t>
            </a:r>
            <a:endParaRPr lang="ja-JP" altLang="en-US" sz="1200" b="1" dirty="0"/>
          </a:p>
        </p:txBody>
      </p:sp>
      <p:sp>
        <p:nvSpPr>
          <p:cNvPr id="153" name="直方体 152"/>
          <p:cNvSpPr/>
          <p:nvPr/>
        </p:nvSpPr>
        <p:spPr bwMode="auto">
          <a:xfrm>
            <a:off x="8651078" y="5306783"/>
            <a:ext cx="448914" cy="502786"/>
          </a:xfrm>
          <a:prstGeom prst="cube">
            <a:avLst>
              <a:gd name="adj" fmla="val 14896"/>
            </a:avLst>
          </a:prstGeom>
          <a:solidFill>
            <a:schemeClr val="accent5">
              <a:lumMod val="25000"/>
              <a:lumOff val="75000"/>
            </a:schemeClr>
          </a:solidFill>
          <a:ln w="19050">
            <a:solidFill>
              <a:schemeClr val="accent3"/>
            </a:solidFill>
          </a:ln>
          <a:effectLst>
            <a:glow rad="38100">
              <a:schemeClr val="bg1"/>
            </a:glow>
          </a:effectLst>
          <a:extLst/>
        </p:spPr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1400" b="1" dirty="0" smtClean="0">
                <a:solidFill>
                  <a:schemeClr val="accent3"/>
                </a:solidFill>
                <a:latin typeface="メイリオ"/>
                <a:ea typeface="メイリオ"/>
              </a:rPr>
              <a:t>Pod</a:t>
            </a:r>
            <a:endParaRPr kumimoji="1" lang="ja-JP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accent3"/>
              </a:solidFill>
              <a:effectLst/>
              <a:uLnTx/>
              <a:uFillTx/>
              <a:latin typeface="メイリオ"/>
              <a:ea typeface="メイリオ"/>
            </a:endParaRPr>
          </a:p>
        </p:txBody>
      </p:sp>
      <p:sp>
        <p:nvSpPr>
          <p:cNvPr id="154" name="直方体 153"/>
          <p:cNvSpPr/>
          <p:nvPr/>
        </p:nvSpPr>
        <p:spPr bwMode="auto">
          <a:xfrm>
            <a:off x="9099992" y="5298548"/>
            <a:ext cx="426496" cy="502787"/>
          </a:xfrm>
          <a:prstGeom prst="cube">
            <a:avLst>
              <a:gd name="adj" fmla="val 14896"/>
            </a:avLst>
          </a:prstGeom>
          <a:solidFill>
            <a:schemeClr val="accent5">
              <a:lumMod val="25000"/>
              <a:lumOff val="75000"/>
            </a:schemeClr>
          </a:solidFill>
          <a:ln w="19050">
            <a:solidFill>
              <a:schemeClr val="accent3"/>
            </a:solidFill>
          </a:ln>
          <a:effectLst>
            <a:glow rad="38100">
              <a:schemeClr val="bg1"/>
            </a:glow>
          </a:effectLst>
          <a:extLst/>
        </p:spPr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1400" b="1" dirty="0" smtClean="0">
                <a:solidFill>
                  <a:schemeClr val="accent3"/>
                </a:solidFill>
                <a:latin typeface="メイリオ"/>
                <a:ea typeface="メイリオ"/>
              </a:rPr>
              <a:t>Pod</a:t>
            </a:r>
            <a:endParaRPr kumimoji="1" lang="ja-JP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accent3"/>
              </a:solidFill>
              <a:effectLst/>
              <a:uLnTx/>
              <a:uFillTx/>
              <a:latin typeface="メイリオ"/>
              <a:ea typeface="メイリオ"/>
            </a:endParaRPr>
          </a:p>
        </p:txBody>
      </p:sp>
      <p:sp>
        <p:nvSpPr>
          <p:cNvPr id="155" name="直方体 154"/>
          <p:cNvSpPr/>
          <p:nvPr/>
        </p:nvSpPr>
        <p:spPr bwMode="auto">
          <a:xfrm>
            <a:off x="8861628" y="4812243"/>
            <a:ext cx="439199" cy="502262"/>
          </a:xfrm>
          <a:prstGeom prst="cube">
            <a:avLst>
              <a:gd name="adj" fmla="val 14896"/>
            </a:avLst>
          </a:prstGeom>
          <a:solidFill>
            <a:schemeClr val="accent5">
              <a:lumMod val="25000"/>
              <a:lumOff val="75000"/>
            </a:schemeClr>
          </a:solidFill>
          <a:ln w="19050">
            <a:solidFill>
              <a:schemeClr val="accent3"/>
            </a:solidFill>
          </a:ln>
          <a:effectLst>
            <a:glow rad="38100">
              <a:schemeClr val="bg1"/>
            </a:glow>
          </a:effectLst>
          <a:extLst/>
        </p:spPr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1400" b="1" dirty="0" smtClean="0">
                <a:solidFill>
                  <a:schemeClr val="accent3"/>
                </a:solidFill>
                <a:latin typeface="メイリオ"/>
                <a:ea typeface="メイリオ"/>
              </a:rPr>
              <a:t>Pod</a:t>
            </a:r>
            <a:endParaRPr kumimoji="1" lang="ja-JP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accent3"/>
              </a:solidFill>
              <a:effectLst/>
              <a:uLnTx/>
              <a:uFillTx/>
              <a:latin typeface="メイリオ"/>
              <a:ea typeface="メイリオ"/>
            </a:endParaRPr>
          </a:p>
        </p:txBody>
      </p:sp>
      <p:pic>
        <p:nvPicPr>
          <p:cNvPr id="156" name="図 15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5802" y="4561206"/>
            <a:ext cx="947564" cy="204656"/>
          </a:xfrm>
          <a:prstGeom prst="rect">
            <a:avLst/>
          </a:prstGeom>
        </p:spPr>
      </p:pic>
      <p:sp>
        <p:nvSpPr>
          <p:cNvPr id="157" name="右矢印 156"/>
          <p:cNvSpPr/>
          <p:nvPr/>
        </p:nvSpPr>
        <p:spPr bwMode="auto">
          <a:xfrm>
            <a:off x="5850537" y="5244126"/>
            <a:ext cx="444851" cy="284880"/>
          </a:xfrm>
          <a:prstGeom prst="rightArrow">
            <a:avLst>
              <a:gd name="adj1" fmla="val 50000"/>
              <a:gd name="adj2" fmla="val 95854"/>
            </a:avLst>
          </a:prstGeom>
          <a:solidFill>
            <a:srgbClr val="FFC000"/>
          </a:solidFill>
          <a:ln w="12700">
            <a:solidFill>
              <a:schemeClr val="accent1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  <p:sp>
        <p:nvSpPr>
          <p:cNvPr id="158" name="右矢印 157"/>
          <p:cNvSpPr/>
          <p:nvPr/>
        </p:nvSpPr>
        <p:spPr bwMode="auto">
          <a:xfrm>
            <a:off x="7362411" y="5244126"/>
            <a:ext cx="1266521" cy="284880"/>
          </a:xfrm>
          <a:prstGeom prst="rightArrow">
            <a:avLst>
              <a:gd name="adj1" fmla="val 50000"/>
              <a:gd name="adj2" fmla="val 95854"/>
            </a:avLst>
          </a:prstGeom>
          <a:solidFill>
            <a:srgbClr val="FF531B"/>
          </a:solidFill>
          <a:ln w="12700">
            <a:solidFill>
              <a:schemeClr val="accent2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  <p:sp>
        <p:nvSpPr>
          <p:cNvPr id="162" name="テキスト ボックス 161"/>
          <p:cNvSpPr txBox="1"/>
          <p:nvPr/>
        </p:nvSpPr>
        <p:spPr>
          <a:xfrm>
            <a:off x="3093971" y="5764969"/>
            <a:ext cx="1116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900" b="1" dirty="0" smtClean="0"/>
              <a:t>Commit</a:t>
            </a:r>
            <a:r>
              <a:rPr kumimoji="1" lang="ja-JP" altLang="en-US" sz="900" b="1" dirty="0" smtClean="0"/>
              <a:t>＆</a:t>
            </a:r>
            <a:r>
              <a:rPr kumimoji="1" lang="en-US" altLang="ja-JP" sz="900" b="1" dirty="0" smtClean="0"/>
              <a:t>Push </a:t>
            </a:r>
            <a:br>
              <a:rPr kumimoji="1" lang="en-US" altLang="ja-JP" sz="900" b="1" dirty="0" smtClean="0"/>
            </a:br>
            <a:r>
              <a:rPr kumimoji="1" lang="en-US" altLang="ja-JP" sz="900" b="1" dirty="0" smtClean="0"/>
              <a:t>app code</a:t>
            </a:r>
            <a:endParaRPr kumimoji="1" lang="ja-JP" altLang="en-US" sz="900" b="1" dirty="0"/>
          </a:p>
        </p:txBody>
      </p:sp>
      <p:sp>
        <p:nvSpPr>
          <p:cNvPr id="163" name="テキスト ボックス 162"/>
          <p:cNvSpPr txBox="1"/>
          <p:nvPr/>
        </p:nvSpPr>
        <p:spPr>
          <a:xfrm>
            <a:off x="4984219" y="5781600"/>
            <a:ext cx="49564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900" b="1" dirty="0" smtClean="0"/>
              <a:t>Build</a:t>
            </a:r>
            <a:endParaRPr kumimoji="1" lang="ja-JP" altLang="en-US" sz="900" b="1" dirty="0"/>
          </a:p>
        </p:txBody>
      </p:sp>
      <p:sp>
        <p:nvSpPr>
          <p:cNvPr id="165" name="テキスト ボックス 164"/>
          <p:cNvSpPr txBox="1"/>
          <p:nvPr/>
        </p:nvSpPr>
        <p:spPr>
          <a:xfrm>
            <a:off x="7503158" y="5535767"/>
            <a:ext cx="65915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900" b="1" dirty="0" smtClean="0"/>
              <a:t>Release</a:t>
            </a:r>
            <a:endParaRPr kumimoji="1" lang="ja-JP" altLang="en-US" sz="900" b="1" dirty="0"/>
          </a:p>
        </p:txBody>
      </p:sp>
      <p:sp>
        <p:nvSpPr>
          <p:cNvPr id="174" name="山形 173"/>
          <p:cNvSpPr/>
          <p:nvPr/>
        </p:nvSpPr>
        <p:spPr bwMode="auto">
          <a:xfrm>
            <a:off x="7248127" y="4005064"/>
            <a:ext cx="2699095" cy="432048"/>
          </a:xfrm>
          <a:prstGeom prst="chevron">
            <a:avLst/>
          </a:prstGeom>
          <a:solidFill>
            <a:srgbClr val="FF531B"/>
          </a:solidFill>
          <a:ln w="12700">
            <a:noFill/>
          </a:ln>
          <a:effectLst/>
          <a:extLst/>
        </p:spPr>
        <p:txBody>
          <a:bodyPr rot="0" spcFirstLastPara="0" vertOverflow="overflow" horzOverflow="overflow" vert="horz" wrap="non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b="1" dirty="0" smtClean="0">
                <a:solidFill>
                  <a:schemeClr val="bg1"/>
                </a:solidFill>
                <a:latin typeface="+mn-ea"/>
              </a:rPr>
              <a:t>CD</a:t>
            </a:r>
            <a:endParaRPr kumimoji="1" lang="ja-JP" altLang="en-US" b="1" dirty="0" smtClean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75" name="角丸四角形 174"/>
          <p:cNvSpPr/>
          <p:nvPr/>
        </p:nvSpPr>
        <p:spPr bwMode="auto">
          <a:xfrm>
            <a:off x="1487488" y="3861048"/>
            <a:ext cx="9001000" cy="2448272"/>
          </a:xfrm>
          <a:prstGeom prst="roundRect">
            <a:avLst>
              <a:gd name="adj" fmla="val 4498"/>
            </a:avLst>
          </a:prstGeom>
          <a:noFill/>
          <a:ln w="19050">
            <a:solidFill>
              <a:schemeClr val="tx1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39983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sz="quarter" idx="10"/>
          </p:nvPr>
        </p:nvSpPr>
        <p:spPr/>
        <p:txBody>
          <a:bodyPr>
            <a:normAutofit fontScale="70000" lnSpcReduction="20000"/>
          </a:bodyPr>
          <a:lstStyle/>
          <a:p>
            <a:pPr marL="457200" indent="-457200">
              <a:buAutoNum type="arabicPeriod"/>
            </a:pPr>
            <a:r>
              <a:rPr lang="en-US" altLang="ja-JP" dirty="0" smtClean="0"/>
              <a:t>Introduction</a:t>
            </a:r>
          </a:p>
          <a:p>
            <a:pPr marL="0" lvl="0" indent="0">
              <a:buClr>
                <a:srgbClr val="002B62"/>
              </a:buClr>
              <a:buNone/>
            </a:pPr>
            <a:r>
              <a:rPr lang="ja-JP" altLang="en-US" sz="1800" dirty="0" smtClean="0">
                <a:solidFill>
                  <a:srgbClr val="000000"/>
                </a:solidFill>
              </a:rPr>
              <a:t>   </a:t>
            </a:r>
            <a:r>
              <a:rPr lang="en-US" altLang="ja-JP" sz="1800" dirty="0">
                <a:solidFill>
                  <a:srgbClr val="000000"/>
                </a:solidFill>
              </a:rPr>
              <a:t>1</a:t>
            </a:r>
            <a:r>
              <a:rPr lang="en-US" altLang="ja-JP" sz="1800" dirty="0" smtClean="0">
                <a:solidFill>
                  <a:srgbClr val="000000"/>
                </a:solidFill>
              </a:rPr>
              <a:t>.1 </a:t>
            </a:r>
            <a:r>
              <a:rPr lang="en-US" altLang="ja-JP" sz="1800" dirty="0" err="1" smtClean="0">
                <a:solidFill>
                  <a:srgbClr val="000000"/>
                </a:solidFill>
              </a:rPr>
              <a:t>QuickStart</a:t>
            </a:r>
            <a:r>
              <a:rPr lang="ja-JP" altLang="en-US" sz="1800" dirty="0">
                <a:solidFill>
                  <a:srgbClr val="000000"/>
                </a:solidFill>
              </a:rPr>
              <a:t> </a:t>
            </a:r>
            <a:r>
              <a:rPr lang="en-US" altLang="ja-JP" sz="1800" dirty="0" smtClean="0">
                <a:solidFill>
                  <a:srgbClr val="000000"/>
                </a:solidFill>
              </a:rPr>
              <a:t>guide</a:t>
            </a:r>
          </a:p>
          <a:p>
            <a:pPr marL="0" lvl="0" indent="0">
              <a:buClr>
                <a:srgbClr val="002B62"/>
              </a:buClr>
              <a:buNone/>
            </a:pPr>
            <a:r>
              <a:rPr lang="ja-JP" altLang="en-US" sz="1800" dirty="0">
                <a:solidFill>
                  <a:srgbClr val="000000"/>
                </a:solidFill>
              </a:rPr>
              <a:t> </a:t>
            </a:r>
            <a:r>
              <a:rPr lang="ja-JP" altLang="en-US" sz="1800" dirty="0" smtClean="0">
                <a:solidFill>
                  <a:srgbClr val="000000"/>
                </a:solidFill>
              </a:rPr>
              <a:t>  </a:t>
            </a:r>
            <a:r>
              <a:rPr lang="en-US" altLang="ja-JP" sz="1800" dirty="0" smtClean="0">
                <a:solidFill>
                  <a:srgbClr val="000000"/>
                </a:solidFill>
              </a:rPr>
              <a:t>1.2 </a:t>
            </a:r>
            <a:r>
              <a:rPr lang="en-US" altLang="ja-JP" sz="1800" dirty="0" err="1" smtClean="0">
                <a:solidFill>
                  <a:srgbClr val="000000"/>
                </a:solidFill>
              </a:rPr>
              <a:t>Quickstart</a:t>
            </a:r>
            <a:r>
              <a:rPr lang="en-US" altLang="ja-JP" sz="1800" dirty="0" smtClean="0">
                <a:solidFill>
                  <a:srgbClr val="000000"/>
                </a:solidFill>
              </a:rPr>
              <a:t> PC Environment</a:t>
            </a:r>
            <a:endParaRPr lang="ja-JP" altLang="en-US" dirty="0" smtClean="0"/>
          </a:p>
          <a:p>
            <a:pPr marL="0" indent="0">
              <a:buNone/>
            </a:pPr>
            <a:endParaRPr lang="en-US" altLang="ja-JP" sz="700" dirty="0" smtClean="0"/>
          </a:p>
          <a:p>
            <a:pPr marL="0" indent="0">
              <a:buNone/>
            </a:pPr>
            <a:r>
              <a:rPr lang="en-US" altLang="ja-JP" dirty="0" smtClean="0"/>
              <a:t>2.</a:t>
            </a:r>
            <a:r>
              <a:rPr lang="ja-JP" altLang="en-US" dirty="0" smtClean="0"/>
              <a:t> </a:t>
            </a:r>
            <a:r>
              <a:rPr lang="en-US" altLang="ja-JP" dirty="0" smtClean="0"/>
              <a:t>Install</a:t>
            </a:r>
          </a:p>
          <a:p>
            <a:pPr marL="0" indent="0">
              <a:buNone/>
            </a:pPr>
            <a:r>
              <a:rPr lang="ja-JP" altLang="en-US" sz="1800" dirty="0" smtClean="0"/>
              <a:t>　</a:t>
            </a:r>
            <a:r>
              <a:rPr lang="en-US" altLang="ja-JP" sz="1800" dirty="0" smtClean="0"/>
              <a:t>2.1 Install EPOCH</a:t>
            </a:r>
            <a:endParaRPr lang="ja-JP" altLang="en-US" sz="1800" dirty="0" smtClean="0"/>
          </a:p>
          <a:p>
            <a:pPr marL="0" indent="0">
              <a:buNone/>
            </a:pPr>
            <a:r>
              <a:rPr lang="ja-JP" altLang="en-US" sz="1800" dirty="0"/>
              <a:t>　</a:t>
            </a:r>
            <a:r>
              <a:rPr lang="en-US" altLang="ja-JP" sz="1800" dirty="0" smtClean="0"/>
              <a:t>2.2 Prepare repositories</a:t>
            </a:r>
          </a:p>
          <a:p>
            <a:pPr marL="0" indent="0">
              <a:buNone/>
            </a:pPr>
            <a:r>
              <a:rPr lang="ja-JP" altLang="en-US" sz="1800" dirty="0"/>
              <a:t>　</a:t>
            </a:r>
            <a:r>
              <a:rPr lang="en-US" altLang="ja-JP" sz="1800" dirty="0"/>
              <a:t>2.3 </a:t>
            </a:r>
            <a:r>
              <a:rPr lang="en-US" altLang="ja-JP" sz="1800" dirty="0" smtClean="0"/>
              <a:t>Manifest template files</a:t>
            </a:r>
          </a:p>
          <a:p>
            <a:pPr marL="0" indent="0">
              <a:buNone/>
            </a:pPr>
            <a:endParaRPr lang="en-US" altLang="ja-JP" sz="800" dirty="0"/>
          </a:p>
          <a:p>
            <a:pPr marL="0" indent="0">
              <a:buNone/>
            </a:pPr>
            <a:r>
              <a:rPr lang="en-US" altLang="ja-JP" dirty="0" smtClean="0"/>
              <a:t>3. Create Workspace</a:t>
            </a:r>
          </a:p>
          <a:p>
            <a:pPr marL="0" indent="0">
              <a:buNone/>
            </a:pPr>
            <a:r>
              <a:rPr lang="ja-JP" altLang="en-US" sz="1800" dirty="0"/>
              <a:t>　</a:t>
            </a:r>
            <a:r>
              <a:rPr lang="en-US" altLang="ja-JP" sz="1800" dirty="0" smtClean="0"/>
              <a:t>3.1 Workspace</a:t>
            </a:r>
            <a:endParaRPr lang="en-US" altLang="ja-JP" sz="1800" dirty="0"/>
          </a:p>
          <a:p>
            <a:pPr marL="0" indent="0">
              <a:buNone/>
            </a:pPr>
            <a:r>
              <a:rPr lang="ja-JP" altLang="en-US" sz="1800" dirty="0"/>
              <a:t>　</a:t>
            </a:r>
            <a:r>
              <a:rPr lang="en-US" altLang="ja-JP" sz="1800" dirty="0" smtClean="0"/>
              <a:t>3.2 CI/CD</a:t>
            </a:r>
            <a:endParaRPr lang="en-US" altLang="ja-JP" sz="1800" dirty="0"/>
          </a:p>
          <a:p>
            <a:pPr marL="0" indent="0">
              <a:buNone/>
            </a:pPr>
            <a:r>
              <a:rPr lang="ja-JP" altLang="en-US" sz="1800" dirty="0"/>
              <a:t>　</a:t>
            </a:r>
            <a:r>
              <a:rPr lang="en-US" altLang="ja-JP" sz="1800" dirty="0" smtClean="0"/>
              <a:t>3.3 CI/CD in EPOCH</a:t>
            </a:r>
            <a:endParaRPr lang="en-US" altLang="ja-JP" sz="1800" dirty="0"/>
          </a:p>
          <a:p>
            <a:pPr marL="0" indent="0">
              <a:buNone/>
            </a:pPr>
            <a:r>
              <a:rPr lang="ja-JP" altLang="en-US" sz="1800" dirty="0"/>
              <a:t>　</a:t>
            </a:r>
            <a:r>
              <a:rPr lang="en-US" altLang="ja-JP" sz="1800" dirty="0" smtClean="0"/>
              <a:t>3.4</a:t>
            </a:r>
            <a:r>
              <a:rPr lang="ja-JP" altLang="en-US" sz="1800" dirty="0" smtClean="0"/>
              <a:t> </a:t>
            </a:r>
            <a:r>
              <a:rPr lang="en-US" altLang="ja-JP" sz="1800" dirty="0" smtClean="0"/>
              <a:t>Start</a:t>
            </a:r>
            <a:r>
              <a:rPr lang="ja-JP" altLang="en-US" sz="1800" dirty="0" smtClean="0"/>
              <a:t> </a:t>
            </a:r>
            <a:r>
              <a:rPr lang="en-US" altLang="ja-JP" sz="1800" dirty="0" smtClean="0"/>
              <a:t>EPOCH</a:t>
            </a:r>
            <a:endParaRPr lang="ja-JP" altLang="en-US" sz="1800" dirty="0" smtClean="0"/>
          </a:p>
          <a:p>
            <a:pPr marL="0" indent="0">
              <a:buNone/>
            </a:pPr>
            <a:r>
              <a:rPr lang="ja-JP" altLang="en-US" sz="1800" dirty="0" smtClean="0"/>
              <a:t>　</a:t>
            </a:r>
            <a:r>
              <a:rPr lang="en-US" altLang="ja-JP" sz="1800" dirty="0" smtClean="0"/>
              <a:t>3.5 Create Workspace</a:t>
            </a:r>
            <a:endParaRPr lang="ja-JP" altLang="en-US" sz="1800" dirty="0" smtClean="0"/>
          </a:p>
          <a:p>
            <a:pPr marL="0" indent="0">
              <a:buNone/>
            </a:pPr>
            <a:endParaRPr lang="en-US" altLang="ja-JP" sz="800" dirty="0"/>
          </a:p>
          <a:p>
            <a:pPr marL="0" indent="0">
              <a:buNone/>
            </a:pPr>
            <a:r>
              <a:rPr lang="en-US" altLang="ja-JP" dirty="0" smtClean="0"/>
              <a:t>4. Tutorial</a:t>
            </a:r>
          </a:p>
          <a:p>
            <a:pPr marL="0" indent="0">
              <a:buNone/>
            </a:pPr>
            <a:r>
              <a:rPr lang="ja-JP" altLang="en-US" sz="1900" dirty="0"/>
              <a:t>　</a:t>
            </a:r>
            <a:r>
              <a:rPr lang="en-US" altLang="ja-JP" sz="1900" dirty="0" smtClean="0"/>
              <a:t>4.1</a:t>
            </a:r>
            <a:r>
              <a:rPr lang="ja-JP" altLang="en-US" sz="1900" dirty="0" smtClean="0"/>
              <a:t> </a:t>
            </a:r>
            <a:r>
              <a:rPr lang="en-US" altLang="ja-JP" sz="1900" dirty="0" smtClean="0"/>
              <a:t>Tutorial overview</a:t>
            </a:r>
          </a:p>
          <a:p>
            <a:pPr marL="0" indent="0">
              <a:buNone/>
            </a:pPr>
            <a:r>
              <a:rPr lang="ja-JP" altLang="en-US" sz="1800" dirty="0" smtClean="0"/>
              <a:t>　</a:t>
            </a:r>
            <a:r>
              <a:rPr lang="en-US" altLang="ja-JP" sz="1800" dirty="0" smtClean="0"/>
              <a:t>4.2 Sample application configuration</a:t>
            </a:r>
            <a:endParaRPr lang="ja-JP" altLang="en-US" sz="1800" dirty="0"/>
          </a:p>
          <a:p>
            <a:pPr marL="0" indent="0">
              <a:buNone/>
            </a:pPr>
            <a:r>
              <a:rPr lang="ja-JP" altLang="en-US" sz="1800" dirty="0"/>
              <a:t>　</a:t>
            </a:r>
            <a:r>
              <a:rPr lang="en-US" altLang="ja-JP" sz="1800" dirty="0" smtClean="0"/>
              <a:t>4.3 Tutorial (CI/CD Workflow)</a:t>
            </a:r>
          </a:p>
          <a:p>
            <a:pPr marL="0" indent="0">
              <a:buNone/>
            </a:pPr>
            <a:r>
              <a:rPr lang="ja-JP" altLang="en-US" sz="1800" dirty="0" smtClean="0"/>
              <a:t>　</a:t>
            </a:r>
            <a:r>
              <a:rPr lang="en-US" altLang="ja-JP" sz="1800" dirty="0" smtClean="0"/>
              <a:t>4.4 Manifest template files</a:t>
            </a:r>
          </a:p>
          <a:p>
            <a:pPr marL="0" indent="0">
              <a:buNone/>
            </a:pPr>
            <a:r>
              <a:rPr lang="ja-JP" altLang="en-US" sz="1800" dirty="0"/>
              <a:t>　</a:t>
            </a:r>
            <a:r>
              <a:rPr lang="en-US" altLang="ja-JP" sz="1800" dirty="0" smtClean="0"/>
              <a:t>4.5 CI/CD Workflow No.1 </a:t>
            </a:r>
          </a:p>
          <a:p>
            <a:pPr marL="0" indent="0">
              <a:buNone/>
            </a:pPr>
            <a:r>
              <a:rPr lang="ja-JP" altLang="en-US" sz="1800" dirty="0"/>
              <a:t>　</a:t>
            </a:r>
            <a:r>
              <a:rPr lang="en-US" altLang="ja-JP" sz="1800" dirty="0" smtClean="0"/>
              <a:t>4.6 CI/CD Workflow No.2 </a:t>
            </a:r>
            <a:endParaRPr lang="en-US" altLang="ja-JP" sz="1800" dirty="0"/>
          </a:p>
          <a:p>
            <a:pPr marL="0" indent="0">
              <a:buNone/>
            </a:pPr>
            <a:endParaRPr lang="en-US" altLang="ja-JP" sz="800" dirty="0"/>
          </a:p>
          <a:p>
            <a:pPr marL="0" indent="0">
              <a:buNone/>
            </a:pPr>
            <a:r>
              <a:rPr lang="en-US" altLang="ja-JP" dirty="0" smtClean="0"/>
              <a:t>5. Appendix</a:t>
            </a:r>
            <a:endParaRPr lang="ja-JP" altLang="en-US" dirty="0" smtClean="0"/>
          </a:p>
          <a:p>
            <a:pPr marL="0" indent="0">
              <a:buNone/>
            </a:pPr>
            <a:r>
              <a:rPr lang="ja-JP" altLang="en-US" sz="1800" dirty="0"/>
              <a:t>　</a:t>
            </a:r>
            <a:r>
              <a:rPr lang="en-US" altLang="ja-JP" sz="1800" dirty="0" smtClean="0"/>
              <a:t>5.1 Restrictions</a:t>
            </a:r>
            <a:endParaRPr lang="ja-JP" altLang="en-US" sz="1800" dirty="0"/>
          </a:p>
          <a:p>
            <a:pPr marL="0" indent="0">
              <a:buNone/>
            </a:pPr>
            <a:endParaRPr kumimoji="1" lang="ja-JP" altLang="en-US" sz="1800" dirty="0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Table of contents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608470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グループ化 67"/>
          <p:cNvGrpSpPr/>
          <p:nvPr/>
        </p:nvGrpSpPr>
        <p:grpSpPr>
          <a:xfrm>
            <a:off x="4717294" y="1954106"/>
            <a:ext cx="4788464" cy="1709295"/>
            <a:chOff x="2930699" y="1860017"/>
            <a:chExt cx="5237366" cy="986403"/>
          </a:xfrm>
        </p:grpSpPr>
        <p:sp>
          <p:nvSpPr>
            <p:cNvPr id="69" name="円柱 68"/>
            <p:cNvSpPr/>
            <p:nvPr/>
          </p:nvSpPr>
          <p:spPr bwMode="auto">
            <a:xfrm rot="16200000">
              <a:off x="7252857" y="1931211"/>
              <a:ext cx="985926" cy="844491"/>
            </a:xfrm>
            <a:prstGeom prst="can">
              <a:avLst>
                <a:gd name="adj" fmla="val 50000"/>
              </a:avLst>
            </a:prstGeom>
            <a:gradFill flip="none" rotWithShape="1">
              <a:gsLst>
                <a:gs pos="100000">
                  <a:srgbClr val="317F70"/>
                </a:gs>
                <a:gs pos="17160">
                  <a:schemeClr val="bg1"/>
                </a:gs>
                <a:gs pos="0">
                  <a:srgbClr val="58AA9A"/>
                </a:gs>
                <a:gs pos="31000">
                  <a:srgbClr val="468C7D"/>
                </a:gs>
              </a:gsLst>
              <a:lin ang="10800000" scaled="1"/>
              <a:tileRect/>
            </a:gradFill>
            <a:ln w="12700">
              <a:noFill/>
            </a:ln>
            <a:effectLst/>
            <a:extLst/>
          </p:spPr>
          <p:txBody>
  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b="1" dirty="0" smtClean="0">
                <a:latin typeface="+mn-ea"/>
              </a:endParaRPr>
            </a:p>
          </p:txBody>
        </p:sp>
        <p:sp>
          <p:nvSpPr>
            <p:cNvPr id="70" name="楕円 69"/>
            <p:cNvSpPr/>
            <p:nvPr/>
          </p:nvSpPr>
          <p:spPr bwMode="auto">
            <a:xfrm>
              <a:off x="7323573" y="1860017"/>
              <a:ext cx="442249" cy="986402"/>
            </a:xfrm>
            <a:prstGeom prst="ellipse">
              <a:avLst/>
            </a:prstGeom>
            <a:gradFill flip="none" rotWithShape="1">
              <a:gsLst>
                <a:gs pos="100000">
                  <a:srgbClr val="317F70"/>
                </a:gs>
                <a:gs pos="0">
                  <a:srgbClr val="58AA9A"/>
                </a:gs>
                <a:gs pos="83000">
                  <a:srgbClr val="468C7D"/>
                </a:gs>
              </a:gsLst>
              <a:lin ang="10800000" scaled="1"/>
              <a:tileRect/>
            </a:gradFill>
            <a:ln w="12700">
              <a:noFill/>
            </a:ln>
            <a:effectLst/>
            <a:extLst/>
          </p:spPr>
          <p:txBody>
  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b="1" dirty="0" smtClean="0">
                <a:latin typeface="+mn-ea"/>
              </a:endParaRPr>
            </a:p>
          </p:txBody>
        </p:sp>
        <p:sp>
          <p:nvSpPr>
            <p:cNvPr id="71" name="円柱 70"/>
            <p:cNvSpPr/>
            <p:nvPr/>
          </p:nvSpPr>
          <p:spPr bwMode="auto">
            <a:xfrm rot="16200000">
              <a:off x="5034011" y="135033"/>
              <a:ext cx="864096" cy="4437922"/>
            </a:xfrm>
            <a:prstGeom prst="can">
              <a:avLst>
                <a:gd name="adj" fmla="val 26568"/>
              </a:avLst>
            </a:prstGeom>
            <a:gradFill flip="none" rotWithShape="1">
              <a:gsLst>
                <a:gs pos="22000">
                  <a:schemeClr val="bg1"/>
                </a:gs>
                <a:gs pos="100000">
                  <a:srgbClr val="338071"/>
                </a:gs>
                <a:gs pos="32000">
                  <a:srgbClr val="58AA9A"/>
                </a:gs>
                <a:gs pos="0">
                  <a:srgbClr val="5FAE9D"/>
                </a:gs>
              </a:gsLst>
              <a:lin ang="10800000" scaled="1"/>
              <a:tileRect/>
            </a:gradFill>
            <a:ln w="12700">
              <a:noFill/>
            </a:ln>
            <a:effectLst/>
            <a:extLst/>
          </p:spPr>
          <p:txBody>
  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b="1" dirty="0" smtClean="0">
                <a:latin typeface="+mn-ea"/>
              </a:endParaRPr>
            </a:p>
          </p:txBody>
        </p:sp>
        <p:sp>
          <p:nvSpPr>
            <p:cNvPr id="72" name="円柱 71"/>
            <p:cNvSpPr/>
            <p:nvPr/>
          </p:nvSpPr>
          <p:spPr bwMode="auto">
            <a:xfrm rot="16200000">
              <a:off x="2859982" y="1931210"/>
              <a:ext cx="985926" cy="844492"/>
            </a:xfrm>
            <a:prstGeom prst="can">
              <a:avLst>
                <a:gd name="adj" fmla="val 50000"/>
              </a:avLst>
            </a:prstGeom>
            <a:gradFill flip="none" rotWithShape="1">
              <a:gsLst>
                <a:gs pos="16000">
                  <a:schemeClr val="bg1"/>
                </a:gs>
                <a:gs pos="100000">
                  <a:srgbClr val="317F70"/>
                </a:gs>
                <a:gs pos="0">
                  <a:srgbClr val="58AA9A"/>
                </a:gs>
                <a:gs pos="34000">
                  <a:srgbClr val="468C7D"/>
                </a:gs>
              </a:gsLst>
              <a:lin ang="10800000" scaled="1"/>
              <a:tileRect/>
            </a:gradFill>
            <a:ln w="3175">
              <a:solidFill>
                <a:srgbClr val="5FAE9D"/>
              </a:solidFill>
            </a:ln>
            <a:effectLst/>
            <a:extLst/>
          </p:spPr>
          <p:txBody>
  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b="1" dirty="0" smtClean="0">
                <a:latin typeface="+mn-ea"/>
              </a:endParaRPr>
            </a:p>
          </p:txBody>
        </p:sp>
        <p:sp>
          <p:nvSpPr>
            <p:cNvPr id="73" name="楕円 72"/>
            <p:cNvSpPr/>
            <p:nvPr/>
          </p:nvSpPr>
          <p:spPr bwMode="auto">
            <a:xfrm>
              <a:off x="2979676" y="1911929"/>
              <a:ext cx="297532" cy="885825"/>
            </a:xfrm>
            <a:prstGeom prst="ellipse">
              <a:avLst/>
            </a:prstGeom>
            <a:gradFill>
              <a:gsLst>
                <a:gs pos="100000">
                  <a:srgbClr val="317F70"/>
                </a:gs>
                <a:gs pos="0">
                  <a:srgbClr val="58AA9A"/>
                </a:gs>
                <a:gs pos="76000">
                  <a:srgbClr val="468C7D"/>
                </a:gs>
              </a:gsLst>
              <a:lin ang="18900000" scaled="1"/>
            </a:gradFill>
            <a:ln w="12700">
              <a:noFill/>
            </a:ln>
            <a:effectLst/>
            <a:extLst/>
          </p:spPr>
          <p:txBody>
  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b="1" dirty="0" smtClean="0">
                <a:latin typeface="+mn-ea"/>
              </a:endParaRPr>
            </a:p>
          </p:txBody>
        </p:sp>
      </p:grpSp>
      <p:sp>
        <p:nvSpPr>
          <p:cNvPr id="181" name="正方形/長方形 180"/>
          <p:cNvSpPr/>
          <p:nvPr/>
        </p:nvSpPr>
        <p:spPr bwMode="auto">
          <a:xfrm>
            <a:off x="5143472" y="2272090"/>
            <a:ext cx="4158281" cy="1134344"/>
          </a:xfrm>
          <a:prstGeom prst="rect">
            <a:avLst/>
          </a:prstGeom>
          <a:solidFill>
            <a:schemeClr val="accent6">
              <a:lumMod val="10000"/>
              <a:lumOff val="90000"/>
              <a:alpha val="50000"/>
            </a:schemeClr>
          </a:solidFill>
          <a:ln w="19050">
            <a:solidFill>
              <a:schemeClr val="accent6">
                <a:lumMod val="50000"/>
                <a:lumOff val="50000"/>
              </a:schemeClr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  <p:sp>
        <p:nvSpPr>
          <p:cNvPr id="133" name="正方形/長方形 132"/>
          <p:cNvSpPr/>
          <p:nvPr/>
        </p:nvSpPr>
        <p:spPr bwMode="auto">
          <a:xfrm>
            <a:off x="10145594" y="4194174"/>
            <a:ext cx="1656184" cy="1647940"/>
          </a:xfrm>
          <a:prstGeom prst="rect">
            <a:avLst/>
          </a:prstGeom>
          <a:solidFill>
            <a:schemeClr val="accent5">
              <a:lumMod val="10000"/>
              <a:lumOff val="90000"/>
            </a:schemeClr>
          </a:solidFill>
          <a:ln w="12700">
            <a:solidFill>
              <a:schemeClr val="accent5">
                <a:lumMod val="90000"/>
                <a:lumOff val="10000"/>
              </a:schemeClr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  <p:sp>
        <p:nvSpPr>
          <p:cNvPr id="134" name="正方形/長方形 133"/>
          <p:cNvSpPr/>
          <p:nvPr/>
        </p:nvSpPr>
        <p:spPr bwMode="auto">
          <a:xfrm>
            <a:off x="9983606" y="4342362"/>
            <a:ext cx="1656184" cy="1650732"/>
          </a:xfrm>
          <a:prstGeom prst="rect">
            <a:avLst/>
          </a:prstGeom>
          <a:solidFill>
            <a:schemeClr val="accent5">
              <a:lumMod val="10000"/>
              <a:lumOff val="90000"/>
            </a:schemeClr>
          </a:solidFill>
          <a:ln w="12700">
            <a:solidFill>
              <a:schemeClr val="accent5">
                <a:lumMod val="90000"/>
                <a:lumOff val="10000"/>
              </a:schemeClr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  <p:sp>
        <p:nvSpPr>
          <p:cNvPr id="100" name="直方体 99"/>
          <p:cNvSpPr/>
          <p:nvPr/>
        </p:nvSpPr>
        <p:spPr bwMode="auto">
          <a:xfrm>
            <a:off x="10185018" y="5281558"/>
            <a:ext cx="644958" cy="619533"/>
          </a:xfrm>
          <a:prstGeom prst="cube">
            <a:avLst>
              <a:gd name="adj" fmla="val 14896"/>
            </a:avLst>
          </a:prstGeom>
          <a:solidFill>
            <a:schemeClr val="accent5">
              <a:lumMod val="25000"/>
              <a:lumOff val="75000"/>
            </a:schemeClr>
          </a:solidFill>
          <a:ln w="19050">
            <a:solidFill>
              <a:schemeClr val="accent3"/>
            </a:solidFill>
          </a:ln>
          <a:effectLst>
            <a:glow rad="38100">
              <a:schemeClr val="bg1"/>
            </a:glow>
          </a:effectLst>
          <a:extLst/>
        </p:spPr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1400" b="1" dirty="0" smtClean="0">
                <a:solidFill>
                  <a:schemeClr val="accent3"/>
                </a:solidFill>
                <a:latin typeface="メイリオ"/>
                <a:ea typeface="メイリオ"/>
              </a:rPr>
              <a:t>Pod</a:t>
            </a:r>
            <a:endParaRPr kumimoji="1" lang="ja-JP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accent3"/>
              </a:solidFill>
              <a:effectLst/>
              <a:uLnTx/>
              <a:uFillTx/>
              <a:latin typeface="メイリオ"/>
              <a:ea typeface="メイリオ"/>
            </a:endParaRPr>
          </a:p>
        </p:txBody>
      </p:sp>
      <p:sp>
        <p:nvSpPr>
          <p:cNvPr id="101" name="直方体 100"/>
          <p:cNvSpPr/>
          <p:nvPr/>
        </p:nvSpPr>
        <p:spPr bwMode="auto">
          <a:xfrm>
            <a:off x="10840596" y="5278664"/>
            <a:ext cx="612750" cy="619534"/>
          </a:xfrm>
          <a:prstGeom prst="cube">
            <a:avLst>
              <a:gd name="adj" fmla="val 14896"/>
            </a:avLst>
          </a:prstGeom>
          <a:solidFill>
            <a:schemeClr val="accent5">
              <a:lumMod val="25000"/>
              <a:lumOff val="75000"/>
            </a:schemeClr>
          </a:solidFill>
          <a:ln w="19050">
            <a:solidFill>
              <a:schemeClr val="accent3"/>
            </a:solidFill>
          </a:ln>
          <a:effectLst>
            <a:glow rad="38100">
              <a:schemeClr val="bg1"/>
            </a:glow>
          </a:effectLst>
          <a:extLst/>
        </p:spPr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1400" b="1" dirty="0" smtClean="0">
                <a:solidFill>
                  <a:schemeClr val="accent3"/>
                </a:solidFill>
                <a:latin typeface="メイリオ"/>
                <a:ea typeface="メイリオ"/>
              </a:rPr>
              <a:t>Pod</a:t>
            </a:r>
            <a:endParaRPr kumimoji="1" lang="ja-JP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accent3"/>
              </a:solidFill>
              <a:effectLst/>
              <a:uLnTx/>
              <a:uFillTx/>
              <a:latin typeface="メイリオ"/>
              <a:ea typeface="メイリオ"/>
            </a:endParaRPr>
          </a:p>
        </p:txBody>
      </p:sp>
      <p:sp>
        <p:nvSpPr>
          <p:cNvPr id="102" name="直方体 101"/>
          <p:cNvSpPr/>
          <p:nvPr/>
        </p:nvSpPr>
        <p:spPr bwMode="auto">
          <a:xfrm>
            <a:off x="10511220" y="4704332"/>
            <a:ext cx="631000" cy="618887"/>
          </a:xfrm>
          <a:prstGeom prst="cube">
            <a:avLst>
              <a:gd name="adj" fmla="val 14896"/>
            </a:avLst>
          </a:prstGeom>
          <a:solidFill>
            <a:schemeClr val="accent5">
              <a:lumMod val="25000"/>
              <a:lumOff val="75000"/>
            </a:schemeClr>
          </a:solidFill>
          <a:ln w="19050">
            <a:solidFill>
              <a:schemeClr val="accent3"/>
            </a:solidFill>
          </a:ln>
          <a:effectLst>
            <a:glow rad="38100">
              <a:schemeClr val="bg1"/>
            </a:glow>
          </a:effectLst>
          <a:extLst/>
        </p:spPr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1400" b="1" dirty="0" smtClean="0">
                <a:solidFill>
                  <a:schemeClr val="accent3"/>
                </a:solidFill>
                <a:latin typeface="メイリオ"/>
                <a:ea typeface="メイリオ"/>
              </a:rPr>
              <a:t>Pod</a:t>
            </a:r>
            <a:endParaRPr kumimoji="1" lang="ja-JP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accent3"/>
              </a:solidFill>
              <a:effectLst/>
              <a:uLnTx/>
              <a:uFillTx/>
              <a:latin typeface="メイリオ"/>
              <a:ea typeface="メイリオ"/>
            </a:endParaRPr>
          </a:p>
        </p:txBody>
      </p:sp>
      <p:pic>
        <p:nvPicPr>
          <p:cNvPr id="106" name="図 10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6095" y="4411727"/>
            <a:ext cx="1167588" cy="252177"/>
          </a:xfrm>
          <a:prstGeom prst="rect">
            <a:avLst/>
          </a:prstGeom>
          <a:effectLst>
            <a:glow rad="38100">
              <a:schemeClr val="bg1">
                <a:alpha val="80000"/>
              </a:schemeClr>
            </a:glow>
          </a:effectLst>
        </p:spPr>
      </p:pic>
      <p:sp>
        <p:nvSpPr>
          <p:cNvPr id="3" name="コンテンツ プレースホルダー 2"/>
          <p:cNvSpPr>
            <a:spLocks noGrp="1"/>
          </p:cNvSpPr>
          <p:nvPr>
            <p:ph sz="quarter" idx="10"/>
          </p:nvPr>
        </p:nvSpPr>
        <p:spPr>
          <a:xfrm>
            <a:off x="239350" y="836712"/>
            <a:ext cx="11713301" cy="5688632"/>
          </a:xfrm>
        </p:spPr>
        <p:txBody>
          <a:bodyPr>
            <a:normAutofit/>
          </a:bodyPr>
          <a:lstStyle/>
          <a:p>
            <a:r>
              <a:rPr lang="en-US" altLang="ja-JP" dirty="0" smtClean="0"/>
              <a:t>CI/CD in EPOCH</a:t>
            </a:r>
          </a:p>
          <a:p>
            <a:pPr marL="0" indent="0">
              <a:buNone/>
            </a:pPr>
            <a:r>
              <a:rPr lang="ja-JP" altLang="en-US" sz="1800" dirty="0" smtClean="0"/>
              <a:t>　</a:t>
            </a:r>
            <a:r>
              <a:rPr lang="en-US" altLang="ja-JP" sz="1800" dirty="0" smtClean="0"/>
              <a:t>The following diagram illustrates the CI/CD used in EPOCH.</a:t>
            </a:r>
          </a:p>
          <a:p>
            <a:pPr marL="0" indent="0">
              <a:buNone/>
            </a:pPr>
            <a:endParaRPr lang="en-US" altLang="ja-JP" sz="1800" dirty="0" smtClean="0"/>
          </a:p>
        </p:txBody>
      </p:sp>
      <p:grpSp>
        <p:nvGrpSpPr>
          <p:cNvPr id="93" name="グループ化 92"/>
          <p:cNvGrpSpPr/>
          <p:nvPr/>
        </p:nvGrpSpPr>
        <p:grpSpPr>
          <a:xfrm>
            <a:off x="2855794" y="3975102"/>
            <a:ext cx="6624579" cy="1981998"/>
            <a:chOff x="5876426" y="5265342"/>
            <a:chExt cx="2334177" cy="986957"/>
          </a:xfrm>
        </p:grpSpPr>
        <p:sp>
          <p:nvSpPr>
            <p:cNvPr id="94" name="円柱 93"/>
            <p:cNvSpPr/>
            <p:nvPr/>
          </p:nvSpPr>
          <p:spPr bwMode="auto">
            <a:xfrm rot="16200000">
              <a:off x="7576170" y="5617865"/>
              <a:ext cx="985926" cy="282941"/>
            </a:xfrm>
            <a:prstGeom prst="can">
              <a:avLst>
                <a:gd name="adj" fmla="val 44955"/>
              </a:avLst>
            </a:prstGeom>
            <a:gradFill flip="none" rotWithShape="1">
              <a:gsLst>
                <a:gs pos="13000">
                  <a:schemeClr val="bg1"/>
                </a:gs>
                <a:gs pos="100000">
                  <a:srgbClr val="317F70"/>
                </a:gs>
                <a:gs pos="0">
                  <a:srgbClr val="58AA9A"/>
                </a:gs>
                <a:gs pos="28000">
                  <a:srgbClr val="468C7D"/>
                </a:gs>
              </a:gsLst>
              <a:lin ang="10800000" scaled="1"/>
              <a:tileRect/>
            </a:gradFill>
            <a:ln w="12700">
              <a:noFill/>
            </a:ln>
            <a:effectLst/>
            <a:extLst/>
          </p:spPr>
          <p:txBody>
  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b="1" dirty="0" smtClean="0">
                <a:latin typeface="+mn-ea"/>
              </a:endParaRPr>
            </a:p>
          </p:txBody>
        </p:sp>
        <p:sp>
          <p:nvSpPr>
            <p:cNvPr id="95" name="楕円 94"/>
            <p:cNvSpPr/>
            <p:nvPr/>
          </p:nvSpPr>
          <p:spPr bwMode="auto">
            <a:xfrm>
              <a:off x="7931867" y="5265342"/>
              <a:ext cx="124374" cy="986402"/>
            </a:xfrm>
            <a:prstGeom prst="ellipse">
              <a:avLst/>
            </a:prstGeom>
            <a:gradFill flip="none" rotWithShape="1">
              <a:gsLst>
                <a:gs pos="100000">
                  <a:srgbClr val="317F70"/>
                </a:gs>
                <a:gs pos="0">
                  <a:srgbClr val="58AA9A"/>
                </a:gs>
                <a:gs pos="76000">
                  <a:srgbClr val="468C7D"/>
                </a:gs>
              </a:gsLst>
              <a:lin ang="10800000" scaled="1"/>
              <a:tileRect/>
            </a:gradFill>
            <a:ln w="12700">
              <a:noFill/>
            </a:ln>
            <a:effectLst/>
            <a:extLst/>
          </p:spPr>
          <p:txBody>
  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b="1" dirty="0" smtClean="0">
                <a:latin typeface="+mn-ea"/>
              </a:endParaRPr>
            </a:p>
          </p:txBody>
        </p:sp>
        <p:sp>
          <p:nvSpPr>
            <p:cNvPr id="96" name="円柱 95"/>
            <p:cNvSpPr/>
            <p:nvPr/>
          </p:nvSpPr>
          <p:spPr bwMode="auto">
            <a:xfrm rot="16200000">
              <a:off x="6587873" y="4753690"/>
              <a:ext cx="864096" cy="2012366"/>
            </a:xfrm>
            <a:prstGeom prst="can">
              <a:avLst>
                <a:gd name="adj" fmla="val 20329"/>
              </a:avLst>
            </a:prstGeom>
            <a:gradFill flip="none" rotWithShape="1">
              <a:gsLst>
                <a:gs pos="22048">
                  <a:schemeClr val="bg1"/>
                </a:gs>
                <a:gs pos="100000">
                  <a:srgbClr val="358172"/>
                </a:gs>
                <a:gs pos="32000">
                  <a:srgbClr val="58AA9A"/>
                </a:gs>
                <a:gs pos="0">
                  <a:srgbClr val="5FAE9D"/>
                </a:gs>
              </a:gsLst>
              <a:lin ang="10800000" scaled="1"/>
              <a:tileRect/>
            </a:gradFill>
            <a:ln w="12700">
              <a:noFill/>
            </a:ln>
            <a:effectLst/>
            <a:extLst/>
          </p:spPr>
          <p:txBody>
  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b="1" dirty="0" smtClean="0">
                <a:latin typeface="+mn-ea"/>
              </a:endParaRPr>
            </a:p>
          </p:txBody>
        </p:sp>
        <p:sp>
          <p:nvSpPr>
            <p:cNvPr id="97" name="円柱 96"/>
            <p:cNvSpPr/>
            <p:nvPr/>
          </p:nvSpPr>
          <p:spPr bwMode="auto">
            <a:xfrm rot="16200000">
              <a:off x="5546465" y="5596333"/>
              <a:ext cx="985926" cy="326004"/>
            </a:xfrm>
            <a:prstGeom prst="can">
              <a:avLst>
                <a:gd name="adj" fmla="val 50000"/>
              </a:avLst>
            </a:prstGeom>
            <a:gradFill flip="none" rotWithShape="1">
              <a:gsLst>
                <a:gs pos="15000">
                  <a:schemeClr val="bg1"/>
                </a:gs>
                <a:gs pos="100000">
                  <a:srgbClr val="317F70"/>
                </a:gs>
                <a:gs pos="0">
                  <a:srgbClr val="58AA9A"/>
                </a:gs>
                <a:gs pos="32000">
                  <a:srgbClr val="468C7D"/>
                </a:gs>
              </a:gsLst>
              <a:lin ang="10800000" scaled="1"/>
              <a:tileRect/>
            </a:gradFill>
            <a:ln w="3175">
              <a:solidFill>
                <a:srgbClr val="5FAE9D"/>
              </a:solidFill>
            </a:ln>
            <a:effectLst/>
            <a:extLst/>
          </p:spPr>
          <p:txBody>
  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b="1" dirty="0" smtClean="0">
                <a:latin typeface="+mn-ea"/>
              </a:endParaRPr>
            </a:p>
          </p:txBody>
        </p:sp>
        <p:sp>
          <p:nvSpPr>
            <p:cNvPr id="98" name="楕円 97"/>
            <p:cNvSpPr/>
            <p:nvPr/>
          </p:nvSpPr>
          <p:spPr bwMode="auto">
            <a:xfrm>
              <a:off x="5895273" y="5310420"/>
              <a:ext cx="119793" cy="885825"/>
            </a:xfrm>
            <a:prstGeom prst="ellipse">
              <a:avLst/>
            </a:prstGeom>
            <a:gradFill>
              <a:gsLst>
                <a:gs pos="100000">
                  <a:srgbClr val="317F70"/>
                </a:gs>
                <a:gs pos="0">
                  <a:srgbClr val="58AA9A"/>
                </a:gs>
                <a:gs pos="76000">
                  <a:srgbClr val="468C7D"/>
                </a:gs>
              </a:gsLst>
              <a:lin ang="18900000" scaled="1"/>
            </a:gradFill>
            <a:ln w="12700">
              <a:noFill/>
            </a:ln>
            <a:effectLst/>
            <a:extLst/>
          </p:spPr>
          <p:txBody>
  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b="1" dirty="0" smtClean="0">
                <a:latin typeface="+mn-ea"/>
              </a:endParaRPr>
            </a:p>
          </p:txBody>
        </p:sp>
      </p:grpSp>
      <p:sp>
        <p:nvSpPr>
          <p:cNvPr id="177" name="正方形/長方形 176"/>
          <p:cNvSpPr/>
          <p:nvPr/>
        </p:nvSpPr>
        <p:spPr bwMode="auto">
          <a:xfrm>
            <a:off x="7038424" y="4453886"/>
            <a:ext cx="2200487" cy="1339624"/>
          </a:xfrm>
          <a:prstGeom prst="rect">
            <a:avLst/>
          </a:prstGeom>
          <a:solidFill>
            <a:schemeClr val="accent6">
              <a:lumMod val="10000"/>
              <a:lumOff val="90000"/>
              <a:alpha val="50000"/>
            </a:schemeClr>
          </a:solidFill>
          <a:ln w="19050">
            <a:solidFill>
              <a:schemeClr val="accent6">
                <a:lumMod val="50000"/>
                <a:lumOff val="50000"/>
              </a:schemeClr>
            </a:solidFill>
            <a:prstDash val="solid"/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  <p:sp>
        <p:nvSpPr>
          <p:cNvPr id="176" name="正方形/長方形 175"/>
          <p:cNvSpPr/>
          <p:nvPr/>
        </p:nvSpPr>
        <p:spPr bwMode="auto">
          <a:xfrm>
            <a:off x="1350134" y="3940206"/>
            <a:ext cx="3923439" cy="1867619"/>
          </a:xfrm>
          <a:prstGeom prst="rect">
            <a:avLst/>
          </a:prstGeom>
          <a:solidFill>
            <a:schemeClr val="accent6">
              <a:lumMod val="10000"/>
              <a:lumOff val="90000"/>
              <a:alpha val="30000"/>
            </a:schemeClr>
          </a:solidFill>
          <a:ln w="19050">
            <a:solidFill>
              <a:schemeClr val="accent6">
                <a:lumMod val="50000"/>
                <a:lumOff val="50000"/>
              </a:schemeClr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  <p:sp>
        <p:nvSpPr>
          <p:cNvPr id="124" name="角丸四角形 123"/>
          <p:cNvSpPr/>
          <p:nvPr/>
        </p:nvSpPr>
        <p:spPr bwMode="auto">
          <a:xfrm>
            <a:off x="2384326" y="1793452"/>
            <a:ext cx="9576329" cy="1938013"/>
          </a:xfrm>
          <a:prstGeom prst="roundRect">
            <a:avLst>
              <a:gd name="adj" fmla="val 10232"/>
            </a:avLst>
          </a:prstGeom>
          <a:noFill/>
          <a:ln w="38100">
            <a:solidFill>
              <a:schemeClr val="accent6">
                <a:lumMod val="90000"/>
                <a:lumOff val="10000"/>
              </a:schemeClr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  <p:sp>
        <p:nvSpPr>
          <p:cNvPr id="14" name="角丸四角形 13"/>
          <p:cNvSpPr/>
          <p:nvPr/>
        </p:nvSpPr>
        <p:spPr bwMode="auto">
          <a:xfrm>
            <a:off x="1221228" y="3813257"/>
            <a:ext cx="10741795" cy="2269262"/>
          </a:xfrm>
          <a:prstGeom prst="roundRect">
            <a:avLst>
              <a:gd name="adj" fmla="val 8851"/>
            </a:avLst>
          </a:prstGeom>
          <a:noFill/>
          <a:ln w="38100">
            <a:solidFill>
              <a:schemeClr val="accent6">
                <a:lumMod val="90000"/>
                <a:lumOff val="10000"/>
              </a:schemeClr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b="1" dirty="0" smtClean="0"/>
              <a:t>3.3 CI/CD in EPOCH</a:t>
            </a:r>
            <a:endParaRPr kumimoji="1" lang="ja-JP" altLang="en-US" dirty="0"/>
          </a:p>
        </p:txBody>
      </p:sp>
      <p:sp>
        <p:nvSpPr>
          <p:cNvPr id="4" name="フリーフォーム 3"/>
          <p:cNvSpPr>
            <a:spLocks noChangeAspect="1"/>
          </p:cNvSpPr>
          <p:nvPr/>
        </p:nvSpPr>
        <p:spPr bwMode="auto">
          <a:xfrm>
            <a:off x="501730" y="3033689"/>
            <a:ext cx="598585" cy="617158"/>
          </a:xfrm>
          <a:custGeom>
            <a:avLst/>
            <a:gdLst>
              <a:gd name="connsiteX0" fmla="*/ 263032 w 6651624"/>
              <a:gd name="connsiteY0" fmla="*/ 6332538 h 6858001"/>
              <a:gd name="connsiteX1" fmla="*/ 6388173 w 6651624"/>
              <a:gd name="connsiteY1" fmla="*/ 6332538 h 6858001"/>
              <a:gd name="connsiteX2" fmla="*/ 6651624 w 6651624"/>
              <a:gd name="connsiteY2" fmla="*/ 6594433 h 6858001"/>
              <a:gd name="connsiteX3" fmla="*/ 6388173 w 6651624"/>
              <a:gd name="connsiteY3" fmla="*/ 6858001 h 6858001"/>
              <a:gd name="connsiteX4" fmla="*/ 263032 w 6651624"/>
              <a:gd name="connsiteY4" fmla="*/ 6858001 h 6858001"/>
              <a:gd name="connsiteX5" fmla="*/ 0 w 6651624"/>
              <a:gd name="connsiteY5" fmla="*/ 6594433 h 6858001"/>
              <a:gd name="connsiteX6" fmla="*/ 263032 w 6651624"/>
              <a:gd name="connsiteY6" fmla="*/ 6332538 h 6858001"/>
              <a:gd name="connsiteX7" fmla="*/ 5433654 w 6651624"/>
              <a:gd name="connsiteY7" fmla="*/ 4567238 h 6858001"/>
              <a:gd name="connsiteX8" fmla="*/ 5574697 w 6651624"/>
              <a:gd name="connsiteY8" fmla="*/ 4825583 h 6858001"/>
              <a:gd name="connsiteX9" fmla="*/ 5558745 w 6651624"/>
              <a:gd name="connsiteY9" fmla="*/ 5344786 h 6858001"/>
              <a:gd name="connsiteX10" fmla="*/ 5316537 w 6651624"/>
              <a:gd name="connsiteY10" fmla="*/ 5526088 h 6858001"/>
              <a:gd name="connsiteX11" fmla="*/ 5433654 w 6651624"/>
              <a:gd name="connsiteY11" fmla="*/ 4567238 h 6858001"/>
              <a:gd name="connsiteX12" fmla="*/ 1217972 w 6651624"/>
              <a:gd name="connsiteY12" fmla="*/ 4567238 h 6858001"/>
              <a:gd name="connsiteX13" fmla="*/ 1335087 w 6651624"/>
              <a:gd name="connsiteY13" fmla="*/ 5526088 h 6858001"/>
              <a:gd name="connsiteX14" fmla="*/ 1092880 w 6651624"/>
              <a:gd name="connsiteY14" fmla="*/ 5344786 h 6858001"/>
              <a:gd name="connsiteX15" fmla="*/ 1076929 w 6651624"/>
              <a:gd name="connsiteY15" fmla="*/ 4825583 h 6858001"/>
              <a:gd name="connsiteX16" fmla="*/ 1217972 w 6651624"/>
              <a:gd name="connsiteY16" fmla="*/ 4567238 h 6858001"/>
              <a:gd name="connsiteX17" fmla="*/ 1289050 w 6651624"/>
              <a:gd name="connsiteY17" fmla="*/ 4144963 h 6858001"/>
              <a:gd name="connsiteX18" fmla="*/ 5362574 w 6651624"/>
              <a:gd name="connsiteY18" fmla="*/ 4144963 h 6858001"/>
              <a:gd name="connsiteX19" fmla="*/ 5111749 w 6651624"/>
              <a:gd name="connsiteY19" fmla="*/ 6197601 h 6858001"/>
              <a:gd name="connsiteX20" fmla="*/ 1538287 w 6651624"/>
              <a:gd name="connsiteY20" fmla="*/ 6197601 h 6858001"/>
              <a:gd name="connsiteX21" fmla="*/ 3148012 w 6651624"/>
              <a:gd name="connsiteY21" fmla="*/ 2946400 h 6858001"/>
              <a:gd name="connsiteX22" fmla="*/ 3503612 w 6651624"/>
              <a:gd name="connsiteY22" fmla="*/ 2946400 h 6858001"/>
              <a:gd name="connsiteX23" fmla="*/ 3657599 w 6651624"/>
              <a:gd name="connsiteY23" fmla="*/ 4022725 h 6858001"/>
              <a:gd name="connsiteX24" fmla="*/ 2994024 w 6651624"/>
              <a:gd name="connsiteY24" fmla="*/ 4022725 h 6858001"/>
              <a:gd name="connsiteX25" fmla="*/ 3947163 w 6651624"/>
              <a:gd name="connsiteY25" fmla="*/ 2732553 h 6858001"/>
              <a:gd name="connsiteX26" fmla="*/ 4657980 w 6651624"/>
              <a:gd name="connsiteY26" fmla="*/ 3142960 h 6858001"/>
              <a:gd name="connsiteX27" fmla="*/ 5137150 w 6651624"/>
              <a:gd name="connsiteY27" fmla="*/ 4022725 h 6858001"/>
              <a:gd name="connsiteX28" fmla="*/ 3662362 w 6651624"/>
              <a:gd name="connsiteY28" fmla="*/ 4022725 h 6858001"/>
              <a:gd name="connsiteX29" fmla="*/ 3925822 w 6651624"/>
              <a:gd name="connsiteY29" fmla="*/ 2733436 h 6858001"/>
              <a:gd name="connsiteX30" fmla="*/ 3947163 w 6651624"/>
              <a:gd name="connsiteY30" fmla="*/ 2732553 h 6858001"/>
              <a:gd name="connsiteX31" fmla="*/ 2702874 w 6651624"/>
              <a:gd name="connsiteY31" fmla="*/ 2732553 h 6858001"/>
              <a:gd name="connsiteX32" fmla="*/ 2724216 w 6651624"/>
              <a:gd name="connsiteY32" fmla="*/ 2733436 h 6858001"/>
              <a:gd name="connsiteX33" fmla="*/ 2987675 w 6651624"/>
              <a:gd name="connsiteY33" fmla="*/ 4022725 h 6858001"/>
              <a:gd name="connsiteX34" fmla="*/ 1512887 w 6651624"/>
              <a:gd name="connsiteY34" fmla="*/ 4022725 h 6858001"/>
              <a:gd name="connsiteX35" fmla="*/ 1992057 w 6651624"/>
              <a:gd name="connsiteY35" fmla="*/ 3142960 h 6858001"/>
              <a:gd name="connsiteX36" fmla="*/ 2702874 w 6651624"/>
              <a:gd name="connsiteY36" fmla="*/ 2732553 h 6858001"/>
              <a:gd name="connsiteX37" fmla="*/ 3329362 w 6651624"/>
              <a:gd name="connsiteY37" fmla="*/ 0 h 6858001"/>
              <a:gd name="connsiteX38" fmla="*/ 4384675 w 6651624"/>
              <a:gd name="connsiteY38" fmla="*/ 1205078 h 6858001"/>
              <a:gd name="connsiteX39" fmla="*/ 3329362 w 6651624"/>
              <a:gd name="connsiteY39" fmla="*/ 2411413 h 6858001"/>
              <a:gd name="connsiteX40" fmla="*/ 2274887 w 6651624"/>
              <a:gd name="connsiteY40" fmla="*/ 1205078 h 6858001"/>
              <a:gd name="connsiteX41" fmla="*/ 3329362 w 6651624"/>
              <a:gd name="connsiteY41" fmla="*/ 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6651624" h="6858001">
                <a:moveTo>
                  <a:pt x="263032" y="6332538"/>
                </a:moveTo>
                <a:cubicBezTo>
                  <a:pt x="263032" y="6332538"/>
                  <a:pt x="263032" y="6332538"/>
                  <a:pt x="6388173" y="6332538"/>
                </a:cubicBezTo>
                <a:cubicBezTo>
                  <a:pt x="6546495" y="6332538"/>
                  <a:pt x="6651624" y="6437129"/>
                  <a:pt x="6651624" y="6594433"/>
                </a:cubicBezTo>
                <a:cubicBezTo>
                  <a:pt x="6651624" y="6752574"/>
                  <a:pt x="6546495" y="6858001"/>
                  <a:pt x="6388173" y="6858001"/>
                </a:cubicBezTo>
                <a:cubicBezTo>
                  <a:pt x="5914044" y="6858001"/>
                  <a:pt x="737580" y="6858001"/>
                  <a:pt x="263032" y="6858001"/>
                </a:cubicBezTo>
                <a:cubicBezTo>
                  <a:pt x="105129" y="6858001"/>
                  <a:pt x="0" y="6752574"/>
                  <a:pt x="0" y="6594433"/>
                </a:cubicBezTo>
                <a:cubicBezTo>
                  <a:pt x="0" y="6437129"/>
                  <a:pt x="105129" y="6332538"/>
                  <a:pt x="263032" y="6332538"/>
                </a:cubicBezTo>
                <a:close/>
                <a:moveTo>
                  <a:pt x="5433654" y="4567238"/>
                </a:moveTo>
                <a:cubicBezTo>
                  <a:pt x="5573437" y="4823071"/>
                  <a:pt x="5574697" y="4825583"/>
                  <a:pt x="5574697" y="4825583"/>
                </a:cubicBezTo>
                <a:cubicBezTo>
                  <a:pt x="5665787" y="4993486"/>
                  <a:pt x="5665787" y="5192374"/>
                  <a:pt x="5558745" y="5344786"/>
                </a:cubicBezTo>
                <a:cubicBezTo>
                  <a:pt x="5499977" y="5433134"/>
                  <a:pt x="5413924" y="5492591"/>
                  <a:pt x="5316537" y="5526088"/>
                </a:cubicBezTo>
                <a:cubicBezTo>
                  <a:pt x="5316537" y="5526088"/>
                  <a:pt x="5316537" y="5526088"/>
                  <a:pt x="5433654" y="4567238"/>
                </a:cubicBezTo>
                <a:close/>
                <a:moveTo>
                  <a:pt x="1217972" y="4567238"/>
                </a:moveTo>
                <a:lnTo>
                  <a:pt x="1335087" y="5526088"/>
                </a:lnTo>
                <a:cubicBezTo>
                  <a:pt x="1237700" y="5492591"/>
                  <a:pt x="1151648" y="5433134"/>
                  <a:pt x="1092880" y="5344786"/>
                </a:cubicBezTo>
                <a:cubicBezTo>
                  <a:pt x="985838" y="5192374"/>
                  <a:pt x="985838" y="4993486"/>
                  <a:pt x="1076929" y="4825583"/>
                </a:cubicBezTo>
                <a:cubicBezTo>
                  <a:pt x="1076929" y="4825583"/>
                  <a:pt x="1078188" y="4823071"/>
                  <a:pt x="1217972" y="4567238"/>
                </a:cubicBezTo>
                <a:close/>
                <a:moveTo>
                  <a:pt x="1289050" y="4144963"/>
                </a:moveTo>
                <a:lnTo>
                  <a:pt x="5362574" y="4144963"/>
                </a:lnTo>
                <a:lnTo>
                  <a:pt x="5111749" y="6197601"/>
                </a:lnTo>
                <a:lnTo>
                  <a:pt x="1538287" y="6197601"/>
                </a:lnTo>
                <a:close/>
                <a:moveTo>
                  <a:pt x="3148012" y="2946400"/>
                </a:moveTo>
                <a:lnTo>
                  <a:pt x="3503612" y="2946400"/>
                </a:lnTo>
                <a:lnTo>
                  <a:pt x="3657599" y="4022725"/>
                </a:lnTo>
                <a:lnTo>
                  <a:pt x="2994024" y="4022725"/>
                </a:lnTo>
                <a:close/>
                <a:moveTo>
                  <a:pt x="3947163" y="2732553"/>
                </a:moveTo>
                <a:cubicBezTo>
                  <a:pt x="4043455" y="2730858"/>
                  <a:pt x="4442113" y="2748720"/>
                  <a:pt x="4657980" y="3142960"/>
                </a:cubicBezTo>
                <a:cubicBezTo>
                  <a:pt x="4859449" y="3513123"/>
                  <a:pt x="5014426" y="3797863"/>
                  <a:pt x="5137150" y="4022725"/>
                </a:cubicBezTo>
                <a:lnTo>
                  <a:pt x="3662362" y="4022725"/>
                </a:lnTo>
                <a:cubicBezTo>
                  <a:pt x="3662362" y="4022725"/>
                  <a:pt x="3662362" y="4022725"/>
                  <a:pt x="3925822" y="2733436"/>
                </a:cubicBezTo>
                <a:cubicBezTo>
                  <a:pt x="3925822" y="2733436"/>
                  <a:pt x="3933407" y="2732795"/>
                  <a:pt x="3947163" y="2732553"/>
                </a:cubicBezTo>
                <a:close/>
                <a:moveTo>
                  <a:pt x="2702874" y="2732553"/>
                </a:moveTo>
                <a:cubicBezTo>
                  <a:pt x="2716630" y="2732795"/>
                  <a:pt x="2724216" y="2733436"/>
                  <a:pt x="2724216" y="2733436"/>
                </a:cubicBezTo>
                <a:cubicBezTo>
                  <a:pt x="2724216" y="2733436"/>
                  <a:pt x="2724216" y="2733436"/>
                  <a:pt x="2987675" y="4022725"/>
                </a:cubicBezTo>
                <a:lnTo>
                  <a:pt x="1512887" y="4022725"/>
                </a:lnTo>
                <a:cubicBezTo>
                  <a:pt x="1635612" y="3797863"/>
                  <a:pt x="1790588" y="3513123"/>
                  <a:pt x="1992057" y="3142960"/>
                </a:cubicBezTo>
                <a:cubicBezTo>
                  <a:pt x="2207924" y="2748720"/>
                  <a:pt x="2606583" y="2730858"/>
                  <a:pt x="2702874" y="2732553"/>
                </a:cubicBezTo>
                <a:close/>
                <a:moveTo>
                  <a:pt x="3329362" y="0"/>
                </a:moveTo>
                <a:cubicBezTo>
                  <a:pt x="3912109" y="0"/>
                  <a:pt x="4384675" y="539500"/>
                  <a:pt x="4384675" y="1205078"/>
                </a:cubicBezTo>
                <a:cubicBezTo>
                  <a:pt x="4384675" y="1872332"/>
                  <a:pt x="3912109" y="2411413"/>
                  <a:pt x="3329362" y="2411413"/>
                </a:cubicBezTo>
                <a:cubicBezTo>
                  <a:pt x="2747034" y="2411413"/>
                  <a:pt x="2274887" y="1872332"/>
                  <a:pt x="2274887" y="1205078"/>
                </a:cubicBezTo>
                <a:cubicBezTo>
                  <a:pt x="2274887" y="539500"/>
                  <a:pt x="2747034" y="0"/>
                  <a:pt x="3329362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ja-JP" altLang="en-US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430540" y="2871695"/>
            <a:ext cx="73127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50" b="1" dirty="0" smtClean="0">
                <a:effectLst>
                  <a:glow rad="63500">
                    <a:schemeClr val="bg1">
                      <a:alpha val="90000"/>
                    </a:schemeClr>
                  </a:glow>
                </a:effectLst>
              </a:rPr>
              <a:t>DevOps</a:t>
            </a:r>
            <a:endParaRPr kumimoji="1" lang="ja-JP" altLang="en-US" sz="1050" b="1" dirty="0">
              <a:effectLst>
                <a:glow rad="63500">
                  <a:schemeClr val="bg1">
                    <a:alpha val="90000"/>
                  </a:schemeClr>
                </a:glow>
              </a:effectLst>
            </a:endParaRPr>
          </a:p>
        </p:txBody>
      </p:sp>
      <p:sp>
        <p:nvSpPr>
          <p:cNvPr id="66" name="円柱 65"/>
          <p:cNvSpPr/>
          <p:nvPr/>
        </p:nvSpPr>
        <p:spPr bwMode="auto">
          <a:xfrm>
            <a:off x="2841682" y="2561426"/>
            <a:ext cx="1185214" cy="745071"/>
          </a:xfrm>
          <a:prstGeom prst="can">
            <a:avLst/>
          </a:prstGeom>
          <a:solidFill>
            <a:schemeClr val="accent6">
              <a:lumMod val="25000"/>
              <a:lumOff val="75000"/>
            </a:schemeClr>
          </a:solidFill>
          <a:ln w="19050">
            <a:solidFill>
              <a:schemeClr val="tx1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  <p:pic>
        <p:nvPicPr>
          <p:cNvPr id="74" name="図 7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6449" y="2250084"/>
            <a:ext cx="390144" cy="390144"/>
          </a:xfrm>
          <a:prstGeom prst="rect">
            <a:avLst/>
          </a:prstGeom>
          <a:effectLst>
            <a:glow rad="38100">
              <a:schemeClr val="bg1">
                <a:alpha val="80000"/>
              </a:schemeClr>
            </a:glow>
          </a:effectLst>
        </p:spPr>
      </p:pic>
      <p:sp>
        <p:nvSpPr>
          <p:cNvPr id="77" name="テキスト ボックス 76"/>
          <p:cNvSpPr txBox="1"/>
          <p:nvPr/>
        </p:nvSpPr>
        <p:spPr>
          <a:xfrm>
            <a:off x="6324761" y="1822924"/>
            <a:ext cx="20382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600" b="1" dirty="0" smtClean="0"/>
              <a:t>CI</a:t>
            </a:r>
            <a:r>
              <a:rPr lang="ja-JP" altLang="en-US" sz="1600" b="1" dirty="0"/>
              <a:t> </a:t>
            </a:r>
            <a:r>
              <a:rPr lang="en-US" altLang="ja-JP" sz="1600" b="1" dirty="0" smtClean="0"/>
              <a:t>Pipeline</a:t>
            </a:r>
            <a:endParaRPr kumimoji="1" lang="ja-JP" altLang="en-US" sz="1600" b="1" dirty="0"/>
          </a:p>
        </p:txBody>
      </p:sp>
      <p:pic>
        <p:nvPicPr>
          <p:cNvPr id="78" name="図 7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6207" y="2993386"/>
            <a:ext cx="556725" cy="556725"/>
          </a:xfrm>
          <a:prstGeom prst="rect">
            <a:avLst/>
          </a:prstGeom>
        </p:spPr>
      </p:pic>
      <p:pic>
        <p:nvPicPr>
          <p:cNvPr id="79" name="図 7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5292" y="2988285"/>
            <a:ext cx="556725" cy="556725"/>
          </a:xfrm>
          <a:prstGeom prst="rect">
            <a:avLst/>
          </a:prstGeom>
        </p:spPr>
      </p:pic>
      <p:pic>
        <p:nvPicPr>
          <p:cNvPr id="80" name="図 7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8903" y="2621930"/>
            <a:ext cx="556725" cy="556725"/>
          </a:xfrm>
          <a:prstGeom prst="rect">
            <a:avLst/>
          </a:prstGeom>
        </p:spPr>
      </p:pic>
      <p:sp>
        <p:nvSpPr>
          <p:cNvPr id="81" name="テキスト ボックス 80"/>
          <p:cNvSpPr txBox="1"/>
          <p:nvPr/>
        </p:nvSpPr>
        <p:spPr>
          <a:xfrm>
            <a:off x="10020889" y="2986125"/>
            <a:ext cx="13953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050" b="1" dirty="0" smtClean="0">
                <a:ln w="12700">
                  <a:noFill/>
                </a:ln>
                <a:solidFill>
                  <a:schemeClr val="accent6">
                    <a:lumMod val="75000"/>
                    <a:lumOff val="25000"/>
                  </a:schemeClr>
                </a:solidFill>
                <a:effectLst>
                  <a:glow rad="139700">
                    <a:schemeClr val="bg2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Container image</a:t>
            </a:r>
            <a:endParaRPr kumimoji="1" lang="ja-JP" altLang="en-US" sz="1050" b="1" dirty="0">
              <a:ln w="12700">
                <a:noFill/>
              </a:ln>
              <a:solidFill>
                <a:schemeClr val="accent6">
                  <a:lumMod val="75000"/>
                  <a:lumOff val="25000"/>
                </a:schemeClr>
              </a:solidFill>
              <a:effectLst>
                <a:glow rad="139700">
                  <a:schemeClr val="bg2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82" name="図 8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6800" y="2223036"/>
            <a:ext cx="1116066" cy="263758"/>
          </a:xfrm>
          <a:prstGeom prst="rect">
            <a:avLst/>
          </a:prstGeom>
        </p:spPr>
      </p:pic>
      <p:sp>
        <p:nvSpPr>
          <p:cNvPr id="85" name="右矢印 84"/>
          <p:cNvSpPr/>
          <p:nvPr/>
        </p:nvSpPr>
        <p:spPr bwMode="auto">
          <a:xfrm>
            <a:off x="4054072" y="2745520"/>
            <a:ext cx="1138313" cy="311674"/>
          </a:xfrm>
          <a:prstGeom prst="rightArrow">
            <a:avLst>
              <a:gd name="adj1" fmla="val 50000"/>
              <a:gd name="adj2" fmla="val 88683"/>
            </a:avLst>
          </a:prstGeom>
          <a:solidFill>
            <a:srgbClr val="FFC000"/>
          </a:solidFill>
          <a:ln w="12700">
            <a:solidFill>
              <a:schemeClr val="accent1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  <p:pic>
        <p:nvPicPr>
          <p:cNvPr id="86" name="Graphic 4">
            <a:extLst>
              <a:ext uri="{FF2B5EF4-FFF2-40B4-BE49-F238E27FC236}">
                <a16:creationId xmlns:a16="http://schemas.microsoft.com/office/drawing/2014/main" id="{D101F400-5DD5-4EFF-88C8-B56608031B6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381930" y="1954221"/>
            <a:ext cx="557704" cy="638461"/>
          </a:xfrm>
          <a:prstGeom prst="rect">
            <a:avLst/>
          </a:prstGeom>
          <a:effectLst>
            <a:glow rad="38100">
              <a:schemeClr val="bg1">
                <a:alpha val="80000"/>
              </a:schemeClr>
            </a:glow>
          </a:effectLst>
        </p:spPr>
      </p:pic>
      <p:sp>
        <p:nvSpPr>
          <p:cNvPr id="87" name="フローチャート: 書類 86"/>
          <p:cNvSpPr/>
          <p:nvPr/>
        </p:nvSpPr>
        <p:spPr bwMode="auto">
          <a:xfrm>
            <a:off x="2953973" y="2828587"/>
            <a:ext cx="952289" cy="338390"/>
          </a:xfrm>
          <a:prstGeom prst="flowChartDocumen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/>
          <a:extLst/>
        </p:spPr>
        <p:txBody>
          <a:bodyPr rot="0" spcFirstLastPara="0" vertOverflow="overflow" horzOverflow="overflow" vert="horz" wrap="none" lIns="0" tIns="72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 smtClean="0">
                <a:latin typeface="+mn-ea"/>
              </a:rPr>
              <a:t>Application</a:t>
            </a:r>
            <a:br>
              <a:rPr lang="en-US" altLang="ja-JP" sz="900" b="1" dirty="0" smtClean="0">
                <a:latin typeface="+mn-ea"/>
              </a:rPr>
            </a:br>
            <a:r>
              <a:rPr lang="en-US" altLang="ja-JP" sz="900" b="1" dirty="0" smtClean="0">
                <a:latin typeface="+mn-ea"/>
              </a:rPr>
              <a:t>code</a:t>
            </a:r>
            <a:endParaRPr lang="ja-JP" altLang="en-US" sz="900" b="1" dirty="0">
              <a:latin typeface="+mn-ea"/>
            </a:endParaRPr>
          </a:p>
        </p:txBody>
      </p:sp>
      <p:sp>
        <p:nvSpPr>
          <p:cNvPr id="103" name="テキスト ボックス 102"/>
          <p:cNvSpPr txBox="1"/>
          <p:nvPr/>
        </p:nvSpPr>
        <p:spPr>
          <a:xfrm>
            <a:off x="5324718" y="3859154"/>
            <a:ext cx="20851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600" b="1" dirty="0" smtClean="0"/>
              <a:t>CD</a:t>
            </a:r>
            <a:r>
              <a:rPr lang="ja-JP" altLang="en-US" sz="1600" b="1" dirty="0"/>
              <a:t> </a:t>
            </a:r>
            <a:r>
              <a:rPr lang="en-US" altLang="ja-JP" sz="1600" b="1" dirty="0" smtClean="0"/>
              <a:t>Pipeline</a:t>
            </a:r>
            <a:endParaRPr kumimoji="1" lang="ja-JP" altLang="en-US" sz="1600" b="1" dirty="0"/>
          </a:p>
        </p:txBody>
      </p:sp>
      <p:sp>
        <p:nvSpPr>
          <p:cNvPr id="114" name="テキスト ボックス 113"/>
          <p:cNvSpPr txBox="1"/>
          <p:nvPr/>
        </p:nvSpPr>
        <p:spPr>
          <a:xfrm>
            <a:off x="9864768" y="4041452"/>
            <a:ext cx="13272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200" b="1" dirty="0" err="1" smtClean="0">
                <a:solidFill>
                  <a:schemeClr val="accent5"/>
                </a:solidFill>
                <a:effectLst>
                  <a:glow rad="127000">
                    <a:schemeClr val="bg1"/>
                  </a:glow>
                </a:effectLst>
              </a:rPr>
              <a:t>Runtest</a:t>
            </a:r>
            <a:r>
              <a:rPr lang="en-US" altLang="ja-JP" sz="1200" b="1" dirty="0" smtClean="0">
                <a:solidFill>
                  <a:schemeClr val="accent5"/>
                </a:solidFill>
                <a:effectLst>
                  <a:glow rad="127000">
                    <a:schemeClr val="bg1"/>
                  </a:glow>
                </a:effectLst>
              </a:rPr>
              <a:t> environment</a:t>
            </a:r>
            <a:endParaRPr kumimoji="1" lang="en-US" altLang="ja-JP" sz="1200" b="1" dirty="0" smtClean="0">
              <a:solidFill>
                <a:schemeClr val="accent5"/>
              </a:solidFill>
              <a:effectLst>
                <a:glow rad="127000">
                  <a:schemeClr val="bg1"/>
                </a:glow>
              </a:effectLst>
            </a:endParaRPr>
          </a:p>
        </p:txBody>
      </p:sp>
      <p:sp>
        <p:nvSpPr>
          <p:cNvPr id="117" name="右矢印 116"/>
          <p:cNvSpPr/>
          <p:nvPr/>
        </p:nvSpPr>
        <p:spPr bwMode="auto">
          <a:xfrm rot="21079160">
            <a:off x="1189868" y="3017278"/>
            <a:ext cx="1689592" cy="280929"/>
          </a:xfrm>
          <a:prstGeom prst="rightArrow">
            <a:avLst>
              <a:gd name="adj1" fmla="val 50000"/>
              <a:gd name="adj2" fmla="val 95854"/>
            </a:avLst>
          </a:prstGeom>
          <a:solidFill>
            <a:srgbClr val="FFC000"/>
          </a:solidFill>
          <a:ln w="12700">
            <a:solidFill>
              <a:schemeClr val="accent1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  <p:sp>
        <p:nvSpPr>
          <p:cNvPr id="129" name="曲折矢印 128"/>
          <p:cNvSpPr/>
          <p:nvPr/>
        </p:nvSpPr>
        <p:spPr bwMode="auto">
          <a:xfrm flipV="1">
            <a:off x="590927" y="3710390"/>
            <a:ext cx="2333045" cy="1738813"/>
          </a:xfrm>
          <a:prstGeom prst="bentArrow">
            <a:avLst>
              <a:gd name="adj1" fmla="val 9772"/>
              <a:gd name="adj2" fmla="val 11879"/>
              <a:gd name="adj3" fmla="val 18844"/>
              <a:gd name="adj4" fmla="val 45718"/>
            </a:avLst>
          </a:prstGeom>
          <a:solidFill>
            <a:srgbClr val="FF531B"/>
          </a:solidFill>
          <a:ln w="12700">
            <a:solidFill>
              <a:schemeClr val="accent2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  <p:sp>
        <p:nvSpPr>
          <p:cNvPr id="135" name="右矢印 134"/>
          <p:cNvSpPr/>
          <p:nvPr/>
        </p:nvSpPr>
        <p:spPr bwMode="auto">
          <a:xfrm>
            <a:off x="450658" y="1865593"/>
            <a:ext cx="550297" cy="284880"/>
          </a:xfrm>
          <a:prstGeom prst="rightArrow">
            <a:avLst>
              <a:gd name="adj1" fmla="val 50000"/>
              <a:gd name="adj2" fmla="val 72316"/>
            </a:avLst>
          </a:prstGeom>
          <a:solidFill>
            <a:srgbClr val="FFC000"/>
          </a:solidFill>
          <a:ln w="12700">
            <a:solidFill>
              <a:schemeClr val="accent1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  <p:sp>
        <p:nvSpPr>
          <p:cNvPr id="136" name="右矢印 135"/>
          <p:cNvSpPr/>
          <p:nvPr/>
        </p:nvSpPr>
        <p:spPr bwMode="auto">
          <a:xfrm>
            <a:off x="450657" y="2200027"/>
            <a:ext cx="550297" cy="284880"/>
          </a:xfrm>
          <a:prstGeom prst="rightArrow">
            <a:avLst>
              <a:gd name="adj1" fmla="val 50000"/>
              <a:gd name="adj2" fmla="val 72316"/>
            </a:avLst>
          </a:prstGeom>
          <a:solidFill>
            <a:srgbClr val="FF531B"/>
          </a:solidFill>
          <a:ln w="12700">
            <a:solidFill>
              <a:schemeClr val="accent2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  <p:sp>
        <p:nvSpPr>
          <p:cNvPr id="137" name="角丸四角形 136"/>
          <p:cNvSpPr/>
          <p:nvPr/>
        </p:nvSpPr>
        <p:spPr bwMode="auto">
          <a:xfrm>
            <a:off x="368188" y="1796702"/>
            <a:ext cx="1849868" cy="768202"/>
          </a:xfrm>
          <a:prstGeom prst="roundRect">
            <a:avLst>
              <a:gd name="adj" fmla="val 14499"/>
            </a:avLst>
          </a:prstGeom>
          <a:noFill/>
          <a:ln w="38100">
            <a:solidFill>
              <a:srgbClr val="0070C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  <p:sp>
        <p:nvSpPr>
          <p:cNvPr id="138" name="テキスト ボックス 137"/>
          <p:cNvSpPr txBox="1"/>
          <p:nvPr/>
        </p:nvSpPr>
        <p:spPr>
          <a:xfrm>
            <a:off x="851465" y="1806790"/>
            <a:ext cx="132724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ja-JP" sz="1050" b="1" dirty="0" smtClean="0">
                <a:solidFill>
                  <a:srgbClr val="0070C0"/>
                </a:solidFill>
                <a:effectLst>
                  <a:glow rad="127000">
                    <a:schemeClr val="bg1"/>
                  </a:glow>
                </a:effectLst>
              </a:rPr>
              <a:t>Legend</a:t>
            </a:r>
            <a:endParaRPr kumimoji="1" lang="en-US" altLang="ja-JP" sz="1050" b="1" dirty="0" smtClean="0">
              <a:solidFill>
                <a:srgbClr val="0070C0"/>
              </a:solidFill>
              <a:effectLst>
                <a:glow rad="127000">
                  <a:schemeClr val="bg1"/>
                </a:glow>
              </a:effectLst>
            </a:endParaRPr>
          </a:p>
        </p:txBody>
      </p:sp>
      <p:sp>
        <p:nvSpPr>
          <p:cNvPr id="139" name="テキスト ボックス 138"/>
          <p:cNvSpPr txBox="1"/>
          <p:nvPr/>
        </p:nvSpPr>
        <p:spPr>
          <a:xfrm>
            <a:off x="1040361" y="1851854"/>
            <a:ext cx="1191986" cy="328739"/>
          </a:xfrm>
          <a:prstGeom prst="rect">
            <a:avLst/>
          </a:prstGeom>
          <a:noFill/>
        </p:spPr>
        <p:txBody>
          <a:bodyPr wrap="square" lIns="0" tIns="36000" rIns="0" bIns="0" rtlCol="0">
            <a:spAutoFit/>
          </a:bodyPr>
          <a:lstStyle/>
          <a:p>
            <a:r>
              <a:rPr kumimoji="1" lang="en-US" altLang="ja-JP" sz="1200" b="1" dirty="0" smtClean="0">
                <a:solidFill>
                  <a:srgbClr val="002060"/>
                </a:solidFill>
                <a:effectLst>
                  <a:glow rad="127000">
                    <a:schemeClr val="bg1"/>
                  </a:glow>
                </a:effectLst>
              </a:rPr>
              <a:t>CI</a:t>
            </a:r>
          </a:p>
          <a:p>
            <a:r>
              <a:rPr kumimoji="1" lang="en-US" altLang="ja-JP" sz="700" b="1" dirty="0" smtClean="0">
                <a:solidFill>
                  <a:srgbClr val="002060"/>
                </a:solidFill>
                <a:effectLst>
                  <a:glow rad="127000">
                    <a:schemeClr val="bg1"/>
                  </a:glow>
                </a:effectLst>
              </a:rPr>
              <a:t>Continuous Integration</a:t>
            </a:r>
          </a:p>
        </p:txBody>
      </p:sp>
      <p:sp>
        <p:nvSpPr>
          <p:cNvPr id="140" name="テキスト ボックス 139"/>
          <p:cNvSpPr txBox="1"/>
          <p:nvPr/>
        </p:nvSpPr>
        <p:spPr>
          <a:xfrm>
            <a:off x="1034322" y="2196644"/>
            <a:ext cx="1199918" cy="328739"/>
          </a:xfrm>
          <a:prstGeom prst="rect">
            <a:avLst/>
          </a:prstGeom>
          <a:noFill/>
        </p:spPr>
        <p:txBody>
          <a:bodyPr wrap="square" lIns="0" tIns="36000" rIns="0" bIns="0" rtlCol="0">
            <a:spAutoFit/>
          </a:bodyPr>
          <a:lstStyle/>
          <a:p>
            <a:r>
              <a:rPr kumimoji="1" lang="en-US" altLang="ja-JP" sz="1200" b="1" dirty="0" smtClean="0">
                <a:solidFill>
                  <a:srgbClr val="002060"/>
                </a:solidFill>
                <a:effectLst>
                  <a:glow rad="127000">
                    <a:schemeClr val="bg1"/>
                  </a:glow>
                </a:effectLst>
              </a:rPr>
              <a:t>CD</a:t>
            </a:r>
          </a:p>
          <a:p>
            <a:r>
              <a:rPr kumimoji="1" lang="en-US" altLang="ja-JP" sz="700" b="1" dirty="0" smtClean="0">
                <a:solidFill>
                  <a:srgbClr val="002060"/>
                </a:solidFill>
                <a:effectLst>
                  <a:glow rad="127000">
                    <a:schemeClr val="bg1"/>
                  </a:glow>
                </a:effectLst>
              </a:rPr>
              <a:t>Continuous Delivery</a:t>
            </a:r>
          </a:p>
        </p:txBody>
      </p:sp>
      <p:sp>
        <p:nvSpPr>
          <p:cNvPr id="141" name="U ターン矢印 140"/>
          <p:cNvSpPr/>
          <p:nvPr/>
        </p:nvSpPr>
        <p:spPr bwMode="auto">
          <a:xfrm rot="2558886">
            <a:off x="9275753" y="3191597"/>
            <a:ext cx="297743" cy="2162541"/>
          </a:xfrm>
          <a:prstGeom prst="uturnArrow">
            <a:avLst>
              <a:gd name="adj1" fmla="val 26922"/>
              <a:gd name="adj2" fmla="val 25000"/>
              <a:gd name="adj3" fmla="val 49433"/>
              <a:gd name="adj4" fmla="val 43750"/>
              <a:gd name="adj5" fmla="val 88951"/>
            </a:avLst>
          </a:prstGeom>
          <a:solidFill>
            <a:srgbClr val="FF531B"/>
          </a:solidFill>
          <a:ln w="12700">
            <a:solidFill>
              <a:schemeClr val="accent2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 b="1" dirty="0">
              <a:latin typeface="+mn-ea"/>
            </a:endParaRPr>
          </a:p>
        </p:txBody>
      </p:sp>
      <p:pic>
        <p:nvPicPr>
          <p:cNvPr id="143" name="図 14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9439" y="4263971"/>
            <a:ext cx="523007" cy="765781"/>
          </a:xfrm>
          <a:prstGeom prst="rect">
            <a:avLst/>
          </a:prstGeom>
          <a:effectLst>
            <a:glow rad="38100">
              <a:schemeClr val="bg1">
                <a:alpha val="80000"/>
              </a:schemeClr>
            </a:glow>
          </a:effectLst>
        </p:spPr>
      </p:pic>
      <p:sp>
        <p:nvSpPr>
          <p:cNvPr id="6" name="角丸四角形 5"/>
          <p:cNvSpPr/>
          <p:nvPr/>
        </p:nvSpPr>
        <p:spPr bwMode="auto">
          <a:xfrm>
            <a:off x="239350" y="1700808"/>
            <a:ext cx="11805903" cy="4464496"/>
          </a:xfrm>
          <a:prstGeom prst="roundRect">
            <a:avLst>
              <a:gd name="adj" fmla="val 4498"/>
            </a:avLst>
          </a:prstGeom>
          <a:noFill/>
          <a:ln w="19050">
            <a:solidFill>
              <a:schemeClr val="tx1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  <p:sp>
        <p:nvSpPr>
          <p:cNvPr id="104" name="正方形/長方形 103"/>
          <p:cNvSpPr/>
          <p:nvPr/>
        </p:nvSpPr>
        <p:spPr bwMode="auto">
          <a:xfrm>
            <a:off x="3069762" y="3264288"/>
            <a:ext cx="952172" cy="344168"/>
          </a:xfrm>
          <a:prstGeom prst="rect">
            <a:avLst/>
          </a:prstGeom>
          <a:solidFill>
            <a:schemeClr val="accent6">
              <a:lumMod val="10000"/>
              <a:lumOff val="90000"/>
            </a:schemeClr>
          </a:solidFill>
          <a:ln w="19050">
            <a:solidFill>
              <a:schemeClr val="tx1"/>
            </a:solidFill>
          </a:ln>
          <a:effectLst/>
          <a:extLst/>
        </p:spPr>
        <p:txBody>
          <a:bodyPr rot="0" spcFirstLastPara="0" vertOverflow="overflow" horzOverflow="overflow" vert="horz" wrap="non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000" b="1" dirty="0" smtClean="0">
                <a:latin typeface="+mn-ea"/>
              </a:rPr>
              <a:t>Webhook</a:t>
            </a:r>
          </a:p>
          <a:p>
            <a:pPr algn="ctr"/>
            <a:r>
              <a:rPr lang="en-US" altLang="ja-JP" sz="1000" b="1" dirty="0" smtClean="0">
                <a:latin typeface="+mn-ea"/>
              </a:rPr>
              <a:t>settings</a:t>
            </a:r>
            <a:endParaRPr kumimoji="1" lang="ja-JP" altLang="en-US" sz="1000" b="1" dirty="0" smtClean="0">
              <a:latin typeface="+mn-ea"/>
            </a:endParaRPr>
          </a:p>
        </p:txBody>
      </p:sp>
      <p:sp>
        <p:nvSpPr>
          <p:cNvPr id="105" name="正方形/長方形 104"/>
          <p:cNvSpPr/>
          <p:nvPr/>
        </p:nvSpPr>
        <p:spPr bwMode="auto">
          <a:xfrm>
            <a:off x="5200389" y="2628629"/>
            <a:ext cx="962142" cy="540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tx1"/>
            </a:solidFill>
          </a:ln>
          <a:effectLst/>
          <a:extLst/>
        </p:spPr>
        <p:txBody>
          <a:bodyPr rot="0" spcFirstLastPara="0" vertOverflow="overflow" horzOverflow="overflow" vert="horz" wrap="non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 smtClean="0">
                <a:latin typeface="+mn-ea"/>
              </a:rPr>
              <a:t>Clone</a:t>
            </a:r>
            <a:br>
              <a:rPr lang="en-US" altLang="ja-JP" sz="900" b="1" dirty="0" smtClean="0">
                <a:latin typeface="+mn-ea"/>
              </a:rPr>
            </a:br>
            <a:r>
              <a:rPr lang="en-US" altLang="ja-JP" sz="900" b="1" dirty="0" smtClean="0">
                <a:latin typeface="+mn-ea"/>
              </a:rPr>
              <a:t> app code</a:t>
            </a:r>
            <a:endParaRPr kumimoji="1" lang="ja-JP" altLang="en-US" sz="900" b="1" dirty="0" smtClean="0">
              <a:latin typeface="+mn-ea"/>
            </a:endParaRPr>
          </a:p>
        </p:txBody>
      </p:sp>
      <p:sp>
        <p:nvSpPr>
          <p:cNvPr id="107" name="正方形/長方形 106"/>
          <p:cNvSpPr/>
          <p:nvPr/>
        </p:nvSpPr>
        <p:spPr bwMode="auto">
          <a:xfrm>
            <a:off x="6983895" y="2628629"/>
            <a:ext cx="720000" cy="540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tx1"/>
            </a:solidFill>
          </a:ln>
          <a:effectLst/>
          <a:extLst/>
        </p:spPr>
        <p:txBody>
          <a:bodyPr rot="0" spcFirstLastPara="0" vertOverflow="overflow" horzOverflow="overflow" vert="horz" wrap="non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900" b="1" dirty="0" smtClean="0">
                <a:latin typeface="+mn-ea"/>
              </a:rPr>
              <a:t>Build </a:t>
            </a:r>
            <a:br>
              <a:rPr kumimoji="1" lang="en-US" altLang="ja-JP" sz="900" b="1" dirty="0" smtClean="0">
                <a:latin typeface="+mn-ea"/>
              </a:rPr>
            </a:br>
            <a:r>
              <a:rPr kumimoji="1" lang="en-US" altLang="ja-JP" sz="900" b="1" dirty="0" smtClean="0">
                <a:latin typeface="+mn-ea"/>
              </a:rPr>
              <a:t>Image</a:t>
            </a:r>
            <a:endParaRPr kumimoji="1" lang="ja-JP" altLang="en-US" sz="900" b="1" dirty="0" smtClean="0">
              <a:latin typeface="+mn-ea"/>
            </a:endParaRPr>
          </a:p>
        </p:txBody>
      </p:sp>
      <p:sp>
        <p:nvSpPr>
          <p:cNvPr id="112" name="正方形/長方形 111"/>
          <p:cNvSpPr/>
          <p:nvPr/>
        </p:nvSpPr>
        <p:spPr bwMode="auto">
          <a:xfrm>
            <a:off x="8525257" y="2628629"/>
            <a:ext cx="720000" cy="540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tx1"/>
            </a:solidFill>
          </a:ln>
          <a:effectLst/>
          <a:extLst/>
        </p:spPr>
        <p:txBody>
          <a:bodyPr rot="0" spcFirstLastPara="0" vertOverflow="overflow" horzOverflow="overflow" vert="horz" wrap="non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900" b="1" dirty="0" smtClean="0">
                <a:latin typeface="+mn-ea"/>
              </a:rPr>
              <a:t>Push</a:t>
            </a:r>
          </a:p>
          <a:p>
            <a:pPr algn="ctr"/>
            <a:r>
              <a:rPr kumimoji="1" lang="en-US" altLang="ja-JP" sz="900" b="1" dirty="0" smtClean="0">
                <a:latin typeface="+mn-ea"/>
              </a:rPr>
              <a:t> Image</a:t>
            </a:r>
            <a:endParaRPr kumimoji="1" lang="ja-JP" altLang="en-US" sz="900" b="1" dirty="0" smtClean="0">
              <a:latin typeface="+mn-ea"/>
            </a:endParaRPr>
          </a:p>
        </p:txBody>
      </p:sp>
      <p:sp>
        <p:nvSpPr>
          <p:cNvPr id="115" name="正方形/長方形 114"/>
          <p:cNvSpPr/>
          <p:nvPr/>
        </p:nvSpPr>
        <p:spPr bwMode="auto">
          <a:xfrm>
            <a:off x="6213213" y="2628629"/>
            <a:ext cx="720000" cy="540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tx1"/>
            </a:solidFill>
          </a:ln>
          <a:effectLst/>
          <a:extLst/>
        </p:spPr>
        <p:txBody>
          <a:bodyPr rot="0" spcFirstLastPara="0" vertOverflow="overflow" horzOverflow="overflow" vert="horz" wrap="non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 smtClean="0">
                <a:latin typeface="+mn-ea"/>
              </a:rPr>
              <a:t>Static</a:t>
            </a:r>
            <a:br>
              <a:rPr lang="en-US" altLang="ja-JP" sz="900" b="1" dirty="0" smtClean="0">
                <a:latin typeface="+mn-ea"/>
              </a:rPr>
            </a:br>
            <a:r>
              <a:rPr lang="en-US" altLang="ja-JP" sz="900" b="1" dirty="0" smtClean="0">
                <a:latin typeface="+mn-ea"/>
              </a:rPr>
              <a:t> analysis</a:t>
            </a:r>
            <a:endParaRPr kumimoji="1" lang="ja-JP" altLang="en-US" sz="900" b="1" dirty="0" smtClean="0">
              <a:latin typeface="+mn-ea"/>
            </a:endParaRPr>
          </a:p>
        </p:txBody>
      </p:sp>
      <p:sp>
        <p:nvSpPr>
          <p:cNvPr id="119" name="正方形/長方形 118"/>
          <p:cNvSpPr/>
          <p:nvPr/>
        </p:nvSpPr>
        <p:spPr bwMode="auto">
          <a:xfrm>
            <a:off x="7754577" y="2628629"/>
            <a:ext cx="720000" cy="540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tx1"/>
            </a:solidFill>
          </a:ln>
          <a:effectLst/>
          <a:extLst/>
        </p:spPr>
        <p:txBody>
          <a:bodyPr rot="0" spcFirstLastPara="0" vertOverflow="overflow" horzOverflow="overflow" vert="horz" wrap="non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 smtClean="0">
                <a:latin typeface="+mn-ea"/>
              </a:rPr>
              <a:t>Test</a:t>
            </a:r>
            <a:endParaRPr kumimoji="1" lang="ja-JP" altLang="en-US" sz="900" b="1" dirty="0" smtClean="0">
              <a:latin typeface="+mn-ea"/>
            </a:endParaRPr>
          </a:p>
        </p:txBody>
      </p:sp>
      <p:sp>
        <p:nvSpPr>
          <p:cNvPr id="120" name="テキスト ボックス 119"/>
          <p:cNvSpPr txBox="1"/>
          <p:nvPr/>
        </p:nvSpPr>
        <p:spPr>
          <a:xfrm>
            <a:off x="9720280" y="3842102"/>
            <a:ext cx="215118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ja-JP" sz="1050" b="1" dirty="0" smtClean="0">
                <a:solidFill>
                  <a:schemeClr val="accent6"/>
                </a:solidFill>
                <a:effectLst>
                  <a:glow rad="127000">
                    <a:schemeClr val="bg1"/>
                  </a:glow>
                </a:effectLst>
              </a:rPr>
              <a:t>Configure per environment</a:t>
            </a:r>
          </a:p>
        </p:txBody>
      </p:sp>
      <p:sp>
        <p:nvSpPr>
          <p:cNvPr id="122" name="正方形/長方形 121"/>
          <p:cNvSpPr/>
          <p:nvPr/>
        </p:nvSpPr>
        <p:spPr bwMode="auto">
          <a:xfrm>
            <a:off x="8171480" y="5067822"/>
            <a:ext cx="994828" cy="540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tx1"/>
            </a:solidFill>
          </a:ln>
          <a:effectLst/>
          <a:extLst/>
        </p:spPr>
        <p:txBody>
          <a:bodyPr rot="0" spcFirstLastPara="0" vertOverflow="overflow" horzOverflow="overflow" vert="horz" wrap="non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1000" b="1" dirty="0" smtClean="0">
                <a:latin typeface="+mn-ea"/>
              </a:rPr>
              <a:t>Deploy</a:t>
            </a:r>
            <a:endParaRPr kumimoji="1" lang="ja-JP" altLang="en-US" sz="1000" b="1" dirty="0" smtClean="0">
              <a:latin typeface="+mn-ea"/>
            </a:endParaRPr>
          </a:p>
        </p:txBody>
      </p:sp>
      <p:sp>
        <p:nvSpPr>
          <p:cNvPr id="123" name="正方形/長方形 122"/>
          <p:cNvSpPr/>
          <p:nvPr/>
        </p:nvSpPr>
        <p:spPr bwMode="auto">
          <a:xfrm>
            <a:off x="7140729" y="5067243"/>
            <a:ext cx="994828" cy="540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tx1"/>
            </a:solidFill>
          </a:ln>
          <a:effectLst/>
          <a:extLst/>
        </p:spPr>
        <p:txBody>
          <a:bodyPr rot="0" spcFirstLastPara="0" vertOverflow="overflow" horzOverflow="overflow" vert="horz" wrap="non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1000" b="1" dirty="0" smtClean="0">
                <a:latin typeface="+mn-ea"/>
              </a:rPr>
              <a:t>Acquire</a:t>
            </a:r>
            <a:br>
              <a:rPr kumimoji="1" lang="en-US" altLang="ja-JP" sz="1000" b="1" dirty="0" smtClean="0">
                <a:latin typeface="+mn-ea"/>
              </a:rPr>
            </a:br>
            <a:r>
              <a:rPr kumimoji="1" lang="en-US" altLang="ja-JP" sz="1000" b="1" dirty="0" smtClean="0">
                <a:latin typeface="+mn-ea"/>
              </a:rPr>
              <a:t>Manifest</a:t>
            </a:r>
          </a:p>
        </p:txBody>
      </p:sp>
      <p:sp>
        <p:nvSpPr>
          <p:cNvPr id="125" name="テキスト ボックス 124"/>
          <p:cNvSpPr txBox="1"/>
          <p:nvPr/>
        </p:nvSpPr>
        <p:spPr>
          <a:xfrm>
            <a:off x="9417672" y="1820225"/>
            <a:ext cx="245379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ja-JP" sz="1050" b="1" dirty="0" smtClean="0">
                <a:solidFill>
                  <a:schemeClr val="accent6"/>
                </a:solidFill>
                <a:effectLst>
                  <a:glow rad="127000">
                    <a:schemeClr val="bg1"/>
                  </a:glow>
                </a:effectLst>
              </a:rPr>
              <a:t>Configure per app code</a:t>
            </a:r>
            <a:endParaRPr lang="en-US" altLang="ja-JP" sz="1050" b="1" dirty="0" smtClean="0">
              <a:solidFill>
                <a:schemeClr val="accent6"/>
              </a:solidFill>
              <a:effectLst>
                <a:glow rad="127000">
                  <a:schemeClr val="bg1"/>
                </a:glow>
              </a:effectLst>
            </a:endParaRPr>
          </a:p>
        </p:txBody>
      </p:sp>
      <p:sp>
        <p:nvSpPr>
          <p:cNvPr id="127" name="テキスト ボックス 126"/>
          <p:cNvSpPr txBox="1"/>
          <p:nvPr/>
        </p:nvSpPr>
        <p:spPr>
          <a:xfrm>
            <a:off x="1299710" y="3176557"/>
            <a:ext cx="114967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000" b="1" dirty="0" err="1" smtClean="0">
                <a:effectLst>
                  <a:glow rad="127000">
                    <a:schemeClr val="bg1">
                      <a:alpha val="90000"/>
                    </a:schemeClr>
                  </a:glow>
                </a:effectLst>
              </a:rPr>
              <a:t>Commit&amp;Push</a:t>
            </a:r>
            <a:endParaRPr kumimoji="1" lang="ja-JP" altLang="en-US" sz="1000" b="1" dirty="0">
              <a:effectLst>
                <a:glow rad="127000">
                  <a:schemeClr val="bg1">
                    <a:alpha val="90000"/>
                  </a:schemeClr>
                </a:glow>
              </a:effectLst>
            </a:endParaRPr>
          </a:p>
        </p:txBody>
      </p:sp>
      <p:sp>
        <p:nvSpPr>
          <p:cNvPr id="144" name="テキスト ボックス 143"/>
          <p:cNvSpPr txBox="1"/>
          <p:nvPr/>
        </p:nvSpPr>
        <p:spPr>
          <a:xfrm>
            <a:off x="354208" y="4245884"/>
            <a:ext cx="75373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000" b="1" dirty="0" smtClean="0">
                <a:effectLst>
                  <a:glow rad="127000">
                    <a:schemeClr val="bg1">
                      <a:alpha val="90000"/>
                    </a:schemeClr>
                  </a:glow>
                </a:effectLst>
              </a:rPr>
              <a:t>Start CD</a:t>
            </a:r>
            <a:endParaRPr kumimoji="1" lang="ja-JP" altLang="en-US" sz="1000" b="1" dirty="0">
              <a:effectLst>
                <a:glow rad="127000">
                  <a:schemeClr val="bg1">
                    <a:alpha val="90000"/>
                  </a:schemeClr>
                </a:glow>
              </a:effectLst>
            </a:endParaRPr>
          </a:p>
        </p:txBody>
      </p:sp>
      <p:sp>
        <p:nvSpPr>
          <p:cNvPr id="157" name="円柱 156"/>
          <p:cNvSpPr/>
          <p:nvPr/>
        </p:nvSpPr>
        <p:spPr bwMode="auto">
          <a:xfrm>
            <a:off x="1450343" y="4054189"/>
            <a:ext cx="1313990" cy="903032"/>
          </a:xfrm>
          <a:prstGeom prst="can">
            <a:avLst>
              <a:gd name="adj" fmla="val 16602"/>
            </a:avLst>
          </a:prstGeom>
          <a:solidFill>
            <a:schemeClr val="accent6">
              <a:lumMod val="25000"/>
              <a:lumOff val="75000"/>
            </a:schemeClr>
          </a:solidFill>
          <a:ln w="19050">
            <a:solidFill>
              <a:schemeClr val="tx1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  <p:sp>
        <p:nvSpPr>
          <p:cNvPr id="158" name="フローチャート: 書類 157"/>
          <p:cNvSpPr/>
          <p:nvPr/>
        </p:nvSpPr>
        <p:spPr bwMode="auto">
          <a:xfrm>
            <a:off x="1597234" y="4255454"/>
            <a:ext cx="1027962" cy="315674"/>
          </a:xfrm>
          <a:prstGeom prst="flowChartDocumen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/>
          <a:extLst/>
        </p:spPr>
        <p:txBody>
          <a:bodyPr rot="0" spcFirstLastPara="0" vertOverflow="overflow" horzOverflow="overflow" vert="horz" wrap="none" lIns="0" tIns="72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800" b="1" dirty="0">
                <a:latin typeface="+mn-ea"/>
              </a:rPr>
              <a:t>Manifest</a:t>
            </a:r>
          </a:p>
          <a:p>
            <a:pPr algn="ctr"/>
            <a:r>
              <a:rPr lang="en-US" altLang="ja-JP" sz="800" b="1" dirty="0" smtClean="0">
                <a:latin typeface="+mn-ea"/>
              </a:rPr>
              <a:t>Template</a:t>
            </a:r>
            <a:endParaRPr lang="ja-JP" altLang="en-US" sz="800" b="1" dirty="0">
              <a:latin typeface="+mn-ea"/>
            </a:endParaRPr>
          </a:p>
        </p:txBody>
      </p:sp>
      <p:sp>
        <p:nvSpPr>
          <p:cNvPr id="159" name="フローチャート: 内部記憶 158"/>
          <p:cNvSpPr/>
          <p:nvPr/>
        </p:nvSpPr>
        <p:spPr bwMode="auto">
          <a:xfrm>
            <a:off x="1591653" y="4591621"/>
            <a:ext cx="1023856" cy="285924"/>
          </a:xfrm>
          <a:prstGeom prst="flowChartInternalStorag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/>
          <a:extLst/>
        </p:spPr>
        <p:txBody>
          <a:bodyPr rot="0" spcFirstLastPara="0" vertOverflow="overflow" horzOverflow="overflow" vert="horz" wrap="non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800" b="1" dirty="0">
                <a:latin typeface="+mn-ea"/>
              </a:rPr>
              <a:t>Manifest</a:t>
            </a:r>
          </a:p>
          <a:p>
            <a:pPr algn="ctr"/>
            <a:r>
              <a:rPr lang="en-US" altLang="ja-JP" sz="800" b="1" dirty="0" smtClean="0">
                <a:latin typeface="+mn-ea"/>
              </a:rPr>
              <a:t>Parameter</a:t>
            </a:r>
            <a:endParaRPr lang="ja-JP" altLang="en-US" sz="800" b="1" dirty="0">
              <a:latin typeface="+mn-ea"/>
            </a:endParaRPr>
          </a:p>
        </p:txBody>
      </p:sp>
      <p:pic>
        <p:nvPicPr>
          <p:cNvPr id="168" name="Picture 16" descr="ファイル:Exastro-ITA-logo1-rgb.png - Wikipedia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5600" y="3995955"/>
            <a:ext cx="1492923" cy="372610"/>
          </a:xfrm>
          <a:prstGeom prst="rect">
            <a:avLst/>
          </a:prstGeom>
          <a:noFill/>
          <a:effectLst>
            <a:glow rad="25400">
              <a:schemeClr val="bg1">
                <a:alpha val="8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1" name="円柱 170"/>
          <p:cNvSpPr/>
          <p:nvPr/>
        </p:nvSpPr>
        <p:spPr bwMode="auto">
          <a:xfrm>
            <a:off x="5657144" y="4361382"/>
            <a:ext cx="1089988" cy="685208"/>
          </a:xfrm>
          <a:prstGeom prst="can">
            <a:avLst/>
          </a:prstGeom>
          <a:solidFill>
            <a:schemeClr val="accent6">
              <a:lumMod val="25000"/>
              <a:lumOff val="75000"/>
            </a:schemeClr>
          </a:solidFill>
          <a:ln w="19050">
            <a:solidFill>
              <a:schemeClr val="tx1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  <p:pic>
        <p:nvPicPr>
          <p:cNvPr id="172" name="図 17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756" y="4188483"/>
            <a:ext cx="387258" cy="387258"/>
          </a:xfrm>
          <a:prstGeom prst="rect">
            <a:avLst/>
          </a:prstGeom>
          <a:effectLst>
            <a:glow rad="38100">
              <a:schemeClr val="bg1">
                <a:alpha val="80000"/>
              </a:schemeClr>
            </a:glow>
          </a:effectLst>
        </p:spPr>
      </p:pic>
      <p:sp>
        <p:nvSpPr>
          <p:cNvPr id="173" name="フローチャート: 書類 172"/>
          <p:cNvSpPr/>
          <p:nvPr/>
        </p:nvSpPr>
        <p:spPr bwMode="auto">
          <a:xfrm>
            <a:off x="5726849" y="4605282"/>
            <a:ext cx="952289" cy="338390"/>
          </a:xfrm>
          <a:prstGeom prst="flowChartDocumen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/>
          <a:extLst/>
        </p:spPr>
        <p:txBody>
          <a:bodyPr rot="0" spcFirstLastPara="0" vertOverflow="overflow" horzOverflow="overflow" vert="horz" wrap="none" lIns="0" tIns="72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 smtClean="0">
                <a:latin typeface="+mn-ea"/>
              </a:rPr>
              <a:t>Manifest</a:t>
            </a:r>
            <a:endParaRPr lang="ja-JP" altLang="en-US" sz="900" b="1" dirty="0">
              <a:latin typeface="+mn-ea"/>
            </a:endParaRPr>
          </a:p>
        </p:txBody>
      </p:sp>
      <p:sp>
        <p:nvSpPr>
          <p:cNvPr id="118" name="右矢印 117"/>
          <p:cNvSpPr/>
          <p:nvPr/>
        </p:nvSpPr>
        <p:spPr bwMode="auto">
          <a:xfrm rot="3083637">
            <a:off x="884303" y="3907794"/>
            <a:ext cx="853540" cy="317846"/>
          </a:xfrm>
          <a:prstGeom prst="rightArrow">
            <a:avLst>
              <a:gd name="adj1" fmla="val 50000"/>
              <a:gd name="adj2" fmla="val 88503"/>
            </a:avLst>
          </a:prstGeom>
          <a:solidFill>
            <a:srgbClr val="FFC000"/>
          </a:solidFill>
          <a:ln w="12700">
            <a:solidFill>
              <a:schemeClr val="accent1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  <p:sp>
        <p:nvSpPr>
          <p:cNvPr id="132" name="テキスト ボックス 131"/>
          <p:cNvSpPr txBox="1"/>
          <p:nvPr/>
        </p:nvSpPr>
        <p:spPr>
          <a:xfrm>
            <a:off x="874801" y="3792107"/>
            <a:ext cx="750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000" b="1" dirty="0" smtClean="0">
                <a:effectLst>
                  <a:glow rad="127000">
                    <a:schemeClr val="bg1">
                      <a:alpha val="90000"/>
                    </a:schemeClr>
                  </a:glow>
                </a:effectLst>
              </a:rPr>
              <a:t>Register</a:t>
            </a:r>
            <a:br>
              <a:rPr lang="en-US" altLang="ja-JP" sz="1000" b="1" dirty="0" smtClean="0">
                <a:effectLst>
                  <a:glow rad="127000">
                    <a:schemeClr val="bg1">
                      <a:alpha val="90000"/>
                    </a:schemeClr>
                  </a:glow>
                </a:effectLst>
              </a:rPr>
            </a:br>
            <a:r>
              <a:rPr lang="en-US" altLang="ja-JP" sz="1000" b="1" dirty="0" smtClean="0">
                <a:effectLst>
                  <a:glow rad="127000">
                    <a:schemeClr val="bg1">
                      <a:alpha val="90000"/>
                    </a:schemeClr>
                  </a:glow>
                </a:effectLst>
              </a:rPr>
              <a:t>/Update</a:t>
            </a:r>
            <a:endParaRPr lang="en-US" altLang="ja-JP" sz="1000" b="1" dirty="0">
              <a:effectLst>
                <a:glow rad="127000">
                  <a:schemeClr val="bg1">
                    <a:alpha val="90000"/>
                  </a:schemeClr>
                </a:glow>
              </a:effectLst>
            </a:endParaRPr>
          </a:p>
        </p:txBody>
      </p:sp>
      <p:sp>
        <p:nvSpPr>
          <p:cNvPr id="67" name="右矢印 66"/>
          <p:cNvSpPr/>
          <p:nvPr/>
        </p:nvSpPr>
        <p:spPr bwMode="auto">
          <a:xfrm>
            <a:off x="9325344" y="2745520"/>
            <a:ext cx="928361" cy="336396"/>
          </a:xfrm>
          <a:prstGeom prst="rightArrow">
            <a:avLst>
              <a:gd name="adj1" fmla="val 50000"/>
              <a:gd name="adj2" fmla="val 82675"/>
            </a:avLst>
          </a:prstGeom>
          <a:solidFill>
            <a:srgbClr val="FFC000"/>
          </a:solidFill>
          <a:ln w="12700">
            <a:solidFill>
              <a:schemeClr val="accent1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  <p:sp>
        <p:nvSpPr>
          <p:cNvPr id="92" name="右矢印 91"/>
          <p:cNvSpPr/>
          <p:nvPr/>
        </p:nvSpPr>
        <p:spPr bwMode="auto">
          <a:xfrm>
            <a:off x="9301753" y="4893247"/>
            <a:ext cx="978868" cy="347811"/>
          </a:xfrm>
          <a:prstGeom prst="rightArrow">
            <a:avLst>
              <a:gd name="adj1" fmla="val 50000"/>
              <a:gd name="adj2" fmla="val 95854"/>
            </a:avLst>
          </a:prstGeom>
          <a:solidFill>
            <a:srgbClr val="FF531B"/>
          </a:solidFill>
          <a:ln w="12700">
            <a:solidFill>
              <a:schemeClr val="accent2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  <p:sp>
        <p:nvSpPr>
          <p:cNvPr id="215" name="正方形/長方形 214"/>
          <p:cNvSpPr/>
          <p:nvPr/>
        </p:nvSpPr>
        <p:spPr bwMode="auto">
          <a:xfrm>
            <a:off x="3739671" y="5085918"/>
            <a:ext cx="720000" cy="540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tx1"/>
            </a:solidFill>
          </a:ln>
          <a:effectLst/>
          <a:extLst/>
        </p:spPr>
        <p:txBody>
          <a:bodyPr rot="0" spcFirstLastPara="0" vertOverflow="overflow" horzOverflow="overflow" vert="horz" wrap="non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900" b="1" dirty="0" smtClean="0">
                <a:latin typeface="+mn-ea"/>
              </a:rPr>
              <a:t>Manifest</a:t>
            </a:r>
          </a:p>
          <a:p>
            <a:pPr algn="ctr"/>
            <a:r>
              <a:rPr kumimoji="1" lang="en-US" altLang="ja-JP" sz="900" b="1" dirty="0" smtClean="0">
                <a:latin typeface="+mn-ea"/>
              </a:rPr>
              <a:t>Push</a:t>
            </a:r>
            <a:endParaRPr kumimoji="1" lang="ja-JP" altLang="en-US" sz="900" b="1" dirty="0" smtClean="0">
              <a:latin typeface="+mn-ea"/>
            </a:endParaRPr>
          </a:p>
        </p:txBody>
      </p:sp>
      <p:sp>
        <p:nvSpPr>
          <p:cNvPr id="216" name="正方形/長方形 215"/>
          <p:cNvSpPr/>
          <p:nvPr/>
        </p:nvSpPr>
        <p:spPr bwMode="auto">
          <a:xfrm>
            <a:off x="2986814" y="5087368"/>
            <a:ext cx="720000" cy="540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tx1"/>
            </a:solidFill>
          </a:ln>
          <a:effectLst/>
          <a:extLst/>
        </p:spPr>
        <p:txBody>
          <a:bodyPr rot="0" spcFirstLastPara="0" vertOverflow="overflow" horzOverflow="overflow" vert="horz" wrap="non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800" b="1" dirty="0" smtClean="0"/>
              <a:t>Manifest</a:t>
            </a:r>
          </a:p>
          <a:p>
            <a:pPr algn="ctr"/>
            <a:r>
              <a:rPr lang="en-US" altLang="ja-JP" sz="800" b="1" dirty="0" smtClean="0"/>
              <a:t> </a:t>
            </a:r>
            <a:r>
              <a:rPr lang="en-US" altLang="ja-JP" sz="800" b="1" dirty="0"/>
              <a:t>parameter </a:t>
            </a:r>
            <a:endParaRPr lang="en-US" altLang="ja-JP" sz="800" b="1" dirty="0" smtClean="0"/>
          </a:p>
          <a:p>
            <a:pPr algn="ctr"/>
            <a:r>
              <a:rPr lang="en-US" altLang="ja-JP" sz="800" b="1" dirty="0" smtClean="0"/>
              <a:t>Embedded</a:t>
            </a:r>
          </a:p>
          <a:p>
            <a:pPr algn="ctr"/>
            <a:r>
              <a:rPr lang="en-US" altLang="ja-JP" sz="800" b="1" dirty="0" smtClean="0"/>
              <a:t> </a:t>
            </a:r>
            <a:r>
              <a:rPr lang="en-US" altLang="ja-JP" sz="800" b="1" dirty="0"/>
              <a:t>variables</a:t>
            </a:r>
            <a:endParaRPr lang="ja-JP" altLang="en-US" sz="800" b="1" dirty="0">
              <a:effectLst/>
            </a:endParaRPr>
          </a:p>
        </p:txBody>
      </p:sp>
      <p:sp>
        <p:nvSpPr>
          <p:cNvPr id="165" name="U ターン矢印 164"/>
          <p:cNvSpPr/>
          <p:nvPr/>
        </p:nvSpPr>
        <p:spPr bwMode="auto">
          <a:xfrm rot="18210136" flipH="1">
            <a:off x="2801620" y="4507415"/>
            <a:ext cx="289326" cy="733197"/>
          </a:xfrm>
          <a:prstGeom prst="uturnArrow">
            <a:avLst>
              <a:gd name="adj1" fmla="val 28101"/>
              <a:gd name="adj2" fmla="val 25000"/>
              <a:gd name="adj3" fmla="val 51469"/>
              <a:gd name="adj4" fmla="val 55477"/>
              <a:gd name="adj5" fmla="val 79786"/>
            </a:avLst>
          </a:prstGeom>
          <a:solidFill>
            <a:srgbClr val="FF531B"/>
          </a:solidFill>
          <a:ln w="12700">
            <a:solidFill>
              <a:schemeClr val="accent2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 b="1" dirty="0">
              <a:latin typeface="+mn-ea"/>
            </a:endParaRPr>
          </a:p>
        </p:txBody>
      </p:sp>
      <p:sp>
        <p:nvSpPr>
          <p:cNvPr id="217" name="正方形/長方形 216"/>
          <p:cNvSpPr/>
          <p:nvPr/>
        </p:nvSpPr>
        <p:spPr bwMode="auto">
          <a:xfrm>
            <a:off x="4492528" y="5090060"/>
            <a:ext cx="720000" cy="540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tx1"/>
            </a:solidFill>
          </a:ln>
          <a:effectLst/>
          <a:extLst/>
        </p:spPr>
        <p:txBody>
          <a:bodyPr rot="0" spcFirstLastPara="0" vertOverflow="overflow" horzOverflow="overflow" vert="horz" wrap="non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 smtClean="0">
                <a:latin typeface="+mn-ea"/>
              </a:rPr>
              <a:t>Manifest</a:t>
            </a:r>
          </a:p>
          <a:p>
            <a:pPr algn="ctr"/>
            <a:r>
              <a:rPr lang="en-US" altLang="ja-JP" sz="900" b="1" dirty="0" smtClean="0">
                <a:latin typeface="+mn-ea"/>
              </a:rPr>
              <a:t>Update </a:t>
            </a:r>
            <a:br>
              <a:rPr lang="en-US" altLang="ja-JP" sz="900" b="1" dirty="0" smtClean="0">
                <a:latin typeface="+mn-ea"/>
              </a:rPr>
            </a:br>
            <a:r>
              <a:rPr lang="en-US" altLang="ja-JP" sz="900" b="1" dirty="0" smtClean="0">
                <a:latin typeface="+mn-ea"/>
              </a:rPr>
              <a:t>notification</a:t>
            </a:r>
            <a:endParaRPr kumimoji="1" lang="ja-JP" altLang="en-US" sz="900" b="1" dirty="0" smtClean="0">
              <a:latin typeface="+mn-ea"/>
            </a:endParaRPr>
          </a:p>
        </p:txBody>
      </p:sp>
      <p:sp>
        <p:nvSpPr>
          <p:cNvPr id="218" name="U ターン矢印 217"/>
          <p:cNvSpPr/>
          <p:nvPr/>
        </p:nvSpPr>
        <p:spPr bwMode="auto">
          <a:xfrm rot="18210136" flipH="1">
            <a:off x="6821870" y="4648927"/>
            <a:ext cx="276190" cy="552840"/>
          </a:xfrm>
          <a:prstGeom prst="uturnArrow">
            <a:avLst>
              <a:gd name="adj1" fmla="val 28101"/>
              <a:gd name="adj2" fmla="val 25000"/>
              <a:gd name="adj3" fmla="val 51469"/>
              <a:gd name="adj4" fmla="val 55477"/>
              <a:gd name="adj5" fmla="val 79786"/>
            </a:avLst>
          </a:prstGeom>
          <a:solidFill>
            <a:srgbClr val="FF531B"/>
          </a:solidFill>
          <a:ln w="12700">
            <a:solidFill>
              <a:schemeClr val="accent2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 b="1" dirty="0">
              <a:latin typeface="+mn-ea"/>
            </a:endParaRPr>
          </a:p>
        </p:txBody>
      </p:sp>
      <p:sp>
        <p:nvSpPr>
          <p:cNvPr id="219" name="右矢印 218"/>
          <p:cNvSpPr/>
          <p:nvPr/>
        </p:nvSpPr>
        <p:spPr bwMode="auto">
          <a:xfrm>
            <a:off x="5303554" y="5136885"/>
            <a:ext cx="1792779" cy="347811"/>
          </a:xfrm>
          <a:prstGeom prst="rightArrow">
            <a:avLst>
              <a:gd name="adj1" fmla="val 50000"/>
              <a:gd name="adj2" fmla="val 95854"/>
            </a:avLst>
          </a:prstGeom>
          <a:solidFill>
            <a:srgbClr val="FF531B"/>
          </a:solidFill>
          <a:ln w="12700">
            <a:solidFill>
              <a:schemeClr val="accent2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  <p:sp>
        <p:nvSpPr>
          <p:cNvPr id="221" name="曲折矢印 220"/>
          <p:cNvSpPr/>
          <p:nvPr/>
        </p:nvSpPr>
        <p:spPr bwMode="auto">
          <a:xfrm>
            <a:off x="4021935" y="4643259"/>
            <a:ext cx="1704122" cy="428013"/>
          </a:xfrm>
          <a:prstGeom prst="bentArrow">
            <a:avLst>
              <a:gd name="adj1" fmla="val 18350"/>
              <a:gd name="adj2" fmla="val 23549"/>
              <a:gd name="adj3" fmla="val 50000"/>
              <a:gd name="adj4" fmla="val 45718"/>
            </a:avLst>
          </a:prstGeom>
          <a:solidFill>
            <a:srgbClr val="FF531B"/>
          </a:solidFill>
          <a:ln w="12700">
            <a:solidFill>
              <a:schemeClr val="accent2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81434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sz="quarter" idx="10"/>
          </p:nvPr>
        </p:nvSpPr>
        <p:spPr>
          <a:xfrm>
            <a:off x="239350" y="836712"/>
            <a:ext cx="11713301" cy="5472688"/>
          </a:xfrm>
        </p:spPr>
        <p:txBody>
          <a:bodyPr>
            <a:normAutofit/>
          </a:bodyPr>
          <a:lstStyle/>
          <a:p>
            <a:r>
              <a:rPr lang="en-US" altLang="ja-JP" dirty="0" smtClean="0"/>
              <a:t>Use the following URL to access the EPOCH environment.</a:t>
            </a:r>
            <a:endParaRPr lang="ja-JP" altLang="en-US" dirty="0" smtClean="0"/>
          </a:p>
          <a:p>
            <a:pPr marL="288000" lvl="2" indent="0">
              <a:buNone/>
            </a:pPr>
            <a:r>
              <a:rPr lang="en-US" altLang="ja-JP" sz="2000" b="1" dirty="0" smtClean="0"/>
              <a:t>https://[IP Address or Host name]:30443/workspace.html</a:t>
            </a:r>
          </a:p>
          <a:p>
            <a:endParaRPr lang="en-US" altLang="ja-JP" dirty="0"/>
          </a:p>
          <a:p>
            <a:endParaRPr lang="en-US" altLang="ja-JP" dirty="0" smtClean="0"/>
          </a:p>
          <a:p>
            <a:endParaRPr lang="en-US" altLang="ja-JP" dirty="0"/>
          </a:p>
          <a:p>
            <a:endParaRPr lang="en-US" altLang="ja-JP" dirty="0" smtClean="0"/>
          </a:p>
          <a:p>
            <a:endParaRPr lang="en-US" altLang="ja-JP" dirty="0" smtClean="0"/>
          </a:p>
          <a:p>
            <a:endParaRPr lang="en-US" altLang="ja-JP" dirty="0"/>
          </a:p>
        </p:txBody>
      </p:sp>
      <p:sp>
        <p:nvSpPr>
          <p:cNvPr id="6" name="タイトル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b="1" dirty="0" smtClean="0"/>
              <a:t>3.4</a:t>
            </a:r>
            <a:r>
              <a:rPr lang="ja-JP" altLang="en-US" b="1" dirty="0" smtClean="0"/>
              <a:t> </a:t>
            </a:r>
            <a:r>
              <a:rPr lang="en-US" altLang="ja-JP" b="1" dirty="0" smtClean="0"/>
              <a:t>Start EPOCH</a:t>
            </a:r>
            <a:endParaRPr kumimoji="1" lang="ja-JP" altLang="en-US" b="1" dirty="0"/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8308" y="1646626"/>
            <a:ext cx="8795385" cy="4366260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2" name="テキスト ボックス 1"/>
          <p:cNvSpPr txBox="1"/>
          <p:nvPr/>
        </p:nvSpPr>
        <p:spPr>
          <a:xfrm>
            <a:off x="3431704" y="5227969"/>
            <a:ext cx="5904656" cy="923330"/>
          </a:xfrm>
          <a:prstGeom prst="rect">
            <a:avLst/>
          </a:prstGeom>
          <a:noFill/>
          <a:ln w="38100">
            <a:solidFill>
              <a:srgbClr val="C00000"/>
            </a:solidFill>
          </a:ln>
          <a:effectLst>
            <a:glow rad="101600">
              <a:schemeClr val="bg1">
                <a:alpha val="94000"/>
              </a:schemeClr>
            </a:glow>
          </a:effectLst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ja-JP" b="1" dirty="0" smtClean="0">
                <a:ln w="19050">
                  <a:noFill/>
                </a:ln>
                <a:solidFill>
                  <a:srgbClr val="C00000"/>
                </a:solidFill>
                <a:effectLst>
                  <a:glow rad="101600">
                    <a:schemeClr val="bg1">
                      <a:alpha val="90000"/>
                    </a:schemeClr>
                  </a:glow>
                </a:effectLst>
                <a:latin typeface="Meiryo UI" panose="020B0604030504040204" pitchFamily="50" charset="-128"/>
                <a:ea typeface="Meiryo UI" panose="020B0604030504040204" pitchFamily="50" charset="-128"/>
              </a:rPr>
              <a:t>In the next step, we will input all the necessary information and create a Workspace!</a:t>
            </a:r>
          </a:p>
        </p:txBody>
      </p:sp>
      <p:sp>
        <p:nvSpPr>
          <p:cNvPr id="4" name="二等辺三角形 3"/>
          <p:cNvSpPr/>
          <p:nvPr/>
        </p:nvSpPr>
        <p:spPr bwMode="auto">
          <a:xfrm flipV="1">
            <a:off x="5925379" y="6074043"/>
            <a:ext cx="917306" cy="309668"/>
          </a:xfrm>
          <a:prstGeom prst="triangle">
            <a:avLst/>
          </a:prstGeom>
          <a:solidFill>
            <a:srgbClr val="C00000"/>
          </a:solidFill>
          <a:ln w="12700">
            <a:solidFill>
              <a:srgbClr val="C0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59855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sz="quarter" idx="10"/>
          </p:nvPr>
        </p:nvSpPr>
        <p:spPr>
          <a:xfrm>
            <a:off x="239350" y="836712"/>
            <a:ext cx="11713301" cy="5472688"/>
          </a:xfrm>
        </p:spPr>
        <p:txBody>
          <a:bodyPr>
            <a:normAutofit/>
          </a:bodyPr>
          <a:lstStyle/>
          <a:p>
            <a:r>
              <a:rPr lang="en-US" altLang="ja-JP" dirty="0" smtClean="0"/>
              <a:t>Workspace information</a:t>
            </a:r>
            <a:endParaRPr lang="ja-JP" altLang="en-US" dirty="0"/>
          </a:p>
          <a:p>
            <a:pPr marL="180000" lvl="1" indent="0">
              <a:buNone/>
            </a:pPr>
            <a:r>
              <a:rPr lang="en-US" altLang="ja-JP" dirty="0" smtClean="0"/>
              <a:t>Input the Workspace name.</a:t>
            </a:r>
          </a:p>
          <a:p>
            <a:endParaRPr lang="en-US" altLang="ja-JP" dirty="0" smtClean="0"/>
          </a:p>
          <a:p>
            <a:endParaRPr lang="en-US" altLang="ja-JP" dirty="0"/>
          </a:p>
          <a:p>
            <a:endParaRPr lang="en-US" altLang="ja-JP" dirty="0" smtClean="0"/>
          </a:p>
          <a:p>
            <a:endParaRPr lang="en-US" altLang="ja-JP" dirty="0"/>
          </a:p>
          <a:p>
            <a:endParaRPr lang="en-US" altLang="ja-JP" dirty="0" smtClean="0"/>
          </a:p>
          <a:p>
            <a:endParaRPr lang="en-US" altLang="ja-JP" dirty="0" smtClean="0"/>
          </a:p>
          <a:p>
            <a:endParaRPr lang="en-US" altLang="ja-JP" dirty="0"/>
          </a:p>
        </p:txBody>
      </p:sp>
      <p:sp>
        <p:nvSpPr>
          <p:cNvPr id="6" name="タイトル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b="1" dirty="0" smtClean="0"/>
              <a:t>3.5</a:t>
            </a:r>
            <a:r>
              <a:rPr lang="ja-JP" altLang="en-US" b="1" dirty="0" smtClean="0"/>
              <a:t> </a:t>
            </a:r>
            <a:r>
              <a:rPr lang="en-US" altLang="ja-JP" b="1" dirty="0" smtClean="0"/>
              <a:t>Create Workspace (1/7</a:t>
            </a:r>
            <a:r>
              <a:rPr lang="en-US" altLang="ja-JP" b="1" dirty="0"/>
              <a:t>)</a:t>
            </a:r>
            <a:endParaRPr kumimoji="1" lang="ja-JP" altLang="en-US" dirty="0"/>
          </a:p>
        </p:txBody>
      </p:sp>
      <p:graphicFrame>
        <p:nvGraphicFramePr>
          <p:cNvPr id="2" name="表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5970484"/>
              </p:ext>
            </p:extLst>
          </p:nvPr>
        </p:nvGraphicFramePr>
        <p:xfrm>
          <a:off x="576688" y="4594088"/>
          <a:ext cx="10954610" cy="1112520"/>
        </p:xfrm>
        <a:graphic>
          <a:graphicData uri="http://schemas.openxmlformats.org/drawingml/2006/table">
            <a:tbl>
              <a:tblPr firstRow="1" bandCol="1">
                <a:tableStyleId>{93296810-A885-4BE3-A3E7-6D5BEEA58F35}</a:tableStyleId>
              </a:tblPr>
              <a:tblGrid>
                <a:gridCol w="2169635">
                  <a:extLst>
                    <a:ext uri="{9D8B030D-6E8A-4147-A177-3AD203B41FA5}">
                      <a16:colId xmlns:a16="http://schemas.microsoft.com/office/drawing/2014/main" val="1081318694"/>
                    </a:ext>
                  </a:extLst>
                </a:gridCol>
                <a:gridCol w="4307968">
                  <a:extLst>
                    <a:ext uri="{9D8B030D-6E8A-4147-A177-3AD203B41FA5}">
                      <a16:colId xmlns:a16="http://schemas.microsoft.com/office/drawing/2014/main" val="1720054621"/>
                    </a:ext>
                  </a:extLst>
                </a:gridCol>
                <a:gridCol w="4477007">
                  <a:extLst>
                    <a:ext uri="{9D8B030D-6E8A-4147-A177-3AD203B41FA5}">
                      <a16:colId xmlns:a16="http://schemas.microsoft.com/office/drawing/2014/main" val="39674024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1400" dirty="0" smtClean="0"/>
                        <a:t>Item</a:t>
                      </a:r>
                      <a:r>
                        <a:rPr kumimoji="1" lang="en-US" altLang="ja-JP" sz="1400" baseline="0" dirty="0" smtClean="0"/>
                        <a:t> name</a:t>
                      </a:r>
                      <a:endParaRPr kumimoji="1" lang="ja-JP" altLang="en-US" sz="1400" dirty="0"/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dirty="0" smtClean="0"/>
                        <a:t>Input</a:t>
                      </a:r>
                      <a:r>
                        <a:rPr kumimoji="1" lang="ja-JP" altLang="en-US" sz="1400" dirty="0" smtClean="0"/>
                        <a:t>・</a:t>
                      </a:r>
                      <a:r>
                        <a:rPr kumimoji="1" lang="en-US" altLang="ja-JP" sz="1400" dirty="0" smtClean="0"/>
                        <a:t>Select</a:t>
                      </a:r>
                      <a:r>
                        <a:rPr kumimoji="1" lang="en-US" altLang="ja-JP" sz="1400" baseline="0" dirty="0" smtClean="0"/>
                        <a:t> values</a:t>
                      </a:r>
                      <a:endParaRPr kumimoji="1" lang="ja-JP" altLang="en-US" sz="1400" dirty="0"/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dirty="0" smtClean="0"/>
                        <a:t>Description</a:t>
                      </a:r>
                      <a:endParaRPr kumimoji="1" lang="ja-JP" altLang="en-US" sz="1400" dirty="0"/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23645615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1400" dirty="0" smtClean="0"/>
                        <a:t>Workspace</a:t>
                      </a:r>
                      <a:r>
                        <a:rPr kumimoji="1" lang="en-US" altLang="ja-JP" sz="1400" baseline="0" dirty="0" smtClean="0"/>
                        <a:t> name</a:t>
                      </a:r>
                      <a:endParaRPr kumimoji="1" lang="ja-JP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dirty="0" smtClean="0"/>
                        <a:t>EPOCH</a:t>
                      </a:r>
                      <a:r>
                        <a:rPr kumimoji="1" lang="ja-JP" altLang="en-US" sz="1400" baseline="0" dirty="0" smtClean="0"/>
                        <a:t> </a:t>
                      </a:r>
                      <a:r>
                        <a:rPr kumimoji="1" lang="en-US" altLang="ja-JP" sz="1400" baseline="0" dirty="0" err="1" smtClean="0"/>
                        <a:t>Quickstart</a:t>
                      </a:r>
                      <a:endParaRPr kumimoji="1" lang="ja-JP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dirty="0" smtClean="0"/>
                        <a:t>Name of the workspace</a:t>
                      </a:r>
                      <a:endParaRPr kumimoji="1" lang="ja-JP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75997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1400" dirty="0" smtClean="0"/>
                        <a:t>Remarks</a:t>
                      </a:r>
                      <a:endParaRPr kumimoji="1" lang="ja-JP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dirty="0" smtClean="0"/>
                        <a:t>BLANK</a:t>
                      </a:r>
                      <a:endParaRPr kumimoji="1" lang="ja-JP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dirty="0" smtClean="0"/>
                        <a:t>Free space for describing</a:t>
                      </a:r>
                      <a:r>
                        <a:rPr kumimoji="1" lang="en-US" altLang="ja-JP" sz="1400" baseline="0" dirty="0" smtClean="0"/>
                        <a:t> the workspace</a:t>
                      </a:r>
                      <a:endParaRPr kumimoji="1" lang="ja-JP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4828422"/>
                  </a:ext>
                </a:extLst>
              </a:tr>
            </a:tbl>
          </a:graphicData>
        </a:graphic>
      </p:graphicFrame>
      <p:grpSp>
        <p:nvGrpSpPr>
          <p:cNvPr id="4" name="グループ化 3"/>
          <p:cNvGrpSpPr/>
          <p:nvPr/>
        </p:nvGrpSpPr>
        <p:grpSpPr>
          <a:xfrm>
            <a:off x="576688" y="1548000"/>
            <a:ext cx="4500000" cy="2239479"/>
            <a:chOff x="651632" y="1623328"/>
            <a:chExt cx="4511200" cy="2239479"/>
          </a:xfrm>
        </p:grpSpPr>
        <p:pic>
          <p:nvPicPr>
            <p:cNvPr id="15" name="図 1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1632" y="1623328"/>
              <a:ext cx="4511200" cy="2239478"/>
            </a:xfrm>
            <a:prstGeom prst="rect">
              <a:avLst/>
            </a:prstGeom>
            <a:ln>
              <a:solidFill>
                <a:srgbClr val="000000"/>
              </a:solidFill>
            </a:ln>
          </p:spPr>
        </p:pic>
        <p:sp>
          <p:nvSpPr>
            <p:cNvPr id="16" name="フリーフォーム 15"/>
            <p:cNvSpPr/>
            <p:nvPr/>
          </p:nvSpPr>
          <p:spPr bwMode="auto">
            <a:xfrm>
              <a:off x="651632" y="1623329"/>
              <a:ext cx="4511200" cy="2239478"/>
            </a:xfrm>
            <a:custGeom>
              <a:avLst/>
              <a:gdLst>
                <a:gd name="connsiteX0" fmla="*/ 7880016 w 9486866"/>
                <a:gd name="connsiteY0" fmla="*/ 1752907 h 4864120"/>
                <a:gd name="connsiteX1" fmla="*/ 3696158 w 9486866"/>
                <a:gd name="connsiteY1" fmla="*/ 1765289 h 4864120"/>
                <a:gd name="connsiteX2" fmla="*/ 3691396 w 9486866"/>
                <a:gd name="connsiteY2" fmla="*/ 2396686 h 4864120"/>
                <a:gd name="connsiteX3" fmla="*/ 7890970 w 9486866"/>
                <a:gd name="connsiteY3" fmla="*/ 2399544 h 4864120"/>
                <a:gd name="connsiteX4" fmla="*/ 7880016 w 9486866"/>
                <a:gd name="connsiteY4" fmla="*/ 1752907 h 4864120"/>
                <a:gd name="connsiteX5" fmla="*/ 0 w 9486866"/>
                <a:gd name="connsiteY5" fmla="*/ 0 h 4864120"/>
                <a:gd name="connsiteX6" fmla="*/ 9486866 w 9486866"/>
                <a:gd name="connsiteY6" fmla="*/ 0 h 4864120"/>
                <a:gd name="connsiteX7" fmla="*/ 9486866 w 9486866"/>
                <a:gd name="connsiteY7" fmla="*/ 936155 h 4864120"/>
                <a:gd name="connsiteX8" fmla="*/ 9486866 w 9486866"/>
                <a:gd name="connsiteY8" fmla="*/ 4864120 h 4864120"/>
                <a:gd name="connsiteX9" fmla="*/ 0 w 9486866"/>
                <a:gd name="connsiteY9" fmla="*/ 4864120 h 4864120"/>
                <a:gd name="connsiteX10" fmla="*/ 0 w 9486866"/>
                <a:gd name="connsiteY10" fmla="*/ 936155 h 4864120"/>
                <a:gd name="connsiteX0" fmla="*/ 7880016 w 9486866"/>
                <a:gd name="connsiteY0" fmla="*/ 1752907 h 4864120"/>
                <a:gd name="connsiteX1" fmla="*/ 3696158 w 9486866"/>
                <a:gd name="connsiteY1" fmla="*/ 1765289 h 4864120"/>
                <a:gd name="connsiteX2" fmla="*/ 3691396 w 9486866"/>
                <a:gd name="connsiteY2" fmla="*/ 2396686 h 4864120"/>
                <a:gd name="connsiteX3" fmla="*/ 7030533 w 9486866"/>
                <a:gd name="connsiteY3" fmla="*/ 2389208 h 4864120"/>
                <a:gd name="connsiteX4" fmla="*/ 7880016 w 9486866"/>
                <a:gd name="connsiteY4" fmla="*/ 1752907 h 4864120"/>
                <a:gd name="connsiteX5" fmla="*/ 0 w 9486866"/>
                <a:gd name="connsiteY5" fmla="*/ 0 h 4864120"/>
                <a:gd name="connsiteX6" fmla="*/ 9486866 w 9486866"/>
                <a:gd name="connsiteY6" fmla="*/ 0 h 4864120"/>
                <a:gd name="connsiteX7" fmla="*/ 9486866 w 9486866"/>
                <a:gd name="connsiteY7" fmla="*/ 936155 h 4864120"/>
                <a:gd name="connsiteX8" fmla="*/ 9486866 w 9486866"/>
                <a:gd name="connsiteY8" fmla="*/ 4864120 h 4864120"/>
                <a:gd name="connsiteX9" fmla="*/ 0 w 9486866"/>
                <a:gd name="connsiteY9" fmla="*/ 4864120 h 4864120"/>
                <a:gd name="connsiteX10" fmla="*/ 0 w 9486866"/>
                <a:gd name="connsiteY10" fmla="*/ 936155 h 4864120"/>
                <a:gd name="connsiteX11" fmla="*/ 0 w 9486866"/>
                <a:gd name="connsiteY11" fmla="*/ 0 h 4864120"/>
                <a:gd name="connsiteX0" fmla="*/ 7019579 w 9486866"/>
                <a:gd name="connsiteY0" fmla="*/ 1752907 h 4864120"/>
                <a:gd name="connsiteX1" fmla="*/ 3696158 w 9486866"/>
                <a:gd name="connsiteY1" fmla="*/ 1765289 h 4864120"/>
                <a:gd name="connsiteX2" fmla="*/ 3691396 w 9486866"/>
                <a:gd name="connsiteY2" fmla="*/ 2396686 h 4864120"/>
                <a:gd name="connsiteX3" fmla="*/ 7030533 w 9486866"/>
                <a:gd name="connsiteY3" fmla="*/ 2389208 h 4864120"/>
                <a:gd name="connsiteX4" fmla="*/ 7019579 w 9486866"/>
                <a:gd name="connsiteY4" fmla="*/ 1752907 h 4864120"/>
                <a:gd name="connsiteX5" fmla="*/ 0 w 9486866"/>
                <a:gd name="connsiteY5" fmla="*/ 0 h 4864120"/>
                <a:gd name="connsiteX6" fmla="*/ 9486866 w 9486866"/>
                <a:gd name="connsiteY6" fmla="*/ 0 h 4864120"/>
                <a:gd name="connsiteX7" fmla="*/ 9486866 w 9486866"/>
                <a:gd name="connsiteY7" fmla="*/ 936155 h 4864120"/>
                <a:gd name="connsiteX8" fmla="*/ 9486866 w 9486866"/>
                <a:gd name="connsiteY8" fmla="*/ 4864120 h 4864120"/>
                <a:gd name="connsiteX9" fmla="*/ 0 w 9486866"/>
                <a:gd name="connsiteY9" fmla="*/ 4864120 h 4864120"/>
                <a:gd name="connsiteX10" fmla="*/ 0 w 9486866"/>
                <a:gd name="connsiteY10" fmla="*/ 936155 h 4864120"/>
                <a:gd name="connsiteX11" fmla="*/ 0 w 9486866"/>
                <a:gd name="connsiteY11" fmla="*/ 0 h 4864120"/>
                <a:gd name="connsiteX0" fmla="*/ 7019579 w 9486866"/>
                <a:gd name="connsiteY0" fmla="*/ 1752907 h 4864120"/>
                <a:gd name="connsiteX1" fmla="*/ 3696158 w 9486866"/>
                <a:gd name="connsiteY1" fmla="*/ 1765289 h 4864120"/>
                <a:gd name="connsiteX2" fmla="*/ 3691396 w 9486866"/>
                <a:gd name="connsiteY2" fmla="*/ 2396686 h 4864120"/>
                <a:gd name="connsiteX3" fmla="*/ 7020651 w 9486866"/>
                <a:gd name="connsiteY3" fmla="*/ 2389208 h 4864120"/>
                <a:gd name="connsiteX4" fmla="*/ 7019579 w 9486866"/>
                <a:gd name="connsiteY4" fmla="*/ 1752907 h 4864120"/>
                <a:gd name="connsiteX5" fmla="*/ 0 w 9486866"/>
                <a:gd name="connsiteY5" fmla="*/ 0 h 4864120"/>
                <a:gd name="connsiteX6" fmla="*/ 9486866 w 9486866"/>
                <a:gd name="connsiteY6" fmla="*/ 0 h 4864120"/>
                <a:gd name="connsiteX7" fmla="*/ 9486866 w 9486866"/>
                <a:gd name="connsiteY7" fmla="*/ 936155 h 4864120"/>
                <a:gd name="connsiteX8" fmla="*/ 9486866 w 9486866"/>
                <a:gd name="connsiteY8" fmla="*/ 4864120 h 4864120"/>
                <a:gd name="connsiteX9" fmla="*/ 0 w 9486866"/>
                <a:gd name="connsiteY9" fmla="*/ 4864120 h 4864120"/>
                <a:gd name="connsiteX10" fmla="*/ 0 w 9486866"/>
                <a:gd name="connsiteY10" fmla="*/ 936155 h 4864120"/>
                <a:gd name="connsiteX11" fmla="*/ 0 w 9486866"/>
                <a:gd name="connsiteY11" fmla="*/ 0 h 4864120"/>
                <a:gd name="connsiteX0" fmla="*/ 7019579 w 9486866"/>
                <a:gd name="connsiteY0" fmla="*/ 1752907 h 4864120"/>
                <a:gd name="connsiteX1" fmla="*/ 1376416 w 9486866"/>
                <a:gd name="connsiteY1" fmla="*/ 441246 h 4864120"/>
                <a:gd name="connsiteX2" fmla="*/ 3691396 w 9486866"/>
                <a:gd name="connsiteY2" fmla="*/ 2396686 h 4864120"/>
                <a:gd name="connsiteX3" fmla="*/ 7020651 w 9486866"/>
                <a:gd name="connsiteY3" fmla="*/ 2389208 h 4864120"/>
                <a:gd name="connsiteX4" fmla="*/ 7019579 w 9486866"/>
                <a:gd name="connsiteY4" fmla="*/ 1752907 h 4864120"/>
                <a:gd name="connsiteX5" fmla="*/ 0 w 9486866"/>
                <a:gd name="connsiteY5" fmla="*/ 0 h 4864120"/>
                <a:gd name="connsiteX6" fmla="*/ 9486866 w 9486866"/>
                <a:gd name="connsiteY6" fmla="*/ 0 h 4864120"/>
                <a:gd name="connsiteX7" fmla="*/ 9486866 w 9486866"/>
                <a:gd name="connsiteY7" fmla="*/ 936155 h 4864120"/>
                <a:gd name="connsiteX8" fmla="*/ 9486866 w 9486866"/>
                <a:gd name="connsiteY8" fmla="*/ 4864120 h 4864120"/>
                <a:gd name="connsiteX9" fmla="*/ 0 w 9486866"/>
                <a:gd name="connsiteY9" fmla="*/ 4864120 h 4864120"/>
                <a:gd name="connsiteX10" fmla="*/ 0 w 9486866"/>
                <a:gd name="connsiteY10" fmla="*/ 936155 h 4864120"/>
                <a:gd name="connsiteX11" fmla="*/ 0 w 9486866"/>
                <a:gd name="connsiteY11" fmla="*/ 0 h 4864120"/>
                <a:gd name="connsiteX0" fmla="*/ 7019579 w 9486866"/>
                <a:gd name="connsiteY0" fmla="*/ 1752907 h 4864120"/>
                <a:gd name="connsiteX1" fmla="*/ 1376416 w 9486866"/>
                <a:gd name="connsiteY1" fmla="*/ 441246 h 4864120"/>
                <a:gd name="connsiteX2" fmla="*/ 1371653 w 9486866"/>
                <a:gd name="connsiteY2" fmla="*/ 1104167 h 4864120"/>
                <a:gd name="connsiteX3" fmla="*/ 7020651 w 9486866"/>
                <a:gd name="connsiteY3" fmla="*/ 2389208 h 4864120"/>
                <a:gd name="connsiteX4" fmla="*/ 7019579 w 9486866"/>
                <a:gd name="connsiteY4" fmla="*/ 1752907 h 4864120"/>
                <a:gd name="connsiteX5" fmla="*/ 0 w 9486866"/>
                <a:gd name="connsiteY5" fmla="*/ 0 h 4864120"/>
                <a:gd name="connsiteX6" fmla="*/ 9486866 w 9486866"/>
                <a:gd name="connsiteY6" fmla="*/ 0 h 4864120"/>
                <a:gd name="connsiteX7" fmla="*/ 9486866 w 9486866"/>
                <a:gd name="connsiteY7" fmla="*/ 936155 h 4864120"/>
                <a:gd name="connsiteX8" fmla="*/ 9486866 w 9486866"/>
                <a:gd name="connsiteY8" fmla="*/ 4864120 h 4864120"/>
                <a:gd name="connsiteX9" fmla="*/ 0 w 9486866"/>
                <a:gd name="connsiteY9" fmla="*/ 4864120 h 4864120"/>
                <a:gd name="connsiteX10" fmla="*/ 0 w 9486866"/>
                <a:gd name="connsiteY10" fmla="*/ 936155 h 4864120"/>
                <a:gd name="connsiteX11" fmla="*/ 0 w 9486866"/>
                <a:gd name="connsiteY11" fmla="*/ 0 h 4864120"/>
                <a:gd name="connsiteX0" fmla="*/ 3417871 w 9486866"/>
                <a:gd name="connsiteY0" fmla="*/ 460390 h 4864120"/>
                <a:gd name="connsiteX1" fmla="*/ 1376416 w 9486866"/>
                <a:gd name="connsiteY1" fmla="*/ 441246 h 4864120"/>
                <a:gd name="connsiteX2" fmla="*/ 1371653 w 9486866"/>
                <a:gd name="connsiteY2" fmla="*/ 1104167 h 4864120"/>
                <a:gd name="connsiteX3" fmla="*/ 7020651 w 9486866"/>
                <a:gd name="connsiteY3" fmla="*/ 2389208 h 4864120"/>
                <a:gd name="connsiteX4" fmla="*/ 3417871 w 9486866"/>
                <a:gd name="connsiteY4" fmla="*/ 460390 h 4864120"/>
                <a:gd name="connsiteX5" fmla="*/ 0 w 9486866"/>
                <a:gd name="connsiteY5" fmla="*/ 0 h 4864120"/>
                <a:gd name="connsiteX6" fmla="*/ 9486866 w 9486866"/>
                <a:gd name="connsiteY6" fmla="*/ 0 h 4864120"/>
                <a:gd name="connsiteX7" fmla="*/ 9486866 w 9486866"/>
                <a:gd name="connsiteY7" fmla="*/ 936155 h 4864120"/>
                <a:gd name="connsiteX8" fmla="*/ 9486866 w 9486866"/>
                <a:gd name="connsiteY8" fmla="*/ 4864120 h 4864120"/>
                <a:gd name="connsiteX9" fmla="*/ 0 w 9486866"/>
                <a:gd name="connsiteY9" fmla="*/ 4864120 h 4864120"/>
                <a:gd name="connsiteX10" fmla="*/ 0 w 9486866"/>
                <a:gd name="connsiteY10" fmla="*/ 936155 h 4864120"/>
                <a:gd name="connsiteX11" fmla="*/ 0 w 9486866"/>
                <a:gd name="connsiteY11" fmla="*/ 0 h 4864120"/>
                <a:gd name="connsiteX0" fmla="*/ 3417871 w 9486866"/>
                <a:gd name="connsiteY0" fmla="*/ 460390 h 4864120"/>
                <a:gd name="connsiteX1" fmla="*/ 1376416 w 9486866"/>
                <a:gd name="connsiteY1" fmla="*/ 441246 h 4864120"/>
                <a:gd name="connsiteX2" fmla="*/ 1371653 w 9486866"/>
                <a:gd name="connsiteY2" fmla="*/ 1104167 h 4864120"/>
                <a:gd name="connsiteX3" fmla="*/ 3205283 w 9486866"/>
                <a:gd name="connsiteY3" fmla="*/ 1033638 h 4864120"/>
                <a:gd name="connsiteX4" fmla="*/ 3417871 w 9486866"/>
                <a:gd name="connsiteY4" fmla="*/ 460390 h 4864120"/>
                <a:gd name="connsiteX5" fmla="*/ 0 w 9486866"/>
                <a:gd name="connsiteY5" fmla="*/ 0 h 4864120"/>
                <a:gd name="connsiteX6" fmla="*/ 9486866 w 9486866"/>
                <a:gd name="connsiteY6" fmla="*/ 0 h 4864120"/>
                <a:gd name="connsiteX7" fmla="*/ 9486866 w 9486866"/>
                <a:gd name="connsiteY7" fmla="*/ 936155 h 4864120"/>
                <a:gd name="connsiteX8" fmla="*/ 9486866 w 9486866"/>
                <a:gd name="connsiteY8" fmla="*/ 4864120 h 4864120"/>
                <a:gd name="connsiteX9" fmla="*/ 0 w 9486866"/>
                <a:gd name="connsiteY9" fmla="*/ 4864120 h 4864120"/>
                <a:gd name="connsiteX10" fmla="*/ 0 w 9486866"/>
                <a:gd name="connsiteY10" fmla="*/ 936155 h 4864120"/>
                <a:gd name="connsiteX11" fmla="*/ 0 w 9486866"/>
                <a:gd name="connsiteY11" fmla="*/ 0 h 4864120"/>
                <a:gd name="connsiteX0" fmla="*/ 3417871 w 9486866"/>
                <a:gd name="connsiteY0" fmla="*/ 460390 h 4864120"/>
                <a:gd name="connsiteX1" fmla="*/ 1491218 w 9486866"/>
                <a:gd name="connsiteY1" fmla="*/ 470889 h 4864120"/>
                <a:gd name="connsiteX2" fmla="*/ 1371653 w 9486866"/>
                <a:gd name="connsiteY2" fmla="*/ 1104167 h 4864120"/>
                <a:gd name="connsiteX3" fmla="*/ 3205283 w 9486866"/>
                <a:gd name="connsiteY3" fmla="*/ 1033638 h 4864120"/>
                <a:gd name="connsiteX4" fmla="*/ 3417871 w 9486866"/>
                <a:gd name="connsiteY4" fmla="*/ 460390 h 4864120"/>
                <a:gd name="connsiteX5" fmla="*/ 0 w 9486866"/>
                <a:gd name="connsiteY5" fmla="*/ 0 h 4864120"/>
                <a:gd name="connsiteX6" fmla="*/ 9486866 w 9486866"/>
                <a:gd name="connsiteY6" fmla="*/ 0 h 4864120"/>
                <a:gd name="connsiteX7" fmla="*/ 9486866 w 9486866"/>
                <a:gd name="connsiteY7" fmla="*/ 936155 h 4864120"/>
                <a:gd name="connsiteX8" fmla="*/ 9486866 w 9486866"/>
                <a:gd name="connsiteY8" fmla="*/ 4864120 h 4864120"/>
                <a:gd name="connsiteX9" fmla="*/ 0 w 9486866"/>
                <a:gd name="connsiteY9" fmla="*/ 4864120 h 4864120"/>
                <a:gd name="connsiteX10" fmla="*/ 0 w 9486866"/>
                <a:gd name="connsiteY10" fmla="*/ 936155 h 4864120"/>
                <a:gd name="connsiteX11" fmla="*/ 0 w 9486866"/>
                <a:gd name="connsiteY11" fmla="*/ 0 h 4864120"/>
                <a:gd name="connsiteX0" fmla="*/ 3417871 w 9486866"/>
                <a:gd name="connsiteY0" fmla="*/ 460390 h 4864120"/>
                <a:gd name="connsiteX1" fmla="*/ 1491218 w 9486866"/>
                <a:gd name="connsiteY1" fmla="*/ 470889 h 4864120"/>
                <a:gd name="connsiteX2" fmla="*/ 1500806 w 9486866"/>
                <a:gd name="connsiteY2" fmla="*/ 941131 h 4864120"/>
                <a:gd name="connsiteX3" fmla="*/ 3205283 w 9486866"/>
                <a:gd name="connsiteY3" fmla="*/ 1033638 h 4864120"/>
                <a:gd name="connsiteX4" fmla="*/ 3417871 w 9486866"/>
                <a:gd name="connsiteY4" fmla="*/ 460390 h 4864120"/>
                <a:gd name="connsiteX5" fmla="*/ 0 w 9486866"/>
                <a:gd name="connsiteY5" fmla="*/ 0 h 4864120"/>
                <a:gd name="connsiteX6" fmla="*/ 9486866 w 9486866"/>
                <a:gd name="connsiteY6" fmla="*/ 0 h 4864120"/>
                <a:gd name="connsiteX7" fmla="*/ 9486866 w 9486866"/>
                <a:gd name="connsiteY7" fmla="*/ 936155 h 4864120"/>
                <a:gd name="connsiteX8" fmla="*/ 9486866 w 9486866"/>
                <a:gd name="connsiteY8" fmla="*/ 4864120 h 4864120"/>
                <a:gd name="connsiteX9" fmla="*/ 0 w 9486866"/>
                <a:gd name="connsiteY9" fmla="*/ 4864120 h 4864120"/>
                <a:gd name="connsiteX10" fmla="*/ 0 w 9486866"/>
                <a:gd name="connsiteY10" fmla="*/ 936155 h 4864120"/>
                <a:gd name="connsiteX11" fmla="*/ 0 w 9486866"/>
                <a:gd name="connsiteY11" fmla="*/ 0 h 4864120"/>
                <a:gd name="connsiteX0" fmla="*/ 3417871 w 9486866"/>
                <a:gd name="connsiteY0" fmla="*/ 460390 h 4864120"/>
                <a:gd name="connsiteX1" fmla="*/ 1491218 w 9486866"/>
                <a:gd name="connsiteY1" fmla="*/ 470889 h 4864120"/>
                <a:gd name="connsiteX2" fmla="*/ 1500806 w 9486866"/>
                <a:gd name="connsiteY2" fmla="*/ 941131 h 4864120"/>
                <a:gd name="connsiteX3" fmla="*/ 3363135 w 9486866"/>
                <a:gd name="connsiteY3" fmla="*/ 944711 h 4864120"/>
                <a:gd name="connsiteX4" fmla="*/ 3417871 w 9486866"/>
                <a:gd name="connsiteY4" fmla="*/ 460390 h 4864120"/>
                <a:gd name="connsiteX5" fmla="*/ 0 w 9486866"/>
                <a:gd name="connsiteY5" fmla="*/ 0 h 4864120"/>
                <a:gd name="connsiteX6" fmla="*/ 9486866 w 9486866"/>
                <a:gd name="connsiteY6" fmla="*/ 0 h 4864120"/>
                <a:gd name="connsiteX7" fmla="*/ 9486866 w 9486866"/>
                <a:gd name="connsiteY7" fmla="*/ 936155 h 4864120"/>
                <a:gd name="connsiteX8" fmla="*/ 9486866 w 9486866"/>
                <a:gd name="connsiteY8" fmla="*/ 4864120 h 4864120"/>
                <a:gd name="connsiteX9" fmla="*/ 0 w 9486866"/>
                <a:gd name="connsiteY9" fmla="*/ 4864120 h 4864120"/>
                <a:gd name="connsiteX10" fmla="*/ 0 w 9486866"/>
                <a:gd name="connsiteY10" fmla="*/ 936155 h 4864120"/>
                <a:gd name="connsiteX11" fmla="*/ 0 w 9486866"/>
                <a:gd name="connsiteY11" fmla="*/ 0 h 4864120"/>
                <a:gd name="connsiteX0" fmla="*/ 3360471 w 9486866"/>
                <a:gd name="connsiteY0" fmla="*/ 460390 h 4864120"/>
                <a:gd name="connsiteX1" fmla="*/ 1491218 w 9486866"/>
                <a:gd name="connsiteY1" fmla="*/ 470889 h 4864120"/>
                <a:gd name="connsiteX2" fmla="*/ 1500806 w 9486866"/>
                <a:gd name="connsiteY2" fmla="*/ 941131 h 4864120"/>
                <a:gd name="connsiteX3" fmla="*/ 3363135 w 9486866"/>
                <a:gd name="connsiteY3" fmla="*/ 944711 h 4864120"/>
                <a:gd name="connsiteX4" fmla="*/ 3360471 w 9486866"/>
                <a:gd name="connsiteY4" fmla="*/ 460390 h 4864120"/>
                <a:gd name="connsiteX5" fmla="*/ 0 w 9486866"/>
                <a:gd name="connsiteY5" fmla="*/ 0 h 4864120"/>
                <a:gd name="connsiteX6" fmla="*/ 9486866 w 9486866"/>
                <a:gd name="connsiteY6" fmla="*/ 0 h 4864120"/>
                <a:gd name="connsiteX7" fmla="*/ 9486866 w 9486866"/>
                <a:gd name="connsiteY7" fmla="*/ 936155 h 4864120"/>
                <a:gd name="connsiteX8" fmla="*/ 9486866 w 9486866"/>
                <a:gd name="connsiteY8" fmla="*/ 4864120 h 4864120"/>
                <a:gd name="connsiteX9" fmla="*/ 0 w 9486866"/>
                <a:gd name="connsiteY9" fmla="*/ 4864120 h 4864120"/>
                <a:gd name="connsiteX10" fmla="*/ 0 w 9486866"/>
                <a:gd name="connsiteY10" fmla="*/ 936155 h 4864120"/>
                <a:gd name="connsiteX11" fmla="*/ 0 w 9486866"/>
                <a:gd name="connsiteY11" fmla="*/ 0 h 4864120"/>
                <a:gd name="connsiteX0" fmla="*/ 3360471 w 9486866"/>
                <a:gd name="connsiteY0" fmla="*/ 460390 h 4864120"/>
                <a:gd name="connsiteX1" fmla="*/ 1491218 w 9486866"/>
                <a:gd name="connsiteY1" fmla="*/ 470889 h 4864120"/>
                <a:gd name="connsiteX2" fmla="*/ 1500806 w 9486866"/>
                <a:gd name="connsiteY2" fmla="*/ 846556 h 4864120"/>
                <a:gd name="connsiteX3" fmla="*/ 3363135 w 9486866"/>
                <a:gd name="connsiteY3" fmla="*/ 944711 h 4864120"/>
                <a:gd name="connsiteX4" fmla="*/ 3360471 w 9486866"/>
                <a:gd name="connsiteY4" fmla="*/ 460390 h 4864120"/>
                <a:gd name="connsiteX5" fmla="*/ 0 w 9486866"/>
                <a:gd name="connsiteY5" fmla="*/ 0 h 4864120"/>
                <a:gd name="connsiteX6" fmla="*/ 9486866 w 9486866"/>
                <a:gd name="connsiteY6" fmla="*/ 0 h 4864120"/>
                <a:gd name="connsiteX7" fmla="*/ 9486866 w 9486866"/>
                <a:gd name="connsiteY7" fmla="*/ 936155 h 4864120"/>
                <a:gd name="connsiteX8" fmla="*/ 9486866 w 9486866"/>
                <a:gd name="connsiteY8" fmla="*/ 4864120 h 4864120"/>
                <a:gd name="connsiteX9" fmla="*/ 0 w 9486866"/>
                <a:gd name="connsiteY9" fmla="*/ 4864120 h 4864120"/>
                <a:gd name="connsiteX10" fmla="*/ 0 w 9486866"/>
                <a:gd name="connsiteY10" fmla="*/ 936155 h 4864120"/>
                <a:gd name="connsiteX11" fmla="*/ 0 w 9486866"/>
                <a:gd name="connsiteY11" fmla="*/ 0 h 4864120"/>
                <a:gd name="connsiteX0" fmla="*/ 3360471 w 9486866"/>
                <a:gd name="connsiteY0" fmla="*/ 460390 h 4864120"/>
                <a:gd name="connsiteX1" fmla="*/ 1491218 w 9486866"/>
                <a:gd name="connsiteY1" fmla="*/ 470889 h 4864120"/>
                <a:gd name="connsiteX2" fmla="*/ 1500806 w 9486866"/>
                <a:gd name="connsiteY2" fmla="*/ 846556 h 4864120"/>
                <a:gd name="connsiteX3" fmla="*/ 2905292 w 9486866"/>
                <a:gd name="connsiteY3" fmla="*/ 869049 h 4864120"/>
                <a:gd name="connsiteX4" fmla="*/ 3360471 w 9486866"/>
                <a:gd name="connsiteY4" fmla="*/ 460390 h 4864120"/>
                <a:gd name="connsiteX5" fmla="*/ 0 w 9486866"/>
                <a:gd name="connsiteY5" fmla="*/ 0 h 4864120"/>
                <a:gd name="connsiteX6" fmla="*/ 9486866 w 9486866"/>
                <a:gd name="connsiteY6" fmla="*/ 0 h 4864120"/>
                <a:gd name="connsiteX7" fmla="*/ 9486866 w 9486866"/>
                <a:gd name="connsiteY7" fmla="*/ 936155 h 4864120"/>
                <a:gd name="connsiteX8" fmla="*/ 9486866 w 9486866"/>
                <a:gd name="connsiteY8" fmla="*/ 4864120 h 4864120"/>
                <a:gd name="connsiteX9" fmla="*/ 0 w 9486866"/>
                <a:gd name="connsiteY9" fmla="*/ 4864120 h 4864120"/>
                <a:gd name="connsiteX10" fmla="*/ 0 w 9486866"/>
                <a:gd name="connsiteY10" fmla="*/ 936155 h 4864120"/>
                <a:gd name="connsiteX11" fmla="*/ 0 w 9486866"/>
                <a:gd name="connsiteY11" fmla="*/ 0 h 4864120"/>
                <a:gd name="connsiteX0" fmla="*/ 2994194 w 9486866"/>
                <a:gd name="connsiteY0" fmla="*/ 498219 h 4864120"/>
                <a:gd name="connsiteX1" fmla="*/ 1491218 w 9486866"/>
                <a:gd name="connsiteY1" fmla="*/ 470889 h 4864120"/>
                <a:gd name="connsiteX2" fmla="*/ 1500806 w 9486866"/>
                <a:gd name="connsiteY2" fmla="*/ 846556 h 4864120"/>
                <a:gd name="connsiteX3" fmla="*/ 2905292 w 9486866"/>
                <a:gd name="connsiteY3" fmla="*/ 869049 h 4864120"/>
                <a:gd name="connsiteX4" fmla="*/ 2994194 w 9486866"/>
                <a:gd name="connsiteY4" fmla="*/ 498219 h 4864120"/>
                <a:gd name="connsiteX5" fmla="*/ 0 w 9486866"/>
                <a:gd name="connsiteY5" fmla="*/ 0 h 4864120"/>
                <a:gd name="connsiteX6" fmla="*/ 9486866 w 9486866"/>
                <a:gd name="connsiteY6" fmla="*/ 0 h 4864120"/>
                <a:gd name="connsiteX7" fmla="*/ 9486866 w 9486866"/>
                <a:gd name="connsiteY7" fmla="*/ 936155 h 4864120"/>
                <a:gd name="connsiteX8" fmla="*/ 9486866 w 9486866"/>
                <a:gd name="connsiteY8" fmla="*/ 4864120 h 4864120"/>
                <a:gd name="connsiteX9" fmla="*/ 0 w 9486866"/>
                <a:gd name="connsiteY9" fmla="*/ 4864120 h 4864120"/>
                <a:gd name="connsiteX10" fmla="*/ 0 w 9486866"/>
                <a:gd name="connsiteY10" fmla="*/ 936155 h 4864120"/>
                <a:gd name="connsiteX11" fmla="*/ 0 w 9486866"/>
                <a:gd name="connsiteY11" fmla="*/ 0 h 4864120"/>
                <a:gd name="connsiteX0" fmla="*/ 2906217 w 9486866"/>
                <a:gd name="connsiteY0" fmla="*/ 498219 h 4864120"/>
                <a:gd name="connsiteX1" fmla="*/ 1491218 w 9486866"/>
                <a:gd name="connsiteY1" fmla="*/ 470889 h 4864120"/>
                <a:gd name="connsiteX2" fmla="*/ 1500806 w 9486866"/>
                <a:gd name="connsiteY2" fmla="*/ 846556 h 4864120"/>
                <a:gd name="connsiteX3" fmla="*/ 2905292 w 9486866"/>
                <a:gd name="connsiteY3" fmla="*/ 869049 h 4864120"/>
                <a:gd name="connsiteX4" fmla="*/ 2906217 w 9486866"/>
                <a:gd name="connsiteY4" fmla="*/ 498219 h 4864120"/>
                <a:gd name="connsiteX5" fmla="*/ 0 w 9486866"/>
                <a:gd name="connsiteY5" fmla="*/ 0 h 4864120"/>
                <a:gd name="connsiteX6" fmla="*/ 9486866 w 9486866"/>
                <a:gd name="connsiteY6" fmla="*/ 0 h 4864120"/>
                <a:gd name="connsiteX7" fmla="*/ 9486866 w 9486866"/>
                <a:gd name="connsiteY7" fmla="*/ 936155 h 4864120"/>
                <a:gd name="connsiteX8" fmla="*/ 9486866 w 9486866"/>
                <a:gd name="connsiteY8" fmla="*/ 4864120 h 4864120"/>
                <a:gd name="connsiteX9" fmla="*/ 0 w 9486866"/>
                <a:gd name="connsiteY9" fmla="*/ 4864120 h 4864120"/>
                <a:gd name="connsiteX10" fmla="*/ 0 w 9486866"/>
                <a:gd name="connsiteY10" fmla="*/ 936155 h 4864120"/>
                <a:gd name="connsiteX11" fmla="*/ 0 w 9486866"/>
                <a:gd name="connsiteY11" fmla="*/ 0 h 4864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486866" h="4864120">
                  <a:moveTo>
                    <a:pt x="2906217" y="498219"/>
                  </a:moveTo>
                  <a:lnTo>
                    <a:pt x="1491218" y="470889"/>
                  </a:lnTo>
                  <a:cubicBezTo>
                    <a:pt x="1489631" y="855980"/>
                    <a:pt x="1502393" y="461465"/>
                    <a:pt x="1500806" y="846556"/>
                  </a:cubicBezTo>
                  <a:lnTo>
                    <a:pt x="2905292" y="869049"/>
                  </a:lnTo>
                  <a:cubicBezTo>
                    <a:pt x="2903704" y="652233"/>
                    <a:pt x="2907805" y="715035"/>
                    <a:pt x="2906217" y="498219"/>
                  </a:cubicBezTo>
                  <a:close/>
                  <a:moveTo>
                    <a:pt x="0" y="0"/>
                  </a:moveTo>
                  <a:lnTo>
                    <a:pt x="9486866" y="0"/>
                  </a:lnTo>
                  <a:lnTo>
                    <a:pt x="9486866" y="936155"/>
                  </a:lnTo>
                  <a:lnTo>
                    <a:pt x="9486866" y="4864120"/>
                  </a:lnTo>
                  <a:lnTo>
                    <a:pt x="0" y="4864120"/>
                  </a:lnTo>
                  <a:lnTo>
                    <a:pt x="0" y="9361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50196"/>
              </a:srgbClr>
            </a:solidFill>
            <a:ln w="12700">
              <a:noFill/>
            </a:ln>
            <a:effectLst/>
            <a:extLst/>
          </p:spPr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b="1" dirty="0" smtClean="0">
                <a:latin typeface="+mn-ea"/>
              </a:endParaRPr>
            </a:p>
          </p:txBody>
        </p:sp>
      </p:grpSp>
      <p:sp>
        <p:nvSpPr>
          <p:cNvPr id="17" name="角丸四角形 16"/>
          <p:cNvSpPr/>
          <p:nvPr/>
        </p:nvSpPr>
        <p:spPr bwMode="auto">
          <a:xfrm>
            <a:off x="1296000" y="1728000"/>
            <a:ext cx="230234" cy="26216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  <p:cxnSp>
        <p:nvCxnSpPr>
          <p:cNvPr id="8" name="直線矢印コネクタ 7"/>
          <p:cNvCxnSpPr>
            <a:stCxn id="17" idx="3"/>
          </p:cNvCxnSpPr>
          <p:nvPr/>
        </p:nvCxnSpPr>
        <p:spPr bwMode="auto">
          <a:xfrm flipV="1">
            <a:off x="1526234" y="1844824"/>
            <a:ext cx="4209726" cy="14260"/>
          </a:xfrm>
          <a:prstGeom prst="straightConnector1">
            <a:avLst/>
          </a:prstGeom>
          <a:solidFill>
            <a:schemeClr val="bg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</p:cxnSp>
      <p:pic>
        <p:nvPicPr>
          <p:cNvPr id="5" name="図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5960" y="1460125"/>
            <a:ext cx="5256584" cy="2976987"/>
          </a:xfrm>
          <a:prstGeom prst="rect">
            <a:avLst/>
          </a:prstGeom>
        </p:spPr>
      </p:pic>
      <p:sp>
        <p:nvSpPr>
          <p:cNvPr id="11" name="角丸四角形 10"/>
          <p:cNvSpPr/>
          <p:nvPr/>
        </p:nvSpPr>
        <p:spPr bwMode="auto">
          <a:xfrm>
            <a:off x="5871990" y="4142342"/>
            <a:ext cx="583893" cy="242371"/>
          </a:xfrm>
          <a:prstGeom prst="roundRect">
            <a:avLst>
              <a:gd name="adj" fmla="val 6572"/>
            </a:avLst>
          </a:prstGeom>
          <a:noFill/>
          <a:ln w="38100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  <p:sp>
        <p:nvSpPr>
          <p:cNvPr id="12" name="角丸四角形吹き出し 11"/>
          <p:cNvSpPr/>
          <p:nvPr/>
        </p:nvSpPr>
        <p:spPr bwMode="auto">
          <a:xfrm>
            <a:off x="6528048" y="3609959"/>
            <a:ext cx="1152128" cy="355037"/>
          </a:xfrm>
          <a:prstGeom prst="wedgeRoundRectCallout">
            <a:avLst>
              <a:gd name="adj1" fmla="val -56572"/>
              <a:gd name="adj2" fmla="val 90055"/>
              <a:gd name="adj3" fmla="val 16667"/>
            </a:avLst>
          </a:prstGeom>
          <a:solidFill>
            <a:srgbClr val="FFFFCC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ja-JP" sz="1100" dirty="0" smtClean="0">
                <a:latin typeface="+mn-ea"/>
              </a:rPr>
              <a:t>Press “Enter”</a:t>
            </a:r>
            <a:endParaRPr kumimoji="1" lang="ja-JP" altLang="en-US" sz="1100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56480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8331" y="65252"/>
            <a:ext cx="4681662" cy="1782416"/>
          </a:xfrm>
          <a:prstGeom prst="rect">
            <a:avLst/>
          </a:prstGeom>
        </p:spPr>
      </p:pic>
      <p:grpSp>
        <p:nvGrpSpPr>
          <p:cNvPr id="15" name="グループ化 14"/>
          <p:cNvGrpSpPr/>
          <p:nvPr/>
        </p:nvGrpSpPr>
        <p:grpSpPr>
          <a:xfrm>
            <a:off x="576000" y="1548000"/>
            <a:ext cx="4500000" cy="2239478"/>
            <a:chOff x="695400" y="1556791"/>
            <a:chExt cx="4500000" cy="2239478"/>
          </a:xfrm>
        </p:grpSpPr>
        <p:pic>
          <p:nvPicPr>
            <p:cNvPr id="16" name="図 1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5400" y="1556791"/>
              <a:ext cx="4500000" cy="2239478"/>
            </a:xfrm>
            <a:prstGeom prst="rect">
              <a:avLst/>
            </a:prstGeom>
            <a:ln>
              <a:solidFill>
                <a:srgbClr val="000000"/>
              </a:solidFill>
            </a:ln>
          </p:spPr>
        </p:pic>
        <p:sp>
          <p:nvSpPr>
            <p:cNvPr id="17" name="フリーフォーム 16"/>
            <p:cNvSpPr/>
            <p:nvPr/>
          </p:nvSpPr>
          <p:spPr bwMode="auto">
            <a:xfrm>
              <a:off x="695400" y="1556791"/>
              <a:ext cx="4500000" cy="2239478"/>
            </a:xfrm>
            <a:custGeom>
              <a:avLst/>
              <a:gdLst>
                <a:gd name="connsiteX0" fmla="*/ 1368152 w 4500000"/>
                <a:gd name="connsiteY0" fmla="*/ 720081 h 2239478"/>
                <a:gd name="connsiteX1" fmla="*/ 1368152 w 4500000"/>
                <a:gd name="connsiteY1" fmla="*/ 864097 h 2239478"/>
                <a:gd name="connsiteX2" fmla="*/ 2052152 w 4500000"/>
                <a:gd name="connsiteY2" fmla="*/ 864097 h 2239478"/>
                <a:gd name="connsiteX3" fmla="*/ 2052152 w 4500000"/>
                <a:gd name="connsiteY3" fmla="*/ 720081 h 2239478"/>
                <a:gd name="connsiteX4" fmla="*/ 0 w 4500000"/>
                <a:gd name="connsiteY4" fmla="*/ 0 h 2239478"/>
                <a:gd name="connsiteX5" fmla="*/ 4500000 w 4500000"/>
                <a:gd name="connsiteY5" fmla="*/ 0 h 2239478"/>
                <a:gd name="connsiteX6" fmla="*/ 4500000 w 4500000"/>
                <a:gd name="connsiteY6" fmla="*/ 2239478 h 2239478"/>
                <a:gd name="connsiteX7" fmla="*/ 0 w 4500000"/>
                <a:gd name="connsiteY7" fmla="*/ 2239478 h 2239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00000" h="2239478">
                  <a:moveTo>
                    <a:pt x="1368152" y="720081"/>
                  </a:moveTo>
                  <a:lnTo>
                    <a:pt x="1368152" y="864097"/>
                  </a:lnTo>
                  <a:lnTo>
                    <a:pt x="2052152" y="864097"/>
                  </a:lnTo>
                  <a:lnTo>
                    <a:pt x="2052152" y="720081"/>
                  </a:lnTo>
                  <a:close/>
                  <a:moveTo>
                    <a:pt x="0" y="0"/>
                  </a:moveTo>
                  <a:lnTo>
                    <a:pt x="4500000" y="0"/>
                  </a:lnTo>
                  <a:lnTo>
                    <a:pt x="4500000" y="2239478"/>
                  </a:lnTo>
                  <a:lnTo>
                    <a:pt x="0" y="2239478"/>
                  </a:lnTo>
                  <a:close/>
                </a:path>
              </a:pathLst>
            </a:custGeom>
            <a:solidFill>
              <a:schemeClr val="tx1">
                <a:alpha val="50000"/>
              </a:schemeClr>
            </a:solidFill>
            <a:ln w="12700">
              <a:noFill/>
            </a:ln>
            <a:effectLst/>
            <a:extLst/>
          </p:spPr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b="1" dirty="0" smtClean="0">
                <a:latin typeface="+mn-ea"/>
              </a:endParaRPr>
            </a:p>
          </p:txBody>
        </p:sp>
      </p:grpSp>
      <p:sp>
        <p:nvSpPr>
          <p:cNvPr id="3" name="コンテンツ プレースホルダー 2"/>
          <p:cNvSpPr>
            <a:spLocks noGrp="1"/>
          </p:cNvSpPr>
          <p:nvPr>
            <p:ph sz="quarter" idx="10"/>
          </p:nvPr>
        </p:nvSpPr>
        <p:spPr>
          <a:xfrm>
            <a:off x="239350" y="836712"/>
            <a:ext cx="11713301" cy="5472688"/>
          </a:xfrm>
        </p:spPr>
        <p:txBody>
          <a:bodyPr>
            <a:normAutofit/>
          </a:bodyPr>
          <a:lstStyle/>
          <a:p>
            <a:r>
              <a:rPr lang="en-US" altLang="ja-JP" dirty="0" smtClean="0"/>
              <a:t>App code repository</a:t>
            </a:r>
            <a:endParaRPr lang="ja-JP" altLang="en-US" dirty="0"/>
          </a:p>
          <a:p>
            <a:pPr marL="180000" lvl="1" indent="0">
              <a:buNone/>
            </a:pPr>
            <a:r>
              <a:rPr lang="en-US" altLang="ja-JP" dirty="0" smtClean="0"/>
              <a:t>Input information for the application code repository.</a:t>
            </a:r>
          </a:p>
          <a:p>
            <a:endParaRPr lang="en-US" altLang="ja-JP" dirty="0"/>
          </a:p>
          <a:p>
            <a:endParaRPr lang="en-US" altLang="ja-JP" dirty="0" smtClean="0"/>
          </a:p>
          <a:p>
            <a:endParaRPr lang="en-US" altLang="ja-JP" dirty="0"/>
          </a:p>
          <a:p>
            <a:endParaRPr lang="en-US" altLang="ja-JP" dirty="0" smtClean="0"/>
          </a:p>
          <a:p>
            <a:endParaRPr lang="en-US" altLang="ja-JP" dirty="0" smtClean="0"/>
          </a:p>
          <a:p>
            <a:endParaRPr lang="en-US" altLang="ja-JP" dirty="0"/>
          </a:p>
        </p:txBody>
      </p:sp>
      <p:sp>
        <p:nvSpPr>
          <p:cNvPr id="6" name="タイトル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b="1" dirty="0" smtClean="0"/>
              <a:t>3.5</a:t>
            </a:r>
            <a:r>
              <a:rPr lang="ja-JP" altLang="en-US" b="1" dirty="0" smtClean="0"/>
              <a:t> </a:t>
            </a:r>
            <a:r>
              <a:rPr lang="en-US" altLang="ja-JP" b="1" dirty="0"/>
              <a:t>Create Workspace (</a:t>
            </a:r>
            <a:r>
              <a:rPr lang="en-US" altLang="ja-JP" b="1" dirty="0" smtClean="0"/>
              <a:t>2/7</a:t>
            </a:r>
            <a:r>
              <a:rPr lang="en-US" altLang="ja-JP" b="1" dirty="0"/>
              <a:t>)</a:t>
            </a:r>
            <a:endParaRPr kumimoji="1" lang="ja-JP" altLang="en-US" dirty="0"/>
          </a:p>
        </p:txBody>
      </p:sp>
      <p:graphicFrame>
        <p:nvGraphicFramePr>
          <p:cNvPr id="9" name="表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0721098"/>
              </p:ext>
            </p:extLst>
          </p:nvPr>
        </p:nvGraphicFramePr>
        <p:xfrm>
          <a:off x="574552" y="4745896"/>
          <a:ext cx="11017224" cy="1731462"/>
        </p:xfrm>
        <a:graphic>
          <a:graphicData uri="http://schemas.openxmlformats.org/drawingml/2006/table">
            <a:tbl>
              <a:tblPr firstRow="1" bandCol="1">
                <a:tableStyleId>{93296810-A885-4BE3-A3E7-6D5BEEA58F35}</a:tableStyleId>
              </a:tblPr>
              <a:tblGrid>
                <a:gridCol w="1944216">
                  <a:extLst>
                    <a:ext uri="{9D8B030D-6E8A-4147-A177-3AD203B41FA5}">
                      <a16:colId xmlns:a16="http://schemas.microsoft.com/office/drawing/2014/main" val="1081318694"/>
                    </a:ext>
                  </a:extLst>
                </a:gridCol>
                <a:gridCol w="4593494">
                  <a:extLst>
                    <a:ext uri="{9D8B030D-6E8A-4147-A177-3AD203B41FA5}">
                      <a16:colId xmlns:a16="http://schemas.microsoft.com/office/drawing/2014/main" val="1720054621"/>
                    </a:ext>
                  </a:extLst>
                </a:gridCol>
                <a:gridCol w="4479514">
                  <a:extLst>
                    <a:ext uri="{9D8B030D-6E8A-4147-A177-3AD203B41FA5}">
                      <a16:colId xmlns:a16="http://schemas.microsoft.com/office/drawing/2014/main" val="3967402424"/>
                    </a:ext>
                  </a:extLst>
                </a:gridCol>
              </a:tblGrid>
              <a:tr h="347571">
                <a:tc>
                  <a:txBody>
                    <a:bodyPr/>
                    <a:lstStyle/>
                    <a:p>
                      <a:r>
                        <a:rPr kumimoji="1" lang="en-US" altLang="ja-JP" sz="1400" dirty="0" smtClean="0"/>
                        <a:t>Item</a:t>
                      </a:r>
                      <a:endParaRPr kumimoji="1" lang="ja-JP" altLang="en-US" sz="1400" dirty="0"/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dirty="0" smtClean="0"/>
                        <a:t>Input/Select</a:t>
                      </a:r>
                      <a:endParaRPr kumimoji="1" lang="ja-JP" altLang="en-US" sz="1400" dirty="0"/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dirty="0" smtClean="0"/>
                        <a:t>Description</a:t>
                      </a:r>
                      <a:endParaRPr kumimoji="1" lang="ja-JP" altLang="en-US" sz="1400" dirty="0"/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2364561524"/>
                  </a:ext>
                </a:extLst>
              </a:tr>
              <a:tr h="347571">
                <a:tc>
                  <a:txBody>
                    <a:bodyPr/>
                    <a:lstStyle/>
                    <a:p>
                      <a:r>
                        <a:rPr kumimoji="1" lang="en-US" altLang="ja-JP" sz="1400" dirty="0" smtClean="0"/>
                        <a:t>User</a:t>
                      </a:r>
                      <a:r>
                        <a:rPr kumimoji="1" lang="en-US" altLang="ja-JP" sz="1400" baseline="0" dirty="0" smtClean="0"/>
                        <a:t> name</a:t>
                      </a:r>
                      <a:endParaRPr kumimoji="1" lang="ja-JP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dirty="0" smtClean="0"/>
                        <a:t>(GitHub account name)</a:t>
                      </a:r>
                      <a:endParaRPr kumimoji="1" lang="ja-JP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dirty="0" smtClean="0"/>
                        <a:t>Your</a:t>
                      </a:r>
                      <a:r>
                        <a:rPr kumimoji="1" lang="en-US" altLang="ja-JP" sz="1400" baseline="0" dirty="0" smtClean="0"/>
                        <a:t> personal </a:t>
                      </a:r>
                      <a:r>
                        <a:rPr kumimoji="1" lang="en-US" altLang="ja-JP" sz="1400" dirty="0" smtClean="0"/>
                        <a:t>GitHub</a:t>
                      </a:r>
                      <a:r>
                        <a:rPr kumimoji="1" lang="ja-JP" altLang="en-US" sz="1400" baseline="0" dirty="0" smtClean="0"/>
                        <a:t> </a:t>
                      </a:r>
                      <a:r>
                        <a:rPr kumimoji="1" lang="en-US" altLang="ja-JP" sz="1400" baseline="0" dirty="0" smtClean="0"/>
                        <a:t>account name</a:t>
                      </a:r>
                      <a:endParaRPr kumimoji="1" lang="ja-JP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7599741"/>
                  </a:ext>
                </a:extLst>
              </a:tr>
              <a:tr h="506149">
                <a:tc>
                  <a:txBody>
                    <a:bodyPr/>
                    <a:lstStyle/>
                    <a:p>
                      <a:r>
                        <a:rPr kumimoji="1" lang="en-US" altLang="ja-JP" sz="1400" dirty="0" smtClean="0"/>
                        <a:t>Token</a:t>
                      </a:r>
                      <a:endParaRPr kumimoji="1" lang="ja-JP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400" dirty="0" smtClean="0"/>
                        <a:t>(GitHub</a:t>
                      </a:r>
                      <a:r>
                        <a:rPr lang="en-US" altLang="ja-JP" sz="1400" baseline="0" dirty="0" smtClean="0"/>
                        <a:t> token</a:t>
                      </a:r>
                      <a:r>
                        <a:rPr lang="en-US" altLang="ja-JP" sz="1400" dirty="0" smtClean="0"/>
                        <a:t>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ja-JP" sz="1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dirty="0" smtClean="0"/>
                        <a:t>GitHub</a:t>
                      </a:r>
                      <a:r>
                        <a:rPr kumimoji="1" lang="en-US" altLang="ja-JP" sz="1400" baseline="0" dirty="0" smtClean="0"/>
                        <a:t> token</a:t>
                      </a:r>
                      <a:endParaRPr kumimoji="1" lang="en-US" altLang="ja-JP" sz="1400" dirty="0" smtClean="0"/>
                    </a:p>
                    <a:p>
                      <a:r>
                        <a:rPr lang="ja-JP" altLang="en-US" sz="1400" dirty="0" smtClean="0"/>
                        <a:t>（</a:t>
                      </a:r>
                      <a:r>
                        <a:rPr lang="en-US" altLang="ja-JP" sz="1400" dirty="0" smtClean="0"/>
                        <a:t>See the Git token you created earlier</a:t>
                      </a:r>
                      <a:r>
                        <a:rPr lang="ja-JP" altLang="en-US" sz="1400" dirty="0" smtClean="0"/>
                        <a:t>）</a:t>
                      </a:r>
                      <a:endParaRPr kumimoji="1" lang="ja-JP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206398"/>
                  </a:ext>
                </a:extLst>
              </a:tr>
              <a:tr h="506149">
                <a:tc>
                  <a:txBody>
                    <a:bodyPr/>
                    <a:lstStyle/>
                    <a:p>
                      <a:r>
                        <a:rPr kumimoji="1" lang="en-US" altLang="ja-JP" sz="1400" dirty="0" smtClean="0"/>
                        <a:t>Git Repository URL</a:t>
                      </a:r>
                      <a:endParaRPr kumimoji="1" lang="ja-JP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400" dirty="0" smtClean="0">
                          <a:hlinkClick r:id="rId4"/>
                        </a:rPr>
                        <a:t>https://github.com/[GitHub</a:t>
                      </a:r>
                      <a:r>
                        <a:rPr lang="ja-JP" altLang="en-US" sz="1400" baseline="0" dirty="0" smtClean="0"/>
                        <a:t> </a:t>
                      </a:r>
                      <a:r>
                        <a:rPr lang="en-US" altLang="ja-JP" sz="1400" baseline="0" dirty="0" smtClean="0"/>
                        <a:t>account name</a:t>
                      </a:r>
                      <a:r>
                        <a:rPr lang="en-US" altLang="ja-JP" sz="1400" dirty="0" smtClean="0"/>
                        <a:t>]/epoch-sample-</a:t>
                      </a:r>
                      <a:r>
                        <a:rPr lang="en-US" altLang="ja-JP" sz="1400" dirty="0" err="1" smtClean="0"/>
                        <a:t>app.git</a:t>
                      </a:r>
                      <a:endParaRPr lang="en-US" altLang="ja-JP" sz="1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400" dirty="0" smtClean="0"/>
                        <a:t>Input the URL for the application code repository you created earlier.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4078043"/>
                  </a:ext>
                </a:extLst>
              </a:tr>
            </a:tbl>
          </a:graphicData>
        </a:graphic>
      </p:graphicFrame>
      <p:sp>
        <p:nvSpPr>
          <p:cNvPr id="20" name="角丸四角形 19"/>
          <p:cNvSpPr/>
          <p:nvPr/>
        </p:nvSpPr>
        <p:spPr bwMode="auto">
          <a:xfrm>
            <a:off x="2423592" y="2188655"/>
            <a:ext cx="294569" cy="25206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  <p:cxnSp>
        <p:nvCxnSpPr>
          <p:cNvPr id="21" name="直線矢印コネクタ 20"/>
          <p:cNvCxnSpPr>
            <a:stCxn id="20" idx="3"/>
          </p:cNvCxnSpPr>
          <p:nvPr/>
        </p:nvCxnSpPr>
        <p:spPr bwMode="auto">
          <a:xfrm flipV="1">
            <a:off x="2718161" y="2314685"/>
            <a:ext cx="908115" cy="1"/>
          </a:xfrm>
          <a:prstGeom prst="straightConnector1">
            <a:avLst/>
          </a:prstGeom>
          <a:solidFill>
            <a:schemeClr val="bg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</p:cxnSp>
      <p:sp>
        <p:nvSpPr>
          <p:cNvPr id="18" name="角丸四角形 17"/>
          <p:cNvSpPr/>
          <p:nvPr/>
        </p:nvSpPr>
        <p:spPr bwMode="auto">
          <a:xfrm>
            <a:off x="8503450" y="639011"/>
            <a:ext cx="489038" cy="22555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  <a:effectLst>
            <a:glow rad="38100">
              <a:schemeClr val="accent2">
                <a:satMod val="175000"/>
                <a:alpha val="40000"/>
              </a:schemeClr>
            </a:glow>
          </a:effectLst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  <p:sp>
        <p:nvSpPr>
          <p:cNvPr id="19" name="角丸四角形 18"/>
          <p:cNvSpPr/>
          <p:nvPr/>
        </p:nvSpPr>
        <p:spPr bwMode="auto">
          <a:xfrm>
            <a:off x="9362690" y="424204"/>
            <a:ext cx="469576" cy="23900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  <a:effectLst>
            <a:glow rad="38100">
              <a:schemeClr val="accent2">
                <a:satMod val="175000"/>
                <a:alpha val="40000"/>
              </a:schemeClr>
            </a:glow>
          </a:effectLst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9937049" y="1836092"/>
            <a:ext cx="225495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ja-JP" sz="600" dirty="0" smtClean="0"/>
              <a:t>※This section specifies the areas marked in red</a:t>
            </a:r>
            <a:endParaRPr kumimoji="1" lang="ja-JP" altLang="en-US" sz="600" dirty="0"/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26276" y="1541618"/>
            <a:ext cx="3486605" cy="3020373"/>
          </a:xfrm>
          <a:prstGeom prst="rect">
            <a:avLst/>
          </a:prstGeom>
        </p:spPr>
      </p:pic>
      <p:sp>
        <p:nvSpPr>
          <p:cNvPr id="22" name="角丸四角形 21"/>
          <p:cNvSpPr/>
          <p:nvPr/>
        </p:nvSpPr>
        <p:spPr bwMode="auto">
          <a:xfrm>
            <a:off x="4574844" y="2085447"/>
            <a:ext cx="462594" cy="179448"/>
          </a:xfrm>
          <a:prstGeom prst="roundRect">
            <a:avLst>
              <a:gd name="adj" fmla="val 6572"/>
            </a:avLst>
          </a:prstGeom>
          <a:noFill/>
          <a:ln w="38100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  <p:sp>
        <p:nvSpPr>
          <p:cNvPr id="25" name="角丸四角形吹き出し 24"/>
          <p:cNvSpPr/>
          <p:nvPr/>
        </p:nvSpPr>
        <p:spPr bwMode="auto">
          <a:xfrm>
            <a:off x="4842413" y="1588459"/>
            <a:ext cx="1253587" cy="353542"/>
          </a:xfrm>
          <a:prstGeom prst="wedgeRoundRectCallout">
            <a:avLst>
              <a:gd name="adj1" fmla="val -56572"/>
              <a:gd name="adj2" fmla="val 90055"/>
              <a:gd name="adj3" fmla="val 16667"/>
            </a:avLst>
          </a:prstGeom>
          <a:solidFill>
            <a:srgbClr val="FFFFCC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ja-JP" sz="1100" dirty="0" smtClean="0">
                <a:latin typeface="+mn-ea"/>
              </a:rPr>
              <a:t>Select “GitHub”</a:t>
            </a:r>
            <a:endParaRPr kumimoji="1" lang="ja-JP" altLang="en-US" sz="1100" dirty="0" smtClean="0">
              <a:latin typeface="+mn-ea"/>
            </a:endParaRPr>
          </a:p>
        </p:txBody>
      </p:sp>
      <p:sp>
        <p:nvSpPr>
          <p:cNvPr id="23" name="角丸四角形 22"/>
          <p:cNvSpPr/>
          <p:nvPr/>
        </p:nvSpPr>
        <p:spPr bwMode="auto">
          <a:xfrm>
            <a:off x="3690651" y="4362680"/>
            <a:ext cx="440674" cy="165254"/>
          </a:xfrm>
          <a:prstGeom prst="roundRect">
            <a:avLst>
              <a:gd name="adj" fmla="val 6572"/>
            </a:avLst>
          </a:prstGeom>
          <a:noFill/>
          <a:ln w="38100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  <p:sp>
        <p:nvSpPr>
          <p:cNvPr id="26" name="角丸四角形吹き出し 25"/>
          <p:cNvSpPr/>
          <p:nvPr/>
        </p:nvSpPr>
        <p:spPr bwMode="auto">
          <a:xfrm>
            <a:off x="4541983" y="4247412"/>
            <a:ext cx="1049961" cy="355037"/>
          </a:xfrm>
          <a:prstGeom prst="wedgeRoundRectCallout">
            <a:avLst>
              <a:gd name="adj1" fmla="val -68302"/>
              <a:gd name="adj2" fmla="val 27994"/>
              <a:gd name="adj3" fmla="val 16667"/>
            </a:avLst>
          </a:prstGeom>
          <a:solidFill>
            <a:srgbClr val="FFFFCC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ja-JP" sz="1100" dirty="0" smtClean="0">
                <a:latin typeface="+mn-ea"/>
              </a:rPr>
              <a:t>Press “Enter”</a:t>
            </a:r>
            <a:endParaRPr kumimoji="1" lang="ja-JP" altLang="en-US" sz="1100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79549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図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8331" y="65252"/>
            <a:ext cx="4681662" cy="1782416"/>
          </a:xfrm>
          <a:prstGeom prst="rect">
            <a:avLst/>
          </a:prstGeom>
        </p:spPr>
      </p:pic>
      <p:sp>
        <p:nvSpPr>
          <p:cNvPr id="20" name="テキスト ボックス 19"/>
          <p:cNvSpPr txBox="1"/>
          <p:nvPr/>
        </p:nvSpPr>
        <p:spPr>
          <a:xfrm>
            <a:off x="9937049" y="1836092"/>
            <a:ext cx="225495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ja-JP" sz="600" dirty="0" smtClean="0"/>
              <a:t>※This section specifies the areas marked in red</a:t>
            </a:r>
            <a:endParaRPr kumimoji="1" lang="ja-JP" altLang="en-US" sz="600" dirty="0"/>
          </a:p>
        </p:txBody>
      </p:sp>
      <p:grpSp>
        <p:nvGrpSpPr>
          <p:cNvPr id="13" name="グループ化 12"/>
          <p:cNvGrpSpPr/>
          <p:nvPr/>
        </p:nvGrpSpPr>
        <p:grpSpPr>
          <a:xfrm>
            <a:off x="576000" y="1548000"/>
            <a:ext cx="4500000" cy="2239478"/>
            <a:chOff x="1055440" y="1556792"/>
            <a:chExt cx="4500000" cy="2239478"/>
          </a:xfrm>
        </p:grpSpPr>
        <p:pic>
          <p:nvPicPr>
            <p:cNvPr id="15" name="図 1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55440" y="1556792"/>
              <a:ext cx="4500000" cy="2239478"/>
            </a:xfrm>
            <a:prstGeom prst="rect">
              <a:avLst/>
            </a:prstGeom>
            <a:ln>
              <a:solidFill>
                <a:srgbClr val="000000"/>
              </a:solidFill>
            </a:ln>
          </p:spPr>
        </p:pic>
        <p:sp>
          <p:nvSpPr>
            <p:cNvPr id="16" name="フリーフォーム 15"/>
            <p:cNvSpPr/>
            <p:nvPr/>
          </p:nvSpPr>
          <p:spPr bwMode="auto">
            <a:xfrm>
              <a:off x="1055440" y="1556792"/>
              <a:ext cx="4500000" cy="2239478"/>
            </a:xfrm>
            <a:custGeom>
              <a:avLst/>
              <a:gdLst>
                <a:gd name="connsiteX0" fmla="*/ 2232248 w 4500000"/>
                <a:gd name="connsiteY0" fmla="*/ 864096 h 2239478"/>
                <a:gd name="connsiteX1" fmla="*/ 2232248 w 4500000"/>
                <a:gd name="connsiteY1" fmla="*/ 1080120 h 2239478"/>
                <a:gd name="connsiteX2" fmla="*/ 2952328 w 4500000"/>
                <a:gd name="connsiteY2" fmla="*/ 1080120 h 2239478"/>
                <a:gd name="connsiteX3" fmla="*/ 2952328 w 4500000"/>
                <a:gd name="connsiteY3" fmla="*/ 864096 h 2239478"/>
                <a:gd name="connsiteX4" fmla="*/ 0 w 4500000"/>
                <a:gd name="connsiteY4" fmla="*/ 0 h 2239478"/>
                <a:gd name="connsiteX5" fmla="*/ 4500000 w 4500000"/>
                <a:gd name="connsiteY5" fmla="*/ 0 h 2239478"/>
                <a:gd name="connsiteX6" fmla="*/ 4500000 w 4500000"/>
                <a:gd name="connsiteY6" fmla="*/ 2239478 h 2239478"/>
                <a:gd name="connsiteX7" fmla="*/ 0 w 4500000"/>
                <a:gd name="connsiteY7" fmla="*/ 2239478 h 2239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00000" h="2239478">
                  <a:moveTo>
                    <a:pt x="2232248" y="864096"/>
                  </a:moveTo>
                  <a:lnTo>
                    <a:pt x="2232248" y="1080120"/>
                  </a:lnTo>
                  <a:lnTo>
                    <a:pt x="2952328" y="1080120"/>
                  </a:lnTo>
                  <a:lnTo>
                    <a:pt x="2952328" y="864096"/>
                  </a:lnTo>
                  <a:close/>
                  <a:moveTo>
                    <a:pt x="0" y="0"/>
                  </a:moveTo>
                  <a:lnTo>
                    <a:pt x="4500000" y="0"/>
                  </a:lnTo>
                  <a:lnTo>
                    <a:pt x="4500000" y="2239478"/>
                  </a:lnTo>
                  <a:lnTo>
                    <a:pt x="0" y="2239478"/>
                  </a:lnTo>
                  <a:close/>
                </a:path>
              </a:pathLst>
            </a:custGeom>
            <a:solidFill>
              <a:srgbClr val="000000">
                <a:alpha val="50000"/>
              </a:srgbClr>
            </a:solidFill>
            <a:ln w="12700">
              <a:noFill/>
            </a:ln>
            <a:effectLst/>
            <a:extLst/>
          </p:spPr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b="1" dirty="0" smtClean="0">
                <a:latin typeface="+mn-ea"/>
              </a:endParaRPr>
            </a:p>
          </p:txBody>
        </p:sp>
      </p:grpSp>
      <p:sp>
        <p:nvSpPr>
          <p:cNvPr id="3" name="コンテンツ プレースホルダー 2"/>
          <p:cNvSpPr>
            <a:spLocks noGrp="1"/>
          </p:cNvSpPr>
          <p:nvPr>
            <p:ph sz="quarter" idx="10"/>
          </p:nvPr>
        </p:nvSpPr>
        <p:spPr>
          <a:xfrm>
            <a:off x="239350" y="820568"/>
            <a:ext cx="11713301" cy="1168272"/>
          </a:xfrm>
        </p:spPr>
        <p:txBody>
          <a:bodyPr>
            <a:normAutofit/>
          </a:bodyPr>
          <a:lstStyle/>
          <a:p>
            <a:r>
              <a:rPr lang="en-US" altLang="ja-JP" dirty="0" smtClean="0"/>
              <a:t>TEKTON Pipeline</a:t>
            </a:r>
            <a:endParaRPr lang="ja-JP" altLang="en-US" dirty="0"/>
          </a:p>
          <a:p>
            <a:pPr marL="180000" lvl="1" indent="0">
              <a:buNone/>
            </a:pPr>
            <a:r>
              <a:rPr lang="en-US" altLang="ja-JP" dirty="0" smtClean="0"/>
              <a:t>Input information for the pipeline that will be set to TEKTON.</a:t>
            </a:r>
          </a:p>
        </p:txBody>
      </p:sp>
      <p:sp>
        <p:nvSpPr>
          <p:cNvPr id="6" name="タイトル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b="1" dirty="0" smtClean="0"/>
              <a:t>3.5</a:t>
            </a:r>
            <a:r>
              <a:rPr lang="ja-JP" altLang="en-US" b="1" dirty="0" smtClean="0"/>
              <a:t> </a:t>
            </a:r>
            <a:r>
              <a:rPr lang="en-US" altLang="ja-JP" b="1" dirty="0"/>
              <a:t>Create Workspace (</a:t>
            </a:r>
            <a:r>
              <a:rPr lang="en-US" altLang="ja-JP" b="1" dirty="0" smtClean="0"/>
              <a:t>3/7)</a:t>
            </a:r>
            <a:endParaRPr kumimoji="1" lang="ja-JP" altLang="en-US" dirty="0"/>
          </a:p>
        </p:txBody>
      </p:sp>
      <p:sp>
        <p:nvSpPr>
          <p:cNvPr id="7" name="角丸四角形 6"/>
          <p:cNvSpPr/>
          <p:nvPr/>
        </p:nvSpPr>
        <p:spPr bwMode="auto">
          <a:xfrm>
            <a:off x="3359695" y="2415846"/>
            <a:ext cx="216025" cy="22106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  <p:cxnSp>
        <p:nvCxnSpPr>
          <p:cNvPr id="8" name="直線矢印コネクタ 7"/>
          <p:cNvCxnSpPr>
            <a:stCxn id="7" idx="3"/>
          </p:cNvCxnSpPr>
          <p:nvPr/>
        </p:nvCxnSpPr>
        <p:spPr bwMode="auto">
          <a:xfrm>
            <a:off x="3575720" y="2526379"/>
            <a:ext cx="518012" cy="0"/>
          </a:xfrm>
          <a:prstGeom prst="straightConnector1">
            <a:avLst/>
          </a:prstGeom>
          <a:solidFill>
            <a:schemeClr val="bg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</p:cxnSp>
      <p:graphicFrame>
        <p:nvGraphicFramePr>
          <p:cNvPr id="14" name="表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9917687"/>
              </p:ext>
            </p:extLst>
          </p:nvPr>
        </p:nvGraphicFramePr>
        <p:xfrm>
          <a:off x="576000" y="4797152"/>
          <a:ext cx="10925457" cy="1112520"/>
        </p:xfrm>
        <a:graphic>
          <a:graphicData uri="http://schemas.openxmlformats.org/drawingml/2006/table">
            <a:tbl>
              <a:tblPr firstRow="1" bandCol="1">
                <a:tableStyleId>{93296810-A885-4BE3-A3E7-6D5BEEA58F35}</a:tableStyleId>
              </a:tblPr>
              <a:tblGrid>
                <a:gridCol w="2428514">
                  <a:extLst>
                    <a:ext uri="{9D8B030D-6E8A-4147-A177-3AD203B41FA5}">
                      <a16:colId xmlns:a16="http://schemas.microsoft.com/office/drawing/2014/main" val="1081318694"/>
                    </a:ext>
                  </a:extLst>
                </a:gridCol>
                <a:gridCol w="3595986">
                  <a:extLst>
                    <a:ext uri="{9D8B030D-6E8A-4147-A177-3AD203B41FA5}">
                      <a16:colId xmlns:a16="http://schemas.microsoft.com/office/drawing/2014/main" val="1720054621"/>
                    </a:ext>
                  </a:extLst>
                </a:gridCol>
                <a:gridCol w="4900957">
                  <a:extLst>
                    <a:ext uri="{9D8B030D-6E8A-4147-A177-3AD203B41FA5}">
                      <a16:colId xmlns:a16="http://schemas.microsoft.com/office/drawing/2014/main" val="39674024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1400" dirty="0" smtClean="0"/>
                        <a:t>Item</a:t>
                      </a:r>
                      <a:endParaRPr kumimoji="1" lang="ja-JP" altLang="en-US" sz="1400" dirty="0"/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dirty="0" smtClean="0"/>
                        <a:t>Input/Select</a:t>
                      </a:r>
                      <a:endParaRPr kumimoji="1" lang="ja-JP" altLang="en-US" sz="1400" dirty="0"/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r>
                        <a:rPr kumimoji="1" lang="ja-JP" altLang="en-US" sz="1400" dirty="0" smtClean="0"/>
                        <a:t>説明</a:t>
                      </a:r>
                      <a:endParaRPr kumimoji="1" lang="ja-JP" altLang="en-US" sz="1400" dirty="0"/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23645615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1400" dirty="0" smtClean="0"/>
                        <a:t>Build</a:t>
                      </a:r>
                      <a:r>
                        <a:rPr kumimoji="1" lang="en-US" altLang="ja-JP" sz="1400" baseline="0" dirty="0" smtClean="0"/>
                        <a:t> branch</a:t>
                      </a:r>
                      <a:endParaRPr kumimoji="1" lang="ja-JP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ja-JP" sz="1400" dirty="0" err="1" smtClean="0"/>
                        <a:t>main,master</a:t>
                      </a:r>
                      <a:endParaRPr lang="en-US" altLang="ja-JP" sz="1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dirty="0" smtClean="0"/>
                        <a:t>The build's target GitHub application branch</a:t>
                      </a:r>
                      <a:endParaRPr kumimoji="1" lang="ja-JP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75997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1400" dirty="0" smtClean="0"/>
                        <a:t>Docker</a:t>
                      </a:r>
                      <a:r>
                        <a:rPr kumimoji="1" lang="en-US" altLang="ja-JP" sz="1400" baseline="0" dirty="0" smtClean="0"/>
                        <a:t> build file path</a:t>
                      </a:r>
                      <a:endParaRPr kumimoji="1" lang="ja-JP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ja-JP" sz="1400" dirty="0" smtClean="0"/>
                        <a:t>./</a:t>
                      </a:r>
                      <a:r>
                        <a:rPr lang="en-US" altLang="ja-JP" sz="1400" dirty="0" err="1" smtClean="0"/>
                        <a:t>api</a:t>
                      </a:r>
                      <a:r>
                        <a:rPr lang="en-US" altLang="ja-JP" sz="1400" dirty="0" smtClean="0"/>
                        <a:t>-app/</a:t>
                      </a:r>
                      <a:r>
                        <a:rPr lang="en-US" altLang="ja-JP" sz="1400" dirty="0" err="1" smtClean="0"/>
                        <a:t>Dockerfile</a:t>
                      </a:r>
                      <a:endParaRPr lang="en-US" altLang="ja-JP" sz="1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dirty="0" smtClean="0"/>
                        <a:t>Application</a:t>
                      </a:r>
                      <a:r>
                        <a:rPr kumimoji="1" lang="en-US" altLang="ja-JP" sz="1400" baseline="0" dirty="0" smtClean="0"/>
                        <a:t> </a:t>
                      </a:r>
                      <a:r>
                        <a:rPr kumimoji="1" lang="en-US" altLang="ja-JP" sz="1400" baseline="0" dirty="0" err="1" smtClean="0"/>
                        <a:t>docker</a:t>
                      </a:r>
                      <a:r>
                        <a:rPr kumimoji="1" lang="en-US" altLang="ja-JP" sz="1400" baseline="0" dirty="0" smtClean="0"/>
                        <a:t> file path</a:t>
                      </a:r>
                      <a:endParaRPr kumimoji="1" lang="ja-JP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206398"/>
                  </a:ext>
                </a:extLst>
              </a:tr>
            </a:tbl>
          </a:graphicData>
        </a:graphic>
      </p:graphicFrame>
      <p:sp>
        <p:nvSpPr>
          <p:cNvPr id="21" name="角丸四角形 20"/>
          <p:cNvSpPr/>
          <p:nvPr/>
        </p:nvSpPr>
        <p:spPr bwMode="auto">
          <a:xfrm>
            <a:off x="9763177" y="400280"/>
            <a:ext cx="1008112" cy="26473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  <a:effectLst>
            <a:glow rad="38100">
              <a:schemeClr val="accent2">
                <a:satMod val="175000"/>
                <a:alpha val="40000"/>
              </a:schemeClr>
            </a:glow>
          </a:effectLst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8904313" y="1944445"/>
            <a:ext cx="329656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ja-JP" sz="600" dirty="0"/>
              <a:t>※Static response tests and other tests are planned to be added in the future.</a:t>
            </a:r>
            <a:endParaRPr kumimoji="1" lang="ja-JP" altLang="en-US" sz="600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3732" y="1865278"/>
            <a:ext cx="3679255" cy="2676376"/>
          </a:xfrm>
          <a:prstGeom prst="rect">
            <a:avLst/>
          </a:prstGeom>
        </p:spPr>
      </p:pic>
      <p:sp>
        <p:nvSpPr>
          <p:cNvPr id="26" name="角丸四角形吹き出し 25"/>
          <p:cNvSpPr/>
          <p:nvPr/>
        </p:nvSpPr>
        <p:spPr bwMode="auto">
          <a:xfrm>
            <a:off x="5352777" y="3441133"/>
            <a:ext cx="1351546" cy="355037"/>
          </a:xfrm>
          <a:prstGeom prst="wedgeRoundRectCallout">
            <a:avLst>
              <a:gd name="adj1" fmla="val -85178"/>
              <a:gd name="adj2" fmla="val 86283"/>
              <a:gd name="adj3" fmla="val 16667"/>
            </a:avLst>
          </a:prstGeom>
          <a:solidFill>
            <a:srgbClr val="FFFFCC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ja-JP" sz="1100" dirty="0" smtClean="0">
                <a:latin typeface="+mn-ea"/>
              </a:rPr>
              <a:t>Select “None”</a:t>
            </a:r>
            <a:endParaRPr kumimoji="1" lang="ja-JP" altLang="en-US" sz="1100" dirty="0" smtClean="0">
              <a:latin typeface="+mn-ea"/>
            </a:endParaRPr>
          </a:p>
        </p:txBody>
      </p:sp>
      <p:sp>
        <p:nvSpPr>
          <p:cNvPr id="17" name="角丸四角形 16"/>
          <p:cNvSpPr/>
          <p:nvPr/>
        </p:nvSpPr>
        <p:spPr bwMode="auto">
          <a:xfrm>
            <a:off x="4295800" y="3952877"/>
            <a:ext cx="553527" cy="151879"/>
          </a:xfrm>
          <a:prstGeom prst="roundRect">
            <a:avLst>
              <a:gd name="adj" fmla="val 6572"/>
            </a:avLst>
          </a:prstGeom>
          <a:noFill/>
          <a:ln w="38100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  <p:sp>
        <p:nvSpPr>
          <p:cNvPr id="18" name="角丸四角形 17"/>
          <p:cNvSpPr/>
          <p:nvPr/>
        </p:nvSpPr>
        <p:spPr bwMode="auto">
          <a:xfrm>
            <a:off x="4170330" y="4333765"/>
            <a:ext cx="440674" cy="165254"/>
          </a:xfrm>
          <a:prstGeom prst="roundRect">
            <a:avLst>
              <a:gd name="adj" fmla="val 6572"/>
            </a:avLst>
          </a:prstGeom>
          <a:noFill/>
          <a:ln w="38100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  <p:sp>
        <p:nvSpPr>
          <p:cNvPr id="24" name="角丸四角形吹き出し 23"/>
          <p:cNvSpPr/>
          <p:nvPr/>
        </p:nvSpPr>
        <p:spPr bwMode="auto">
          <a:xfrm>
            <a:off x="5015231" y="4238873"/>
            <a:ext cx="2160240" cy="355037"/>
          </a:xfrm>
          <a:prstGeom prst="wedgeRoundRectCallout">
            <a:avLst>
              <a:gd name="adj1" fmla="val -65752"/>
              <a:gd name="adj2" fmla="val 15582"/>
              <a:gd name="adj3" fmla="val 16667"/>
            </a:avLst>
          </a:prstGeom>
          <a:solidFill>
            <a:srgbClr val="FFFFCC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ja-JP" sz="1100" dirty="0" smtClean="0">
                <a:latin typeface="+mn-ea"/>
              </a:rPr>
              <a:t>Press “ENTER”</a:t>
            </a:r>
            <a:endParaRPr kumimoji="1" lang="ja-JP" altLang="en-US" sz="1100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00217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図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8331" y="65252"/>
            <a:ext cx="4681662" cy="1782416"/>
          </a:xfrm>
          <a:prstGeom prst="rect">
            <a:avLst/>
          </a:prstGeom>
        </p:spPr>
      </p:pic>
      <p:sp>
        <p:nvSpPr>
          <p:cNvPr id="25" name="テキスト ボックス 24"/>
          <p:cNvSpPr txBox="1"/>
          <p:nvPr/>
        </p:nvSpPr>
        <p:spPr>
          <a:xfrm>
            <a:off x="9937049" y="1836092"/>
            <a:ext cx="225495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ja-JP" sz="600" dirty="0" smtClean="0"/>
              <a:t>※This section specifies the areas marked in red</a:t>
            </a:r>
            <a:endParaRPr kumimoji="1" lang="ja-JP" altLang="en-US" sz="600" dirty="0"/>
          </a:p>
        </p:txBody>
      </p:sp>
      <p:grpSp>
        <p:nvGrpSpPr>
          <p:cNvPr id="13" name="グループ化 12"/>
          <p:cNvGrpSpPr/>
          <p:nvPr/>
        </p:nvGrpSpPr>
        <p:grpSpPr>
          <a:xfrm>
            <a:off x="576000" y="1548000"/>
            <a:ext cx="4500000" cy="2239478"/>
            <a:chOff x="623392" y="1340768"/>
            <a:chExt cx="4500000" cy="2239478"/>
          </a:xfrm>
        </p:grpSpPr>
        <p:pic>
          <p:nvPicPr>
            <p:cNvPr id="14" name="図 1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3392" y="1340768"/>
              <a:ext cx="4500000" cy="2239478"/>
            </a:xfrm>
            <a:prstGeom prst="rect">
              <a:avLst/>
            </a:prstGeom>
            <a:ln>
              <a:solidFill>
                <a:srgbClr val="000000"/>
              </a:solidFill>
            </a:ln>
          </p:spPr>
        </p:pic>
        <p:sp>
          <p:nvSpPr>
            <p:cNvPr id="15" name="フリーフォーム 14"/>
            <p:cNvSpPr/>
            <p:nvPr/>
          </p:nvSpPr>
          <p:spPr bwMode="auto">
            <a:xfrm>
              <a:off x="623392" y="1340768"/>
              <a:ext cx="4500000" cy="2239478"/>
            </a:xfrm>
            <a:custGeom>
              <a:avLst/>
              <a:gdLst>
                <a:gd name="connsiteX0" fmla="*/ 3120592 w 4500000"/>
                <a:gd name="connsiteY0" fmla="*/ 864096 h 2239478"/>
                <a:gd name="connsiteX1" fmla="*/ 3120592 w 4500000"/>
                <a:gd name="connsiteY1" fmla="*/ 1080120 h 2239478"/>
                <a:gd name="connsiteX2" fmla="*/ 3840672 w 4500000"/>
                <a:gd name="connsiteY2" fmla="*/ 1080120 h 2239478"/>
                <a:gd name="connsiteX3" fmla="*/ 3840672 w 4500000"/>
                <a:gd name="connsiteY3" fmla="*/ 864096 h 2239478"/>
                <a:gd name="connsiteX4" fmla="*/ 0 w 4500000"/>
                <a:gd name="connsiteY4" fmla="*/ 0 h 2239478"/>
                <a:gd name="connsiteX5" fmla="*/ 4500000 w 4500000"/>
                <a:gd name="connsiteY5" fmla="*/ 0 h 2239478"/>
                <a:gd name="connsiteX6" fmla="*/ 4500000 w 4500000"/>
                <a:gd name="connsiteY6" fmla="*/ 2239478 h 2239478"/>
                <a:gd name="connsiteX7" fmla="*/ 0 w 4500000"/>
                <a:gd name="connsiteY7" fmla="*/ 2239478 h 2239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00000" h="2239478">
                  <a:moveTo>
                    <a:pt x="3120592" y="864096"/>
                  </a:moveTo>
                  <a:lnTo>
                    <a:pt x="3120592" y="1080120"/>
                  </a:lnTo>
                  <a:lnTo>
                    <a:pt x="3840672" y="1080120"/>
                  </a:lnTo>
                  <a:lnTo>
                    <a:pt x="3840672" y="864096"/>
                  </a:lnTo>
                  <a:close/>
                  <a:moveTo>
                    <a:pt x="0" y="0"/>
                  </a:moveTo>
                  <a:lnTo>
                    <a:pt x="4500000" y="0"/>
                  </a:lnTo>
                  <a:lnTo>
                    <a:pt x="4500000" y="2239478"/>
                  </a:lnTo>
                  <a:lnTo>
                    <a:pt x="0" y="2239478"/>
                  </a:lnTo>
                  <a:close/>
                </a:path>
              </a:pathLst>
            </a:custGeom>
            <a:solidFill>
              <a:srgbClr val="000000">
                <a:alpha val="50000"/>
              </a:srgbClr>
            </a:solidFill>
            <a:ln w="12700">
              <a:noFill/>
            </a:ln>
            <a:effectLst/>
            <a:extLst/>
          </p:spPr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b="1" dirty="0" smtClean="0">
                <a:latin typeface="+mn-ea"/>
              </a:endParaRPr>
            </a:p>
          </p:txBody>
        </p:sp>
      </p:grpSp>
      <p:sp>
        <p:nvSpPr>
          <p:cNvPr id="3" name="コンテンツ プレースホルダー 2"/>
          <p:cNvSpPr>
            <a:spLocks noGrp="1"/>
          </p:cNvSpPr>
          <p:nvPr>
            <p:ph sz="quarter" idx="10"/>
          </p:nvPr>
        </p:nvSpPr>
        <p:spPr>
          <a:xfrm>
            <a:off x="239350" y="836712"/>
            <a:ext cx="11713301" cy="1224136"/>
          </a:xfrm>
        </p:spPr>
        <p:txBody>
          <a:bodyPr>
            <a:normAutofit/>
          </a:bodyPr>
          <a:lstStyle/>
          <a:p>
            <a:r>
              <a:rPr lang="en-US" altLang="ja-JP" dirty="0" smtClean="0"/>
              <a:t>Registry service</a:t>
            </a:r>
            <a:endParaRPr lang="ja-JP" altLang="en-US" dirty="0"/>
          </a:p>
          <a:p>
            <a:pPr marL="180000" lvl="1" indent="0">
              <a:buNone/>
            </a:pPr>
            <a:r>
              <a:rPr lang="en-US" altLang="ja-JP" dirty="0" smtClean="0"/>
              <a:t>Input the image registration destination (Registry).</a:t>
            </a:r>
          </a:p>
          <a:p>
            <a:endParaRPr lang="en-US" altLang="ja-JP" dirty="0" smtClean="0"/>
          </a:p>
        </p:txBody>
      </p:sp>
      <p:sp>
        <p:nvSpPr>
          <p:cNvPr id="6" name="タイトル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b="1" dirty="0" smtClean="0"/>
              <a:t>3.5</a:t>
            </a:r>
            <a:r>
              <a:rPr lang="ja-JP" altLang="en-US" b="1" dirty="0" smtClean="0"/>
              <a:t> </a:t>
            </a:r>
            <a:r>
              <a:rPr lang="en-US" altLang="ja-JP" b="1" dirty="0"/>
              <a:t>Create Workspace (</a:t>
            </a:r>
            <a:r>
              <a:rPr lang="en-US" altLang="ja-JP" b="1" dirty="0" smtClean="0"/>
              <a:t>4/7</a:t>
            </a:r>
            <a:r>
              <a:rPr lang="en-US" altLang="ja-JP" b="1" dirty="0"/>
              <a:t>)</a:t>
            </a:r>
            <a:endParaRPr kumimoji="1" lang="ja-JP" altLang="en-US" dirty="0"/>
          </a:p>
        </p:txBody>
      </p:sp>
      <p:sp>
        <p:nvSpPr>
          <p:cNvPr id="10" name="角丸四角形 9"/>
          <p:cNvSpPr/>
          <p:nvPr/>
        </p:nvSpPr>
        <p:spPr bwMode="auto">
          <a:xfrm>
            <a:off x="4223792" y="2378663"/>
            <a:ext cx="244869" cy="25206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  <p:cxnSp>
        <p:nvCxnSpPr>
          <p:cNvPr id="22" name="直線矢印コネクタ 21"/>
          <p:cNvCxnSpPr>
            <a:stCxn id="10" idx="3"/>
          </p:cNvCxnSpPr>
          <p:nvPr/>
        </p:nvCxnSpPr>
        <p:spPr bwMode="auto">
          <a:xfrm flipV="1">
            <a:off x="4468661" y="2504693"/>
            <a:ext cx="403203" cy="1"/>
          </a:xfrm>
          <a:prstGeom prst="straightConnector1">
            <a:avLst/>
          </a:prstGeom>
          <a:solidFill>
            <a:schemeClr val="bg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</p:cxnSp>
      <p:graphicFrame>
        <p:nvGraphicFramePr>
          <p:cNvPr id="19" name="表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1320471"/>
              </p:ext>
            </p:extLst>
          </p:nvPr>
        </p:nvGraphicFramePr>
        <p:xfrm>
          <a:off x="576000" y="4869160"/>
          <a:ext cx="10848592" cy="1783080"/>
        </p:xfrm>
        <a:graphic>
          <a:graphicData uri="http://schemas.openxmlformats.org/drawingml/2006/table">
            <a:tbl>
              <a:tblPr firstRow="1" bandCol="1">
                <a:tableStyleId>{93296810-A885-4BE3-A3E7-6D5BEEA58F35}</a:tableStyleId>
              </a:tblPr>
              <a:tblGrid>
                <a:gridCol w="2351648">
                  <a:extLst>
                    <a:ext uri="{9D8B030D-6E8A-4147-A177-3AD203B41FA5}">
                      <a16:colId xmlns:a16="http://schemas.microsoft.com/office/drawing/2014/main" val="1081318694"/>
                    </a:ext>
                  </a:extLst>
                </a:gridCol>
                <a:gridCol w="4248472">
                  <a:extLst>
                    <a:ext uri="{9D8B030D-6E8A-4147-A177-3AD203B41FA5}">
                      <a16:colId xmlns:a16="http://schemas.microsoft.com/office/drawing/2014/main" val="1720054621"/>
                    </a:ext>
                  </a:extLst>
                </a:gridCol>
                <a:gridCol w="4248472">
                  <a:extLst>
                    <a:ext uri="{9D8B030D-6E8A-4147-A177-3AD203B41FA5}">
                      <a16:colId xmlns:a16="http://schemas.microsoft.com/office/drawing/2014/main" val="39674024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1400" dirty="0" smtClean="0"/>
                        <a:t>Item</a:t>
                      </a:r>
                      <a:endParaRPr kumimoji="1" lang="ja-JP" altLang="en-US" sz="1400" dirty="0"/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dirty="0" smtClean="0"/>
                        <a:t>Input/Select</a:t>
                      </a:r>
                      <a:endParaRPr kumimoji="1" lang="ja-JP" altLang="en-US" sz="1400" dirty="0"/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dirty="0" err="1" smtClean="0"/>
                        <a:t>Desciption</a:t>
                      </a:r>
                      <a:endParaRPr kumimoji="1" lang="ja-JP" altLang="en-US" sz="1400" dirty="0"/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23645615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ja-JP" sz="1400" dirty="0" smtClean="0"/>
                        <a:t>User name</a:t>
                      </a:r>
                      <a:endParaRPr kumimoji="1" lang="ja-JP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ja-JP" altLang="en-US" sz="1400" dirty="0" smtClean="0"/>
                        <a:t>（</a:t>
                      </a:r>
                      <a:r>
                        <a:rPr lang="en-US" altLang="ja-JP" sz="1400" dirty="0" smtClean="0"/>
                        <a:t>Your personal </a:t>
                      </a:r>
                      <a:r>
                        <a:rPr lang="en-US" altLang="ja-JP" sz="1400" dirty="0" err="1" smtClean="0"/>
                        <a:t>DockerHub</a:t>
                      </a:r>
                      <a:r>
                        <a:rPr lang="en-US" altLang="ja-JP" sz="1400" baseline="0" dirty="0" smtClean="0"/>
                        <a:t> account name</a:t>
                      </a:r>
                      <a:r>
                        <a:rPr lang="ja-JP" altLang="en-US" sz="1400" dirty="0" smtClean="0"/>
                        <a:t>）</a:t>
                      </a:r>
                      <a:endParaRPr lang="en-US" altLang="ja-JP" sz="1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400" dirty="0" err="1" smtClean="0"/>
                        <a:t>DockerHub</a:t>
                      </a:r>
                      <a:r>
                        <a:rPr lang="ja-JP" altLang="en-US" sz="1400" baseline="0" dirty="0" smtClean="0"/>
                        <a:t> </a:t>
                      </a:r>
                      <a:r>
                        <a:rPr lang="en-US" altLang="ja-JP" sz="1400" baseline="0" dirty="0" smtClean="0"/>
                        <a:t>account name</a:t>
                      </a:r>
                      <a:endParaRPr lang="en-US" altLang="ja-JP" sz="140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48284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ja-JP" sz="1400" dirty="0" smtClean="0"/>
                        <a:t>Password</a:t>
                      </a:r>
                      <a:endParaRPr kumimoji="1" lang="ja-JP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ja-JP" altLang="en-US" sz="1400" dirty="0" smtClean="0"/>
                        <a:t>（</a:t>
                      </a:r>
                      <a:r>
                        <a:rPr lang="en-US" altLang="ja-JP" sz="1400" dirty="0" smtClean="0"/>
                        <a:t>Your personal </a:t>
                      </a:r>
                      <a:r>
                        <a:rPr lang="en-US" altLang="ja-JP" sz="1400" dirty="0" err="1" smtClean="0"/>
                        <a:t>DockerHub</a:t>
                      </a:r>
                      <a:r>
                        <a:rPr lang="en-US" altLang="ja-JP" sz="1400" baseline="0" dirty="0" smtClean="0"/>
                        <a:t> password</a:t>
                      </a:r>
                      <a:r>
                        <a:rPr lang="ja-JP" altLang="en-US" sz="1400" dirty="0" smtClean="0"/>
                        <a:t>）</a:t>
                      </a:r>
                      <a:endParaRPr lang="en-US" altLang="ja-JP" sz="1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400" dirty="0" err="1" smtClean="0"/>
                        <a:t>DockerHub</a:t>
                      </a:r>
                      <a:r>
                        <a:rPr lang="ja-JP" altLang="en-US" sz="1400" baseline="0" dirty="0" smtClean="0"/>
                        <a:t> </a:t>
                      </a:r>
                      <a:r>
                        <a:rPr lang="en-US" altLang="ja-JP" sz="1400" baseline="0" dirty="0" smtClean="0"/>
                        <a:t>password</a:t>
                      </a:r>
                      <a:endParaRPr lang="en-US" altLang="ja-JP" sz="140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2063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ja-JP" sz="1400" dirty="0" smtClean="0"/>
                        <a:t>Image output destination</a:t>
                      </a:r>
                      <a:endParaRPr kumimoji="1" lang="ja-JP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ja-JP" sz="1400" dirty="0" smtClean="0"/>
                        <a:t>[</a:t>
                      </a:r>
                      <a:r>
                        <a:rPr lang="en-US" altLang="ja-JP" sz="1400" dirty="0" err="1" smtClean="0"/>
                        <a:t>DockerHub</a:t>
                      </a:r>
                      <a:r>
                        <a:rPr lang="ja-JP" altLang="en-US" sz="1400" baseline="0" dirty="0" smtClean="0"/>
                        <a:t> </a:t>
                      </a:r>
                      <a:r>
                        <a:rPr lang="en-US" altLang="ja-JP" sz="1400" baseline="0" dirty="0" smtClean="0"/>
                        <a:t>account name</a:t>
                      </a:r>
                      <a:r>
                        <a:rPr lang="en-US" altLang="ja-JP" sz="1400" dirty="0" smtClean="0"/>
                        <a:t>]/epoch-sample-</a:t>
                      </a:r>
                      <a:r>
                        <a:rPr lang="en-US" altLang="ja-JP" sz="1400" b="1" dirty="0" err="1" smtClean="0">
                          <a:solidFill>
                            <a:srgbClr val="FF0000"/>
                          </a:solidFill>
                        </a:rPr>
                        <a:t>api</a:t>
                      </a:r>
                      <a:endParaRPr lang="en-US" altLang="ja-JP" sz="1400" b="1" dirty="0" smtClean="0">
                        <a:solidFill>
                          <a:srgbClr val="FF0000"/>
                        </a:solidFill>
                      </a:endParaRPr>
                    </a:p>
                    <a:p>
                      <a:r>
                        <a:rPr lang="en-US" altLang="ja-JP" sz="1200" dirty="0" smtClean="0">
                          <a:solidFill>
                            <a:srgbClr val="FF0000"/>
                          </a:solidFill>
                        </a:rPr>
                        <a:t>※Modify the text that displays after </a:t>
                      </a:r>
                      <a:r>
                        <a:rPr lang="en-US" altLang="ja-JP" sz="1200" dirty="0" err="1" smtClean="0">
                          <a:solidFill>
                            <a:srgbClr val="FF0000"/>
                          </a:solidFill>
                        </a:rPr>
                        <a:t>inputing</a:t>
                      </a:r>
                      <a:r>
                        <a:rPr lang="en-US" altLang="ja-JP" sz="1200" dirty="0" smtClean="0">
                          <a:solidFill>
                            <a:srgbClr val="FF0000"/>
                          </a:solidFill>
                        </a:rPr>
                        <a:t> the user name.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dirty="0" err="1" smtClean="0"/>
                        <a:t>DockerHub</a:t>
                      </a:r>
                      <a:r>
                        <a:rPr kumimoji="1" lang="ja-JP" altLang="en-US" sz="1400" baseline="0" dirty="0" smtClean="0"/>
                        <a:t> </a:t>
                      </a:r>
                      <a:r>
                        <a:rPr kumimoji="1" lang="en-US" altLang="ja-JP" sz="1400" baseline="0" dirty="0" smtClean="0"/>
                        <a:t>image output destination</a:t>
                      </a:r>
                      <a:endParaRPr kumimoji="1" lang="ja-JP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4078043"/>
                  </a:ext>
                </a:extLst>
              </a:tr>
            </a:tbl>
          </a:graphicData>
        </a:graphic>
      </p:graphicFrame>
      <p:sp>
        <p:nvSpPr>
          <p:cNvPr id="20" name="角丸四角形 19"/>
          <p:cNvSpPr/>
          <p:nvPr/>
        </p:nvSpPr>
        <p:spPr bwMode="auto">
          <a:xfrm>
            <a:off x="10717521" y="398410"/>
            <a:ext cx="324863" cy="26126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  <a:effectLst>
            <a:glow rad="38100">
              <a:schemeClr val="accent2">
                <a:satMod val="175000"/>
                <a:alpha val="40000"/>
              </a:schemeClr>
            </a:glow>
          </a:effectLst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  <p:sp>
        <p:nvSpPr>
          <p:cNvPr id="21" name="角丸四角形 20"/>
          <p:cNvSpPr/>
          <p:nvPr/>
        </p:nvSpPr>
        <p:spPr bwMode="auto">
          <a:xfrm>
            <a:off x="11288407" y="420866"/>
            <a:ext cx="576064" cy="3572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  <a:effectLst>
            <a:glow rad="38100">
              <a:schemeClr val="accent2">
                <a:satMod val="175000"/>
                <a:alpha val="40000"/>
              </a:schemeClr>
            </a:glow>
          </a:effectLst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1864" y="1548000"/>
            <a:ext cx="3397672" cy="3298984"/>
          </a:xfrm>
          <a:prstGeom prst="rect">
            <a:avLst/>
          </a:prstGeom>
        </p:spPr>
      </p:pic>
      <p:sp>
        <p:nvSpPr>
          <p:cNvPr id="33" name="角丸四角形吹き出し 32"/>
          <p:cNvSpPr/>
          <p:nvPr/>
        </p:nvSpPr>
        <p:spPr bwMode="auto">
          <a:xfrm>
            <a:off x="6647242" y="2083269"/>
            <a:ext cx="1368152" cy="355037"/>
          </a:xfrm>
          <a:prstGeom prst="wedgeRoundRectCallout">
            <a:avLst>
              <a:gd name="adj1" fmla="val -79777"/>
              <a:gd name="adj2" fmla="val -30012"/>
              <a:gd name="adj3" fmla="val 16667"/>
            </a:avLst>
          </a:prstGeom>
          <a:solidFill>
            <a:srgbClr val="FFFFCC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ja-JP" sz="1100" dirty="0" smtClean="0">
                <a:latin typeface="+mn-ea"/>
              </a:rPr>
              <a:t>Select </a:t>
            </a:r>
            <a:r>
              <a:rPr lang="en-US" altLang="ja-JP" sz="1100" dirty="0" err="1" smtClean="0">
                <a:latin typeface="+mn-ea"/>
              </a:rPr>
              <a:t>DockerHub</a:t>
            </a:r>
            <a:endParaRPr kumimoji="1" lang="ja-JP" altLang="en-US" sz="1100" dirty="0" smtClean="0">
              <a:latin typeface="+mn-ea"/>
            </a:endParaRPr>
          </a:p>
        </p:txBody>
      </p:sp>
      <p:sp>
        <p:nvSpPr>
          <p:cNvPr id="17" name="角丸四角形 16"/>
          <p:cNvSpPr/>
          <p:nvPr/>
        </p:nvSpPr>
        <p:spPr bwMode="auto">
          <a:xfrm>
            <a:off x="5690512" y="2082046"/>
            <a:ext cx="553527" cy="151879"/>
          </a:xfrm>
          <a:prstGeom prst="roundRect">
            <a:avLst>
              <a:gd name="adj" fmla="val 6572"/>
            </a:avLst>
          </a:prstGeom>
          <a:noFill/>
          <a:ln w="38100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  <p:sp>
        <p:nvSpPr>
          <p:cNvPr id="18" name="角丸四角形 17"/>
          <p:cNvSpPr/>
          <p:nvPr/>
        </p:nvSpPr>
        <p:spPr bwMode="auto">
          <a:xfrm>
            <a:off x="4913523" y="4649118"/>
            <a:ext cx="440674" cy="165254"/>
          </a:xfrm>
          <a:prstGeom prst="roundRect">
            <a:avLst>
              <a:gd name="adj" fmla="val 6572"/>
            </a:avLst>
          </a:prstGeom>
          <a:noFill/>
          <a:ln w="38100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  <p:sp>
        <p:nvSpPr>
          <p:cNvPr id="26" name="角丸四角形吹き出し 25"/>
          <p:cNvSpPr/>
          <p:nvPr/>
        </p:nvSpPr>
        <p:spPr bwMode="auto">
          <a:xfrm>
            <a:off x="5757400" y="4524196"/>
            <a:ext cx="2160240" cy="355037"/>
          </a:xfrm>
          <a:prstGeom prst="wedgeRoundRectCallout">
            <a:avLst>
              <a:gd name="adj1" fmla="val -67282"/>
              <a:gd name="adj2" fmla="val 27995"/>
              <a:gd name="adj3" fmla="val 16667"/>
            </a:avLst>
          </a:prstGeom>
          <a:solidFill>
            <a:srgbClr val="FFFFCC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ja-JP" sz="1100" dirty="0" smtClean="0">
                <a:latin typeface="+mn-ea"/>
              </a:rPr>
              <a:t>Press “Enter”</a:t>
            </a:r>
            <a:endParaRPr kumimoji="1" lang="ja-JP" altLang="en-US" sz="1100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01423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図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8331" y="65252"/>
            <a:ext cx="4681662" cy="1782416"/>
          </a:xfrm>
          <a:prstGeom prst="rect">
            <a:avLst/>
          </a:prstGeom>
        </p:spPr>
      </p:pic>
      <p:grpSp>
        <p:nvGrpSpPr>
          <p:cNvPr id="23" name="グループ化 22"/>
          <p:cNvGrpSpPr/>
          <p:nvPr/>
        </p:nvGrpSpPr>
        <p:grpSpPr>
          <a:xfrm>
            <a:off x="576000" y="1548000"/>
            <a:ext cx="4500000" cy="2239478"/>
            <a:chOff x="623392" y="1340768"/>
            <a:chExt cx="4500000" cy="2239478"/>
          </a:xfrm>
        </p:grpSpPr>
        <p:pic>
          <p:nvPicPr>
            <p:cNvPr id="25" name="図 2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3392" y="1340768"/>
              <a:ext cx="4500000" cy="2239478"/>
            </a:xfrm>
            <a:prstGeom prst="rect">
              <a:avLst/>
            </a:prstGeom>
            <a:ln>
              <a:solidFill>
                <a:srgbClr val="000000"/>
              </a:solidFill>
            </a:ln>
          </p:spPr>
        </p:pic>
        <p:sp>
          <p:nvSpPr>
            <p:cNvPr id="26" name="フリーフォーム 25"/>
            <p:cNvSpPr/>
            <p:nvPr/>
          </p:nvSpPr>
          <p:spPr bwMode="auto">
            <a:xfrm>
              <a:off x="623392" y="1340768"/>
              <a:ext cx="4500000" cy="2239478"/>
            </a:xfrm>
            <a:custGeom>
              <a:avLst/>
              <a:gdLst>
                <a:gd name="connsiteX0" fmla="*/ 2232248 w 4500000"/>
                <a:gd name="connsiteY0" fmla="*/ 1188152 h 2239478"/>
                <a:gd name="connsiteX1" fmla="*/ 2232248 w 4500000"/>
                <a:gd name="connsiteY1" fmla="*/ 1386152 h 2239478"/>
                <a:gd name="connsiteX2" fmla="*/ 3852248 w 4500000"/>
                <a:gd name="connsiteY2" fmla="*/ 1386152 h 2239478"/>
                <a:gd name="connsiteX3" fmla="*/ 3852248 w 4500000"/>
                <a:gd name="connsiteY3" fmla="*/ 1188152 h 2239478"/>
                <a:gd name="connsiteX4" fmla="*/ 0 w 4500000"/>
                <a:gd name="connsiteY4" fmla="*/ 0 h 2239478"/>
                <a:gd name="connsiteX5" fmla="*/ 4500000 w 4500000"/>
                <a:gd name="connsiteY5" fmla="*/ 0 h 2239478"/>
                <a:gd name="connsiteX6" fmla="*/ 4500000 w 4500000"/>
                <a:gd name="connsiteY6" fmla="*/ 2239478 h 2239478"/>
                <a:gd name="connsiteX7" fmla="*/ 0 w 4500000"/>
                <a:gd name="connsiteY7" fmla="*/ 2239478 h 2239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00000" h="2239478">
                  <a:moveTo>
                    <a:pt x="2232248" y="1188152"/>
                  </a:moveTo>
                  <a:lnTo>
                    <a:pt x="2232248" y="1386152"/>
                  </a:lnTo>
                  <a:lnTo>
                    <a:pt x="3852248" y="1386152"/>
                  </a:lnTo>
                  <a:lnTo>
                    <a:pt x="3852248" y="1188152"/>
                  </a:lnTo>
                  <a:close/>
                  <a:moveTo>
                    <a:pt x="0" y="0"/>
                  </a:moveTo>
                  <a:lnTo>
                    <a:pt x="4500000" y="0"/>
                  </a:lnTo>
                  <a:lnTo>
                    <a:pt x="4500000" y="2239478"/>
                  </a:lnTo>
                  <a:lnTo>
                    <a:pt x="0" y="2239478"/>
                  </a:lnTo>
                  <a:close/>
                </a:path>
              </a:pathLst>
            </a:custGeom>
            <a:solidFill>
              <a:srgbClr val="000000">
                <a:alpha val="50000"/>
              </a:srgbClr>
            </a:solidFill>
            <a:ln w="12700">
              <a:noFill/>
            </a:ln>
            <a:effectLst/>
            <a:extLst/>
          </p:spPr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b="1" dirty="0" smtClean="0">
                <a:latin typeface="+mn-ea"/>
              </a:endParaRPr>
            </a:p>
          </p:txBody>
        </p:sp>
      </p:grpSp>
      <p:pic>
        <p:nvPicPr>
          <p:cNvPr id="4" name="図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1261" y="1876040"/>
            <a:ext cx="3353268" cy="222290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7" name="テキスト ボックス 36"/>
          <p:cNvSpPr txBox="1"/>
          <p:nvPr/>
        </p:nvSpPr>
        <p:spPr>
          <a:xfrm>
            <a:off x="9937049" y="1836092"/>
            <a:ext cx="225495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ja-JP" sz="600" dirty="0" smtClean="0"/>
              <a:t>※This section specifies the areas marked in red</a:t>
            </a:r>
            <a:endParaRPr kumimoji="1" lang="ja-JP" altLang="en-US" sz="6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quarter" idx="10"/>
          </p:nvPr>
        </p:nvSpPr>
        <p:spPr>
          <a:xfrm>
            <a:off x="239350" y="836712"/>
            <a:ext cx="11713301" cy="13678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ja-JP" dirty="0" smtClean="0"/>
              <a:t>Argo</a:t>
            </a:r>
            <a:r>
              <a:rPr lang="ja-JP" altLang="en-US" dirty="0" smtClean="0"/>
              <a:t> </a:t>
            </a:r>
            <a:r>
              <a:rPr lang="en-US" altLang="ja-JP" dirty="0" smtClean="0"/>
              <a:t>CD Pipeline</a:t>
            </a:r>
            <a:endParaRPr lang="ja-JP" altLang="en-US" dirty="0" smtClean="0"/>
          </a:p>
          <a:p>
            <a:pPr marL="180000" lvl="1" indent="0">
              <a:buNone/>
            </a:pPr>
            <a:r>
              <a:rPr lang="en-US" altLang="ja-JP" dirty="0"/>
              <a:t>Input the Deploy information that will be set to ArgoCD.</a:t>
            </a:r>
            <a:endParaRPr lang="en-US" altLang="ja-JP" dirty="0" smtClean="0"/>
          </a:p>
          <a:p>
            <a:pPr marL="0" indent="0">
              <a:buNone/>
            </a:pPr>
            <a:endParaRPr lang="en-US" altLang="ja-JP" dirty="0" smtClean="0"/>
          </a:p>
          <a:p>
            <a:endParaRPr lang="en-US" altLang="ja-JP" dirty="0" smtClean="0"/>
          </a:p>
          <a:p>
            <a:endParaRPr lang="en-US" altLang="ja-JP" dirty="0"/>
          </a:p>
        </p:txBody>
      </p:sp>
      <p:sp>
        <p:nvSpPr>
          <p:cNvPr id="6" name="タイトル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b="1" dirty="0" smtClean="0"/>
              <a:t>3.5</a:t>
            </a:r>
            <a:r>
              <a:rPr lang="ja-JP" altLang="en-US" b="1" dirty="0" smtClean="0"/>
              <a:t> </a:t>
            </a:r>
            <a:r>
              <a:rPr lang="en-US" altLang="ja-JP" b="1" dirty="0"/>
              <a:t>Create Workspace (</a:t>
            </a:r>
            <a:r>
              <a:rPr lang="en-US" altLang="ja-JP" b="1" dirty="0" smtClean="0"/>
              <a:t>5/7</a:t>
            </a:r>
            <a:r>
              <a:rPr lang="en-US" altLang="ja-JP" b="1" dirty="0"/>
              <a:t>)</a:t>
            </a:r>
            <a:endParaRPr kumimoji="1" lang="ja-JP" altLang="en-US" dirty="0"/>
          </a:p>
        </p:txBody>
      </p:sp>
      <p:sp>
        <p:nvSpPr>
          <p:cNvPr id="7" name="角丸四角形 6"/>
          <p:cNvSpPr/>
          <p:nvPr/>
        </p:nvSpPr>
        <p:spPr bwMode="auto">
          <a:xfrm>
            <a:off x="4248000" y="2710800"/>
            <a:ext cx="216024" cy="22950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  <p:graphicFrame>
        <p:nvGraphicFramePr>
          <p:cNvPr id="14" name="表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0389597"/>
              </p:ext>
            </p:extLst>
          </p:nvPr>
        </p:nvGraphicFramePr>
        <p:xfrm>
          <a:off x="607320" y="4221088"/>
          <a:ext cx="10817272" cy="964302"/>
        </p:xfrm>
        <a:graphic>
          <a:graphicData uri="http://schemas.openxmlformats.org/drawingml/2006/table">
            <a:tbl>
              <a:tblPr firstRow="1" bandCol="1">
                <a:tableStyleId>{93296810-A885-4BE3-A3E7-6D5BEEA58F35}</a:tableStyleId>
              </a:tblPr>
              <a:tblGrid>
                <a:gridCol w="2661511">
                  <a:extLst>
                    <a:ext uri="{9D8B030D-6E8A-4147-A177-3AD203B41FA5}">
                      <a16:colId xmlns:a16="http://schemas.microsoft.com/office/drawing/2014/main" val="1081318694"/>
                    </a:ext>
                  </a:extLst>
                </a:gridCol>
                <a:gridCol w="4114618">
                  <a:extLst>
                    <a:ext uri="{9D8B030D-6E8A-4147-A177-3AD203B41FA5}">
                      <a16:colId xmlns:a16="http://schemas.microsoft.com/office/drawing/2014/main" val="1720054621"/>
                    </a:ext>
                  </a:extLst>
                </a:gridCol>
                <a:gridCol w="4041143">
                  <a:extLst>
                    <a:ext uri="{9D8B030D-6E8A-4147-A177-3AD203B41FA5}">
                      <a16:colId xmlns:a16="http://schemas.microsoft.com/office/drawing/2014/main" val="3967402424"/>
                    </a:ext>
                  </a:extLst>
                </a:gridCol>
              </a:tblGrid>
              <a:tr h="296774">
                <a:tc>
                  <a:txBody>
                    <a:bodyPr/>
                    <a:lstStyle/>
                    <a:p>
                      <a:r>
                        <a:rPr kumimoji="1" lang="en-US" altLang="ja-JP" sz="1400" dirty="0" smtClean="0">
                          <a:latin typeface="+mn-lt"/>
                        </a:rPr>
                        <a:t>Item</a:t>
                      </a:r>
                      <a:endParaRPr kumimoji="1" lang="ja-JP" altLang="en-US" sz="14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dirty="0" smtClean="0"/>
                        <a:t>Input/Select</a:t>
                      </a:r>
                      <a:endParaRPr kumimoji="1" lang="ja-JP" altLang="en-US" sz="14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dirty="0" smtClean="0">
                          <a:latin typeface="+mn-lt"/>
                        </a:rPr>
                        <a:t>Description</a:t>
                      </a:r>
                      <a:endParaRPr kumimoji="1" lang="ja-JP" altLang="en-US" sz="14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4561524"/>
                  </a:ext>
                </a:extLst>
              </a:tr>
              <a:tr h="321855">
                <a:tc>
                  <a:txBody>
                    <a:bodyPr/>
                    <a:lstStyle/>
                    <a:p>
                      <a:r>
                        <a:rPr kumimoji="1" lang="en-US" altLang="ja-JP" sz="1400" dirty="0" smtClean="0">
                          <a:latin typeface="+mn-lt"/>
                        </a:rPr>
                        <a:t>Environment</a:t>
                      </a:r>
                      <a:r>
                        <a:rPr kumimoji="1" lang="en-US" altLang="ja-JP" sz="1400" baseline="0" dirty="0" smtClean="0">
                          <a:latin typeface="+mn-lt"/>
                        </a:rPr>
                        <a:t> name</a:t>
                      </a:r>
                      <a:endParaRPr kumimoji="1" lang="ja-JP" altLang="en-US" sz="14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ja-JP" sz="1400" dirty="0" smtClean="0">
                          <a:latin typeface="+mn-lt"/>
                        </a:rPr>
                        <a:t>staging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dirty="0" smtClean="0">
                          <a:latin typeface="+mn-lt"/>
                        </a:rPr>
                        <a:t>Name</a:t>
                      </a:r>
                      <a:r>
                        <a:rPr kumimoji="1" lang="en-US" altLang="ja-JP" sz="1400" baseline="0" dirty="0" smtClean="0">
                          <a:latin typeface="+mn-lt"/>
                        </a:rPr>
                        <a:t> of the environment</a:t>
                      </a:r>
                      <a:endParaRPr kumimoji="1" lang="ja-JP" altLang="en-US" sz="14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7599741"/>
                  </a:ext>
                </a:extLst>
              </a:tr>
              <a:tr h="337647">
                <a:tc>
                  <a:txBody>
                    <a:bodyPr/>
                    <a:lstStyle/>
                    <a:p>
                      <a:r>
                        <a:rPr lang="en-US" altLang="ja-JP" sz="1400" dirty="0" smtClean="0">
                          <a:latin typeface="+mn-lt"/>
                        </a:rPr>
                        <a:t>Namespace	</a:t>
                      </a:r>
                      <a:endParaRPr kumimoji="1" lang="ja-JP" altLang="en-US" sz="14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ja-JP" sz="1400" dirty="0" smtClean="0">
                          <a:latin typeface="+mn-lt"/>
                        </a:rPr>
                        <a:t>epoch-sample-app-staging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dirty="0" smtClean="0">
                          <a:latin typeface="+mn-lt"/>
                        </a:rPr>
                        <a:t>Deploy</a:t>
                      </a:r>
                      <a:r>
                        <a:rPr kumimoji="1" lang="en-US" altLang="ja-JP" sz="1400" baseline="0" dirty="0" smtClean="0">
                          <a:latin typeface="+mn-lt"/>
                        </a:rPr>
                        <a:t> destination </a:t>
                      </a:r>
                      <a:r>
                        <a:rPr kumimoji="1" lang="en-US" altLang="ja-JP" sz="1400" dirty="0" smtClean="0">
                          <a:latin typeface="+mn-lt"/>
                        </a:rPr>
                        <a:t>Namespace</a:t>
                      </a:r>
                      <a:endParaRPr kumimoji="1" lang="ja-JP" altLang="en-US" sz="14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206398"/>
                  </a:ext>
                </a:extLst>
              </a:tr>
            </a:tbl>
          </a:graphicData>
        </a:graphic>
      </p:graphicFrame>
      <p:graphicFrame>
        <p:nvGraphicFramePr>
          <p:cNvPr id="24" name="表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3198514"/>
              </p:ext>
            </p:extLst>
          </p:nvPr>
        </p:nvGraphicFramePr>
        <p:xfrm>
          <a:off x="607319" y="5556491"/>
          <a:ext cx="10817273" cy="964335"/>
        </p:xfrm>
        <a:graphic>
          <a:graphicData uri="http://schemas.openxmlformats.org/drawingml/2006/table">
            <a:tbl>
              <a:tblPr firstRow="1" bandCol="1">
                <a:tableStyleId>{93296810-A885-4BE3-A3E7-6D5BEEA58F35}</a:tableStyleId>
              </a:tblPr>
              <a:tblGrid>
                <a:gridCol w="2661512">
                  <a:extLst>
                    <a:ext uri="{9D8B030D-6E8A-4147-A177-3AD203B41FA5}">
                      <a16:colId xmlns:a16="http://schemas.microsoft.com/office/drawing/2014/main" val="1081318694"/>
                    </a:ext>
                  </a:extLst>
                </a:gridCol>
                <a:gridCol w="4123141">
                  <a:extLst>
                    <a:ext uri="{9D8B030D-6E8A-4147-A177-3AD203B41FA5}">
                      <a16:colId xmlns:a16="http://schemas.microsoft.com/office/drawing/2014/main" val="1720054621"/>
                    </a:ext>
                  </a:extLst>
                </a:gridCol>
                <a:gridCol w="4032620">
                  <a:extLst>
                    <a:ext uri="{9D8B030D-6E8A-4147-A177-3AD203B41FA5}">
                      <a16:colId xmlns:a16="http://schemas.microsoft.com/office/drawing/2014/main" val="3967402424"/>
                    </a:ext>
                  </a:extLst>
                </a:gridCol>
              </a:tblGrid>
              <a:tr h="321445">
                <a:tc>
                  <a:txBody>
                    <a:bodyPr/>
                    <a:lstStyle/>
                    <a:p>
                      <a:r>
                        <a:rPr kumimoji="1" lang="en-US" altLang="ja-JP" sz="1400" dirty="0" smtClean="0"/>
                        <a:t>Item</a:t>
                      </a:r>
                      <a:endParaRPr kumimoji="1" lang="ja-JP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dirty="0" smtClean="0"/>
                        <a:t>Input/Select</a:t>
                      </a:r>
                      <a:endParaRPr kumimoji="1" lang="ja-JP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dirty="0" smtClean="0"/>
                        <a:t>Description</a:t>
                      </a:r>
                      <a:endParaRPr kumimoji="1" lang="ja-JP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4561524"/>
                  </a:ext>
                </a:extLst>
              </a:tr>
              <a:tr h="321445">
                <a:tc>
                  <a:txBody>
                    <a:bodyPr/>
                    <a:lstStyle/>
                    <a:p>
                      <a:r>
                        <a:rPr kumimoji="1" lang="en-US" altLang="ja-JP" sz="1400" dirty="0" smtClean="0">
                          <a:latin typeface="+mn-lt"/>
                        </a:rPr>
                        <a:t>Environment</a:t>
                      </a:r>
                      <a:r>
                        <a:rPr kumimoji="1" lang="en-US" altLang="ja-JP" sz="1400" baseline="0" dirty="0" smtClean="0">
                          <a:latin typeface="+mn-lt"/>
                        </a:rPr>
                        <a:t> name</a:t>
                      </a:r>
                      <a:endParaRPr kumimoji="1" lang="ja-JP" altLang="en-US" sz="14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ja-JP" sz="1400" dirty="0" smtClean="0"/>
                        <a:t>production</a:t>
                      </a:r>
                      <a:endParaRPr lang="en-US" altLang="ja-JP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dirty="0" smtClean="0">
                          <a:latin typeface="+mn-lt"/>
                        </a:rPr>
                        <a:t>Name</a:t>
                      </a:r>
                      <a:r>
                        <a:rPr kumimoji="1" lang="en-US" altLang="ja-JP" sz="1400" baseline="0" dirty="0" smtClean="0">
                          <a:latin typeface="+mn-lt"/>
                        </a:rPr>
                        <a:t> of the environment</a:t>
                      </a:r>
                      <a:endParaRPr kumimoji="1" lang="ja-JP" altLang="en-US" sz="14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7599741"/>
                  </a:ext>
                </a:extLst>
              </a:tr>
              <a:tr h="321445">
                <a:tc>
                  <a:txBody>
                    <a:bodyPr/>
                    <a:lstStyle/>
                    <a:p>
                      <a:r>
                        <a:rPr lang="en-US" altLang="ja-JP" sz="1400" dirty="0" smtClean="0"/>
                        <a:t>Namespace	</a:t>
                      </a:r>
                      <a:endParaRPr kumimoji="1" lang="ja-JP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ja-JP" sz="1400" dirty="0" smtClean="0"/>
                        <a:t>epoch-sample-app-production</a:t>
                      </a:r>
                      <a:endParaRPr lang="en-US" altLang="ja-JP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dirty="0" smtClean="0">
                          <a:latin typeface="+mn-lt"/>
                        </a:rPr>
                        <a:t>Deploy</a:t>
                      </a:r>
                      <a:r>
                        <a:rPr kumimoji="1" lang="en-US" altLang="ja-JP" sz="1400" baseline="0" dirty="0" smtClean="0">
                          <a:latin typeface="+mn-lt"/>
                        </a:rPr>
                        <a:t> destination </a:t>
                      </a:r>
                      <a:r>
                        <a:rPr kumimoji="1" lang="en-US" altLang="ja-JP" sz="1400" dirty="0" smtClean="0">
                          <a:latin typeface="+mn-lt"/>
                        </a:rPr>
                        <a:t>Namespace</a:t>
                      </a:r>
                      <a:endParaRPr kumimoji="1" lang="ja-JP" altLang="en-US" sz="14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206398"/>
                  </a:ext>
                </a:extLst>
              </a:tr>
            </a:tbl>
          </a:graphicData>
        </a:graphic>
      </p:graphicFrame>
      <p:sp>
        <p:nvSpPr>
          <p:cNvPr id="33" name="角丸四角形 32"/>
          <p:cNvSpPr/>
          <p:nvPr/>
        </p:nvSpPr>
        <p:spPr bwMode="auto">
          <a:xfrm>
            <a:off x="607320" y="3938659"/>
            <a:ext cx="3976512" cy="282429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  <a:effectLst/>
          <a:extLst/>
        </p:spPr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kumimoji="1" lang="ja-JP" altLang="en-US" sz="1400" b="1" dirty="0" smtClean="0">
                <a:solidFill>
                  <a:srgbClr val="C00000"/>
                </a:solidFill>
                <a:latin typeface="+mn-ea"/>
              </a:rPr>
              <a:t> </a:t>
            </a:r>
            <a:r>
              <a:rPr lang="en-US" altLang="ja-JP" sz="1400" b="1" dirty="0" smtClean="0">
                <a:solidFill>
                  <a:srgbClr val="C00000"/>
                </a:solidFill>
                <a:latin typeface="+mn-ea"/>
              </a:rPr>
              <a:t>Environment </a:t>
            </a:r>
            <a:r>
              <a:rPr kumimoji="1" lang="en-US" altLang="ja-JP" sz="1400" b="1" dirty="0" smtClean="0">
                <a:solidFill>
                  <a:srgbClr val="C00000"/>
                </a:solidFill>
                <a:latin typeface="+mn-ea"/>
              </a:rPr>
              <a:t>1</a:t>
            </a:r>
            <a:r>
              <a:rPr kumimoji="1" lang="ja-JP" altLang="en-US" sz="1400" b="1" dirty="0" smtClean="0">
                <a:solidFill>
                  <a:srgbClr val="C00000"/>
                </a:solidFill>
                <a:latin typeface="+mn-ea"/>
              </a:rPr>
              <a:t>：</a:t>
            </a:r>
            <a:r>
              <a:rPr kumimoji="1" lang="en-US" altLang="ja-JP" sz="1400" b="1" dirty="0" smtClean="0">
                <a:solidFill>
                  <a:srgbClr val="C00000"/>
                </a:solidFill>
                <a:latin typeface="+mn-ea"/>
              </a:rPr>
              <a:t>Staging</a:t>
            </a:r>
            <a:r>
              <a:rPr lang="ja-JP" altLang="en-US" sz="1400" b="1" dirty="0">
                <a:solidFill>
                  <a:srgbClr val="C00000"/>
                </a:solidFill>
                <a:latin typeface="+mn-ea"/>
              </a:rPr>
              <a:t> </a:t>
            </a:r>
            <a:r>
              <a:rPr lang="en-US" altLang="ja-JP" sz="1400" b="1" dirty="0" smtClean="0">
                <a:solidFill>
                  <a:srgbClr val="C00000"/>
                </a:solidFill>
                <a:latin typeface="+mn-ea"/>
              </a:rPr>
              <a:t>environment</a:t>
            </a:r>
            <a:endParaRPr kumimoji="1" lang="ja-JP" altLang="en-US" sz="1400" b="1" dirty="0" smtClean="0">
              <a:solidFill>
                <a:srgbClr val="C00000"/>
              </a:solidFill>
              <a:latin typeface="+mn-ea"/>
            </a:endParaRPr>
          </a:p>
        </p:txBody>
      </p:sp>
      <p:sp>
        <p:nvSpPr>
          <p:cNvPr id="19" name="角丸四角形 18"/>
          <p:cNvSpPr/>
          <p:nvPr/>
        </p:nvSpPr>
        <p:spPr bwMode="auto">
          <a:xfrm>
            <a:off x="607320" y="5274062"/>
            <a:ext cx="3976512" cy="282429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  <a:effectLst/>
          <a:extLst/>
        </p:spPr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kumimoji="1" lang="ja-JP" altLang="en-US" sz="1400" b="1" dirty="0" smtClean="0">
                <a:solidFill>
                  <a:srgbClr val="C00000"/>
                </a:solidFill>
                <a:latin typeface="+mn-ea"/>
              </a:rPr>
              <a:t> </a:t>
            </a:r>
            <a:r>
              <a:rPr lang="en-US" altLang="ja-JP" sz="1400" b="1" dirty="0" smtClean="0">
                <a:solidFill>
                  <a:srgbClr val="C00000"/>
                </a:solidFill>
                <a:latin typeface="+mn-ea"/>
              </a:rPr>
              <a:t>Evnrionment2</a:t>
            </a:r>
            <a:r>
              <a:rPr lang="ja-JP" altLang="en-US" sz="1400" b="1" dirty="0" smtClean="0">
                <a:solidFill>
                  <a:srgbClr val="C00000"/>
                </a:solidFill>
                <a:latin typeface="+mn-ea"/>
              </a:rPr>
              <a:t>：</a:t>
            </a:r>
            <a:r>
              <a:rPr lang="en-US" altLang="ja-JP" sz="1400" b="1" dirty="0" smtClean="0">
                <a:solidFill>
                  <a:srgbClr val="C00000"/>
                </a:solidFill>
                <a:latin typeface="+mn-ea"/>
              </a:rPr>
              <a:t>Production</a:t>
            </a:r>
            <a:r>
              <a:rPr lang="ja-JP" altLang="en-US" sz="1400" b="1" dirty="0">
                <a:solidFill>
                  <a:srgbClr val="C00000"/>
                </a:solidFill>
                <a:latin typeface="+mn-ea"/>
              </a:rPr>
              <a:t> </a:t>
            </a:r>
            <a:r>
              <a:rPr lang="en-US" altLang="ja-JP" sz="1400" b="1" dirty="0" smtClean="0">
                <a:solidFill>
                  <a:srgbClr val="C00000"/>
                </a:solidFill>
                <a:latin typeface="+mn-ea"/>
              </a:rPr>
              <a:t>environment</a:t>
            </a:r>
            <a:endParaRPr kumimoji="1" lang="ja-JP" altLang="en-US" sz="1400" b="1" dirty="0" smtClean="0">
              <a:solidFill>
                <a:srgbClr val="C00000"/>
              </a:solidFill>
              <a:latin typeface="+mn-ea"/>
            </a:endParaRPr>
          </a:p>
        </p:txBody>
      </p:sp>
      <p:sp>
        <p:nvSpPr>
          <p:cNvPr id="27" name="角丸四角形 26"/>
          <p:cNvSpPr/>
          <p:nvPr/>
        </p:nvSpPr>
        <p:spPr bwMode="auto">
          <a:xfrm>
            <a:off x="10543536" y="1378619"/>
            <a:ext cx="484682" cy="27356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  <a:effectLst>
            <a:glow rad="38100">
              <a:schemeClr val="accent2">
                <a:satMod val="175000"/>
                <a:alpha val="40000"/>
              </a:schemeClr>
            </a:glow>
          </a:effectLst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  <p:cxnSp>
        <p:nvCxnSpPr>
          <p:cNvPr id="8" name="直線矢印コネクタ 7"/>
          <p:cNvCxnSpPr/>
          <p:nvPr/>
        </p:nvCxnSpPr>
        <p:spPr bwMode="auto">
          <a:xfrm flipV="1">
            <a:off x="4478526" y="2806656"/>
            <a:ext cx="460404" cy="18896"/>
          </a:xfrm>
          <a:prstGeom prst="straightConnector1">
            <a:avLst/>
          </a:prstGeom>
          <a:solidFill>
            <a:schemeClr val="bg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</p:cxnSp>
      <p:sp>
        <p:nvSpPr>
          <p:cNvPr id="35" name="角丸四角形 34"/>
          <p:cNvSpPr/>
          <p:nvPr/>
        </p:nvSpPr>
        <p:spPr bwMode="auto">
          <a:xfrm>
            <a:off x="4900091" y="2383612"/>
            <a:ext cx="3284141" cy="189874"/>
          </a:xfrm>
          <a:prstGeom prst="roundRect">
            <a:avLst>
              <a:gd name="adj" fmla="val 6572"/>
            </a:avLst>
          </a:prstGeom>
          <a:noFill/>
          <a:ln w="38100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  <p:sp>
        <p:nvSpPr>
          <p:cNvPr id="36" name="角丸四角形吹き出し 35"/>
          <p:cNvSpPr/>
          <p:nvPr/>
        </p:nvSpPr>
        <p:spPr bwMode="auto">
          <a:xfrm>
            <a:off x="8544272" y="2029350"/>
            <a:ext cx="1901393" cy="1244300"/>
          </a:xfrm>
          <a:prstGeom prst="wedgeRoundRectCallout">
            <a:avLst>
              <a:gd name="adj1" fmla="val -72854"/>
              <a:gd name="adj2" fmla="val -4426"/>
              <a:gd name="adj3" fmla="val 16667"/>
            </a:avLst>
          </a:prstGeom>
          <a:solidFill>
            <a:srgbClr val="FFFFCC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The tutorial in this guide will deploy to 2 environments. Press the "Add environment" button to add a new environment.</a:t>
            </a:r>
          </a:p>
        </p:txBody>
      </p:sp>
      <p:sp>
        <p:nvSpPr>
          <p:cNvPr id="16" name="角丸四角形吹き出し 15"/>
          <p:cNvSpPr/>
          <p:nvPr/>
        </p:nvSpPr>
        <p:spPr bwMode="auto">
          <a:xfrm>
            <a:off x="5704568" y="1483015"/>
            <a:ext cx="1901393" cy="681717"/>
          </a:xfrm>
          <a:prstGeom prst="wedgeRoundRectCallout">
            <a:avLst>
              <a:gd name="adj1" fmla="val -37376"/>
              <a:gd name="adj2" fmla="val 91206"/>
              <a:gd name="adj3" fmla="val 16667"/>
            </a:avLst>
          </a:prstGeom>
          <a:solidFill>
            <a:srgbClr val="FFFFCC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ja-JP" sz="1100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Use the tabs on the top to change between environment 1 and 2</a:t>
            </a:r>
            <a:endParaRPr lang="en-US" altLang="ja-JP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2" name="角丸四角形吹き出し 21"/>
          <p:cNvSpPr/>
          <p:nvPr/>
        </p:nvSpPr>
        <p:spPr bwMode="auto">
          <a:xfrm>
            <a:off x="6888088" y="3108334"/>
            <a:ext cx="1363673" cy="567267"/>
          </a:xfrm>
          <a:prstGeom prst="wedgeRoundRectCallout">
            <a:avLst>
              <a:gd name="adj1" fmla="val -95160"/>
              <a:gd name="adj2" fmla="val -30401"/>
              <a:gd name="adj3" fmla="val 16667"/>
            </a:avLst>
          </a:prstGeom>
          <a:solidFill>
            <a:srgbClr val="FFFFCC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ja-JP" sz="1100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Select “EPOCH and Kubernetes”</a:t>
            </a:r>
            <a:endParaRPr lang="en-US" altLang="ja-JP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0" name="角丸四角形 29"/>
          <p:cNvSpPr/>
          <p:nvPr/>
        </p:nvSpPr>
        <p:spPr bwMode="auto">
          <a:xfrm>
            <a:off x="5076000" y="3007096"/>
            <a:ext cx="875984" cy="238121"/>
          </a:xfrm>
          <a:prstGeom prst="roundRect">
            <a:avLst>
              <a:gd name="adj" fmla="val 6572"/>
            </a:avLst>
          </a:prstGeom>
          <a:noFill/>
          <a:ln w="38100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  <p:sp>
        <p:nvSpPr>
          <p:cNvPr id="28" name="角丸四角形 27"/>
          <p:cNvSpPr/>
          <p:nvPr/>
        </p:nvSpPr>
        <p:spPr bwMode="auto">
          <a:xfrm>
            <a:off x="4933784" y="3910032"/>
            <a:ext cx="440674" cy="165254"/>
          </a:xfrm>
          <a:prstGeom prst="roundRect">
            <a:avLst>
              <a:gd name="adj" fmla="val 6572"/>
            </a:avLst>
          </a:prstGeom>
          <a:noFill/>
          <a:ln w="38100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  <p:sp>
        <p:nvSpPr>
          <p:cNvPr id="31" name="角丸四角形吹き出し 30"/>
          <p:cNvSpPr/>
          <p:nvPr/>
        </p:nvSpPr>
        <p:spPr bwMode="auto">
          <a:xfrm>
            <a:off x="5391690" y="3612814"/>
            <a:ext cx="1064350" cy="325844"/>
          </a:xfrm>
          <a:prstGeom prst="wedgeRoundRectCallout">
            <a:avLst>
              <a:gd name="adj1" fmla="val -54747"/>
              <a:gd name="adj2" fmla="val 77979"/>
              <a:gd name="adj3" fmla="val 16667"/>
            </a:avLst>
          </a:prstGeom>
          <a:solidFill>
            <a:srgbClr val="FFFFCC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ja-JP" sz="1100" dirty="0" smtClean="0">
                <a:latin typeface="+mn-ea"/>
              </a:rPr>
              <a:t>Press “Enter”</a:t>
            </a:r>
            <a:endParaRPr kumimoji="1" lang="ja-JP" altLang="en-US" sz="1100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59254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図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8331" y="65252"/>
            <a:ext cx="4681662" cy="1782416"/>
          </a:xfrm>
          <a:prstGeom prst="rect">
            <a:avLst/>
          </a:prstGeom>
        </p:spPr>
      </p:pic>
      <p:sp>
        <p:nvSpPr>
          <p:cNvPr id="29" name="テキスト ボックス 28"/>
          <p:cNvSpPr txBox="1"/>
          <p:nvPr/>
        </p:nvSpPr>
        <p:spPr>
          <a:xfrm>
            <a:off x="9937049" y="1836092"/>
            <a:ext cx="225495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ja-JP" sz="600" dirty="0" smtClean="0"/>
              <a:t>※This section specifies the areas marked in red</a:t>
            </a:r>
            <a:endParaRPr kumimoji="1" lang="ja-JP" altLang="en-US" sz="600" dirty="0"/>
          </a:p>
        </p:txBody>
      </p:sp>
      <p:pic>
        <p:nvPicPr>
          <p:cNvPr id="24" name="図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00" y="1885060"/>
            <a:ext cx="4500000" cy="2239478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25" name="フリーフォーム 24"/>
          <p:cNvSpPr/>
          <p:nvPr/>
        </p:nvSpPr>
        <p:spPr bwMode="auto">
          <a:xfrm>
            <a:off x="576000" y="1885060"/>
            <a:ext cx="4500000" cy="2239478"/>
          </a:xfrm>
          <a:custGeom>
            <a:avLst/>
            <a:gdLst>
              <a:gd name="connsiteX0" fmla="*/ 755408 w 4500000"/>
              <a:gd name="connsiteY0" fmla="*/ 2104432 h 2239478"/>
              <a:gd name="connsiteX1" fmla="*/ 755408 w 4500000"/>
              <a:gd name="connsiteY1" fmla="*/ 2212432 h 2239478"/>
              <a:gd name="connsiteX2" fmla="*/ 1259408 w 4500000"/>
              <a:gd name="connsiteY2" fmla="*/ 2212432 h 2239478"/>
              <a:gd name="connsiteX3" fmla="*/ 1259408 w 4500000"/>
              <a:gd name="connsiteY3" fmla="*/ 2104432 h 2239478"/>
              <a:gd name="connsiteX4" fmla="*/ 2232248 w 4500000"/>
              <a:gd name="connsiteY4" fmla="*/ 1512168 h 2239478"/>
              <a:gd name="connsiteX5" fmla="*/ 2232248 w 4500000"/>
              <a:gd name="connsiteY5" fmla="*/ 1728192 h 2239478"/>
              <a:gd name="connsiteX6" fmla="*/ 2952328 w 4500000"/>
              <a:gd name="connsiteY6" fmla="*/ 1728192 h 2239478"/>
              <a:gd name="connsiteX7" fmla="*/ 2952328 w 4500000"/>
              <a:gd name="connsiteY7" fmla="*/ 1512168 h 2239478"/>
              <a:gd name="connsiteX8" fmla="*/ 0 w 4500000"/>
              <a:gd name="connsiteY8" fmla="*/ 0 h 2239478"/>
              <a:gd name="connsiteX9" fmla="*/ 4500000 w 4500000"/>
              <a:gd name="connsiteY9" fmla="*/ 0 h 2239478"/>
              <a:gd name="connsiteX10" fmla="*/ 4500000 w 4500000"/>
              <a:gd name="connsiteY10" fmla="*/ 2239478 h 2239478"/>
              <a:gd name="connsiteX11" fmla="*/ 0 w 4500000"/>
              <a:gd name="connsiteY11" fmla="*/ 2239478 h 2239478"/>
              <a:gd name="connsiteX0" fmla="*/ 755408 w 4500000"/>
              <a:gd name="connsiteY0" fmla="*/ 2104432 h 2239478"/>
              <a:gd name="connsiteX1" fmla="*/ 755408 w 4500000"/>
              <a:gd name="connsiteY1" fmla="*/ 2212432 h 2239478"/>
              <a:gd name="connsiteX2" fmla="*/ 1259408 w 4500000"/>
              <a:gd name="connsiteY2" fmla="*/ 2212432 h 2239478"/>
              <a:gd name="connsiteX3" fmla="*/ 755408 w 4500000"/>
              <a:gd name="connsiteY3" fmla="*/ 2104432 h 2239478"/>
              <a:gd name="connsiteX4" fmla="*/ 2232248 w 4500000"/>
              <a:gd name="connsiteY4" fmla="*/ 1512168 h 2239478"/>
              <a:gd name="connsiteX5" fmla="*/ 2232248 w 4500000"/>
              <a:gd name="connsiteY5" fmla="*/ 1728192 h 2239478"/>
              <a:gd name="connsiteX6" fmla="*/ 2952328 w 4500000"/>
              <a:gd name="connsiteY6" fmla="*/ 1728192 h 2239478"/>
              <a:gd name="connsiteX7" fmla="*/ 2952328 w 4500000"/>
              <a:gd name="connsiteY7" fmla="*/ 1512168 h 2239478"/>
              <a:gd name="connsiteX8" fmla="*/ 2232248 w 4500000"/>
              <a:gd name="connsiteY8" fmla="*/ 1512168 h 2239478"/>
              <a:gd name="connsiteX9" fmla="*/ 0 w 4500000"/>
              <a:gd name="connsiteY9" fmla="*/ 0 h 2239478"/>
              <a:gd name="connsiteX10" fmla="*/ 4500000 w 4500000"/>
              <a:gd name="connsiteY10" fmla="*/ 0 h 2239478"/>
              <a:gd name="connsiteX11" fmla="*/ 4500000 w 4500000"/>
              <a:gd name="connsiteY11" fmla="*/ 2239478 h 2239478"/>
              <a:gd name="connsiteX12" fmla="*/ 0 w 4500000"/>
              <a:gd name="connsiteY12" fmla="*/ 2239478 h 2239478"/>
              <a:gd name="connsiteX13" fmla="*/ 0 w 4500000"/>
              <a:gd name="connsiteY13" fmla="*/ 0 h 2239478"/>
              <a:gd name="connsiteX0" fmla="*/ 1259408 w 4500000"/>
              <a:gd name="connsiteY0" fmla="*/ 2212432 h 2239478"/>
              <a:gd name="connsiteX1" fmla="*/ 755408 w 4500000"/>
              <a:gd name="connsiteY1" fmla="*/ 2212432 h 2239478"/>
              <a:gd name="connsiteX2" fmla="*/ 1259408 w 4500000"/>
              <a:gd name="connsiteY2" fmla="*/ 2212432 h 2239478"/>
              <a:gd name="connsiteX3" fmla="*/ 2232248 w 4500000"/>
              <a:gd name="connsiteY3" fmla="*/ 1512168 h 2239478"/>
              <a:gd name="connsiteX4" fmla="*/ 2232248 w 4500000"/>
              <a:gd name="connsiteY4" fmla="*/ 1728192 h 2239478"/>
              <a:gd name="connsiteX5" fmla="*/ 2952328 w 4500000"/>
              <a:gd name="connsiteY5" fmla="*/ 1728192 h 2239478"/>
              <a:gd name="connsiteX6" fmla="*/ 2952328 w 4500000"/>
              <a:gd name="connsiteY6" fmla="*/ 1512168 h 2239478"/>
              <a:gd name="connsiteX7" fmla="*/ 2232248 w 4500000"/>
              <a:gd name="connsiteY7" fmla="*/ 1512168 h 2239478"/>
              <a:gd name="connsiteX8" fmla="*/ 0 w 4500000"/>
              <a:gd name="connsiteY8" fmla="*/ 0 h 2239478"/>
              <a:gd name="connsiteX9" fmla="*/ 4500000 w 4500000"/>
              <a:gd name="connsiteY9" fmla="*/ 0 h 2239478"/>
              <a:gd name="connsiteX10" fmla="*/ 4500000 w 4500000"/>
              <a:gd name="connsiteY10" fmla="*/ 2239478 h 2239478"/>
              <a:gd name="connsiteX11" fmla="*/ 0 w 4500000"/>
              <a:gd name="connsiteY11" fmla="*/ 2239478 h 2239478"/>
              <a:gd name="connsiteX12" fmla="*/ 0 w 4500000"/>
              <a:gd name="connsiteY12" fmla="*/ 0 h 2239478"/>
              <a:gd name="connsiteX0" fmla="*/ 2232248 w 4500000"/>
              <a:gd name="connsiteY0" fmla="*/ 1512168 h 2239478"/>
              <a:gd name="connsiteX1" fmla="*/ 2232248 w 4500000"/>
              <a:gd name="connsiteY1" fmla="*/ 1728192 h 2239478"/>
              <a:gd name="connsiteX2" fmla="*/ 2952328 w 4500000"/>
              <a:gd name="connsiteY2" fmla="*/ 1728192 h 2239478"/>
              <a:gd name="connsiteX3" fmla="*/ 2952328 w 4500000"/>
              <a:gd name="connsiteY3" fmla="*/ 1512168 h 2239478"/>
              <a:gd name="connsiteX4" fmla="*/ 2232248 w 4500000"/>
              <a:gd name="connsiteY4" fmla="*/ 1512168 h 2239478"/>
              <a:gd name="connsiteX5" fmla="*/ 0 w 4500000"/>
              <a:gd name="connsiteY5" fmla="*/ 0 h 2239478"/>
              <a:gd name="connsiteX6" fmla="*/ 4500000 w 4500000"/>
              <a:gd name="connsiteY6" fmla="*/ 0 h 2239478"/>
              <a:gd name="connsiteX7" fmla="*/ 4500000 w 4500000"/>
              <a:gd name="connsiteY7" fmla="*/ 2239478 h 2239478"/>
              <a:gd name="connsiteX8" fmla="*/ 0 w 4500000"/>
              <a:gd name="connsiteY8" fmla="*/ 2239478 h 2239478"/>
              <a:gd name="connsiteX9" fmla="*/ 0 w 4500000"/>
              <a:gd name="connsiteY9" fmla="*/ 0 h 2239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00000" h="2239478">
                <a:moveTo>
                  <a:pt x="2232248" y="1512168"/>
                </a:moveTo>
                <a:lnTo>
                  <a:pt x="2232248" y="1728192"/>
                </a:lnTo>
                <a:lnTo>
                  <a:pt x="2952328" y="1728192"/>
                </a:lnTo>
                <a:lnTo>
                  <a:pt x="2952328" y="1512168"/>
                </a:lnTo>
                <a:lnTo>
                  <a:pt x="2232248" y="1512168"/>
                </a:lnTo>
                <a:close/>
                <a:moveTo>
                  <a:pt x="0" y="0"/>
                </a:moveTo>
                <a:lnTo>
                  <a:pt x="4500000" y="0"/>
                </a:lnTo>
                <a:lnTo>
                  <a:pt x="4500000" y="2239478"/>
                </a:lnTo>
                <a:lnTo>
                  <a:pt x="0" y="2239478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50000"/>
            </a:srgbClr>
          </a:solidFill>
          <a:ln w="12700">
            <a:noFill/>
          </a:ln>
          <a:effectLst/>
          <a:extLst/>
        </p:spPr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3612" y="2116138"/>
            <a:ext cx="3349076" cy="30011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コンテンツ プレースホルダー 2"/>
          <p:cNvSpPr>
            <a:spLocks noGrp="1"/>
          </p:cNvSpPr>
          <p:nvPr>
            <p:ph sz="quarter" idx="10"/>
          </p:nvPr>
        </p:nvSpPr>
        <p:spPr>
          <a:xfrm>
            <a:off x="239350" y="836712"/>
            <a:ext cx="11713301" cy="1005121"/>
          </a:xfrm>
        </p:spPr>
        <p:txBody>
          <a:bodyPr>
            <a:normAutofit/>
          </a:bodyPr>
          <a:lstStyle/>
          <a:p>
            <a:r>
              <a:rPr lang="en-US" altLang="ja-JP" dirty="0" smtClean="0"/>
              <a:t>IaC</a:t>
            </a:r>
            <a:r>
              <a:rPr lang="ja-JP" altLang="en-US" dirty="0"/>
              <a:t> </a:t>
            </a:r>
            <a:r>
              <a:rPr lang="en-US" altLang="ja-JP" dirty="0" smtClean="0"/>
              <a:t>repository</a:t>
            </a:r>
            <a:endParaRPr lang="ja-JP" altLang="en-US" dirty="0"/>
          </a:p>
          <a:p>
            <a:pPr marL="180000" lvl="1" indent="0">
              <a:buNone/>
            </a:pPr>
            <a:r>
              <a:rPr lang="en-US" altLang="ja-JP" dirty="0"/>
              <a:t>Input the repository information. 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en-US" altLang="ja-JP" dirty="0" smtClean="0"/>
              <a:t>This </a:t>
            </a:r>
            <a:r>
              <a:rPr lang="en-US" altLang="ja-JP" dirty="0"/>
              <a:t>will determine where the manifest will be registered to.</a:t>
            </a:r>
            <a:endParaRPr lang="en-US" altLang="ja-JP" dirty="0" smtClean="0"/>
          </a:p>
        </p:txBody>
      </p:sp>
      <p:sp>
        <p:nvSpPr>
          <p:cNvPr id="6" name="タイトル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b="1" dirty="0" smtClean="0"/>
              <a:t>3.5</a:t>
            </a:r>
            <a:r>
              <a:rPr lang="ja-JP" altLang="en-US" b="1" dirty="0" smtClean="0"/>
              <a:t> </a:t>
            </a:r>
            <a:r>
              <a:rPr lang="en-US" altLang="ja-JP" b="1" dirty="0"/>
              <a:t>Create Workspace (</a:t>
            </a:r>
            <a:r>
              <a:rPr lang="en-US" altLang="ja-JP" b="1" dirty="0" smtClean="0"/>
              <a:t>6/7</a:t>
            </a:r>
            <a:r>
              <a:rPr lang="en-US" altLang="ja-JP" b="1" dirty="0"/>
              <a:t>)</a:t>
            </a:r>
            <a:endParaRPr kumimoji="1" lang="ja-JP" altLang="en-US" dirty="0"/>
          </a:p>
        </p:txBody>
      </p:sp>
      <p:sp>
        <p:nvSpPr>
          <p:cNvPr id="10" name="角丸四角形 9"/>
          <p:cNvSpPr/>
          <p:nvPr/>
        </p:nvSpPr>
        <p:spPr bwMode="auto">
          <a:xfrm>
            <a:off x="3359696" y="3395068"/>
            <a:ext cx="216024" cy="22108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  <p:graphicFrame>
        <p:nvGraphicFramePr>
          <p:cNvPr id="15" name="表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4003845"/>
              </p:ext>
            </p:extLst>
          </p:nvPr>
        </p:nvGraphicFramePr>
        <p:xfrm>
          <a:off x="576000" y="5270336"/>
          <a:ext cx="10992607" cy="1036320"/>
        </p:xfrm>
        <a:graphic>
          <a:graphicData uri="http://schemas.openxmlformats.org/drawingml/2006/table">
            <a:tbl>
              <a:tblPr firstRow="1" bandCol="1">
                <a:tableStyleId>{93296810-A885-4BE3-A3E7-6D5BEEA58F35}</a:tableStyleId>
              </a:tblPr>
              <a:tblGrid>
                <a:gridCol w="2534467">
                  <a:extLst>
                    <a:ext uri="{9D8B030D-6E8A-4147-A177-3AD203B41FA5}">
                      <a16:colId xmlns:a16="http://schemas.microsoft.com/office/drawing/2014/main" val="1081318694"/>
                    </a:ext>
                  </a:extLst>
                </a:gridCol>
                <a:gridCol w="4497700">
                  <a:extLst>
                    <a:ext uri="{9D8B030D-6E8A-4147-A177-3AD203B41FA5}">
                      <a16:colId xmlns:a16="http://schemas.microsoft.com/office/drawing/2014/main" val="1720054621"/>
                    </a:ext>
                  </a:extLst>
                </a:gridCol>
                <a:gridCol w="3960440">
                  <a:extLst>
                    <a:ext uri="{9D8B030D-6E8A-4147-A177-3AD203B41FA5}">
                      <a16:colId xmlns:a16="http://schemas.microsoft.com/office/drawing/2014/main" val="3967402424"/>
                    </a:ext>
                  </a:extLst>
                </a:gridCol>
              </a:tblGrid>
              <a:tr h="278637">
                <a:tc>
                  <a:txBody>
                    <a:bodyPr/>
                    <a:lstStyle/>
                    <a:p>
                      <a:r>
                        <a:rPr kumimoji="1" lang="en-US" altLang="ja-JP" sz="1400" dirty="0" smtClean="0"/>
                        <a:t>Item</a:t>
                      </a:r>
                      <a:endParaRPr kumimoji="1" lang="ja-JP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dirty="0" smtClean="0"/>
                        <a:t>Input/Select</a:t>
                      </a:r>
                      <a:endParaRPr kumimoji="1" lang="ja-JP" altLang="en-US" sz="14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dirty="0" smtClean="0"/>
                        <a:t>Description</a:t>
                      </a:r>
                      <a:endParaRPr kumimoji="1" lang="ja-JP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4561524"/>
                  </a:ext>
                </a:extLst>
              </a:tr>
              <a:tr h="507337">
                <a:tc>
                  <a:txBody>
                    <a:bodyPr/>
                    <a:lstStyle/>
                    <a:p>
                      <a:r>
                        <a:rPr lang="en-US" altLang="ja-JP" sz="1400" dirty="0" smtClean="0"/>
                        <a:t>Git</a:t>
                      </a:r>
                      <a:r>
                        <a:rPr lang="ja-JP" altLang="en-US" sz="1400" baseline="0" dirty="0" smtClean="0"/>
                        <a:t> </a:t>
                      </a:r>
                      <a:r>
                        <a:rPr lang="en-US" altLang="ja-JP" sz="1400" baseline="0" dirty="0" smtClean="0"/>
                        <a:t>repository </a:t>
                      </a:r>
                      <a:r>
                        <a:rPr lang="en-US" altLang="ja-JP" sz="1400" dirty="0" smtClean="0"/>
                        <a:t>URL</a:t>
                      </a:r>
                      <a:endParaRPr kumimoji="1" lang="ja-JP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ja-JP" sz="1400" dirty="0" smtClean="0">
                          <a:hlinkClick r:id="rId5"/>
                        </a:rPr>
                        <a:t>https://github.com/[GitHub</a:t>
                      </a:r>
                      <a:r>
                        <a:rPr lang="ja-JP" altLang="en-US" sz="1400" baseline="0" dirty="0" smtClean="0"/>
                        <a:t> </a:t>
                      </a:r>
                      <a:r>
                        <a:rPr lang="en-US" altLang="ja-JP" sz="1400" baseline="0" dirty="0" smtClean="0"/>
                        <a:t>account name</a:t>
                      </a:r>
                      <a:r>
                        <a:rPr lang="en-US" altLang="ja-JP" sz="1400" dirty="0" smtClean="0"/>
                        <a:t>]/[Environment</a:t>
                      </a:r>
                      <a:r>
                        <a:rPr lang="en-US" altLang="ja-JP" sz="1400" baseline="0" dirty="0" smtClean="0"/>
                        <a:t> repository</a:t>
                      </a:r>
                      <a:r>
                        <a:rPr lang="en-US" altLang="ja-JP" sz="1400" dirty="0" smtClean="0"/>
                        <a:t>].</a:t>
                      </a:r>
                      <a:r>
                        <a:rPr lang="en-US" altLang="ja-JP" sz="1400" dirty="0" err="1" smtClean="0"/>
                        <a:t>git</a:t>
                      </a:r>
                      <a:endParaRPr lang="en-US" altLang="ja-JP" sz="1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400" dirty="0" smtClean="0"/>
                        <a:t>The Environment’s Manifest repository.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 dirty="0" smtClean="0"/>
                        <a:t>（</a:t>
                      </a:r>
                      <a:r>
                        <a:rPr lang="en-US" altLang="ja-JP" sz="1400" dirty="0" smtClean="0"/>
                        <a:t>See the IaC repository we prepared earlier</a:t>
                      </a:r>
                      <a:r>
                        <a:rPr kumimoji="1" lang="ja-JP" altLang="en-US" sz="1400" dirty="0" smtClean="0"/>
                        <a:t>）</a:t>
                      </a:r>
                      <a:endParaRPr lang="en-US" altLang="ja-JP" sz="140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4078043"/>
                  </a:ext>
                </a:extLst>
              </a:tr>
            </a:tbl>
          </a:graphicData>
        </a:graphic>
      </p:graphicFrame>
      <p:sp>
        <p:nvSpPr>
          <p:cNvPr id="19" name="角丸四角形 18"/>
          <p:cNvSpPr/>
          <p:nvPr/>
        </p:nvSpPr>
        <p:spPr bwMode="auto">
          <a:xfrm>
            <a:off x="10128448" y="1379561"/>
            <a:ext cx="490801" cy="26635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  <a:effectLst>
            <a:glow rad="38100">
              <a:schemeClr val="accent2">
                <a:satMod val="175000"/>
                <a:alpha val="40000"/>
              </a:schemeClr>
            </a:glow>
          </a:effectLst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  <p:sp>
        <p:nvSpPr>
          <p:cNvPr id="28" name="角丸四角形吹き出し 27"/>
          <p:cNvSpPr/>
          <p:nvPr/>
        </p:nvSpPr>
        <p:spPr bwMode="auto">
          <a:xfrm>
            <a:off x="5860032" y="2196298"/>
            <a:ext cx="1288036" cy="355037"/>
          </a:xfrm>
          <a:prstGeom prst="wedgeRoundRectCallout">
            <a:avLst>
              <a:gd name="adj1" fmla="val -85779"/>
              <a:gd name="adj2" fmla="val 71819"/>
              <a:gd name="adj3" fmla="val 16667"/>
            </a:avLst>
          </a:prstGeom>
          <a:solidFill>
            <a:srgbClr val="FFFFCC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ja-JP" sz="1100" dirty="0" smtClean="0">
                <a:latin typeface="+mn-ea"/>
              </a:rPr>
              <a:t>Select “GitHub”</a:t>
            </a:r>
            <a:endParaRPr kumimoji="1" lang="ja-JP" altLang="en-US" sz="1100" dirty="0" smtClean="0">
              <a:latin typeface="+mn-ea"/>
            </a:endParaRPr>
          </a:p>
        </p:txBody>
      </p:sp>
      <p:sp>
        <p:nvSpPr>
          <p:cNvPr id="14" name="角丸四角形吹き出し 13"/>
          <p:cNvSpPr/>
          <p:nvPr/>
        </p:nvSpPr>
        <p:spPr bwMode="auto">
          <a:xfrm>
            <a:off x="5735960" y="3867885"/>
            <a:ext cx="2088232" cy="355037"/>
          </a:xfrm>
          <a:prstGeom prst="wedgeRoundRectCallout">
            <a:avLst>
              <a:gd name="adj1" fmla="val -74421"/>
              <a:gd name="adj2" fmla="val 71819"/>
              <a:gd name="adj3" fmla="val 16667"/>
            </a:avLst>
          </a:prstGeom>
          <a:solidFill>
            <a:srgbClr val="FFFFCC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ja-JP" sz="1100" dirty="0" smtClean="0">
                <a:latin typeface="+mn-ea"/>
              </a:rPr>
              <a:t>Input for each environment</a:t>
            </a:r>
            <a:endParaRPr kumimoji="1" lang="ja-JP" altLang="en-US" sz="1100" dirty="0" smtClean="0">
              <a:latin typeface="+mn-ea"/>
            </a:endParaRPr>
          </a:p>
        </p:txBody>
      </p:sp>
      <p:cxnSp>
        <p:nvCxnSpPr>
          <p:cNvPr id="22" name="直線矢印コネクタ 21"/>
          <p:cNvCxnSpPr>
            <a:stCxn id="10" idx="3"/>
          </p:cNvCxnSpPr>
          <p:nvPr/>
        </p:nvCxnSpPr>
        <p:spPr bwMode="auto">
          <a:xfrm flipV="1">
            <a:off x="3575720" y="3439354"/>
            <a:ext cx="587892" cy="66259"/>
          </a:xfrm>
          <a:prstGeom prst="straightConnector1">
            <a:avLst/>
          </a:prstGeom>
          <a:solidFill>
            <a:schemeClr val="bg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</p:cxnSp>
      <p:sp>
        <p:nvSpPr>
          <p:cNvPr id="23" name="角丸四角形 22"/>
          <p:cNvSpPr/>
          <p:nvPr/>
        </p:nvSpPr>
        <p:spPr bwMode="auto">
          <a:xfrm>
            <a:off x="4273358" y="3295954"/>
            <a:ext cx="1197012" cy="143400"/>
          </a:xfrm>
          <a:prstGeom prst="roundRect">
            <a:avLst>
              <a:gd name="adj" fmla="val 6572"/>
            </a:avLst>
          </a:prstGeom>
          <a:noFill/>
          <a:ln w="38100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  <p:sp>
        <p:nvSpPr>
          <p:cNvPr id="26" name="角丸四角形 25"/>
          <p:cNvSpPr/>
          <p:nvPr/>
        </p:nvSpPr>
        <p:spPr bwMode="auto">
          <a:xfrm>
            <a:off x="5061355" y="2635422"/>
            <a:ext cx="468778" cy="126233"/>
          </a:xfrm>
          <a:prstGeom prst="roundRect">
            <a:avLst>
              <a:gd name="adj" fmla="val 6572"/>
            </a:avLst>
          </a:prstGeom>
          <a:noFill/>
          <a:ln w="38100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  <p:sp>
        <p:nvSpPr>
          <p:cNvPr id="27" name="角丸四角形吹き出し 26"/>
          <p:cNvSpPr/>
          <p:nvPr/>
        </p:nvSpPr>
        <p:spPr bwMode="auto">
          <a:xfrm>
            <a:off x="5860032" y="2908515"/>
            <a:ext cx="3456384" cy="355037"/>
          </a:xfrm>
          <a:prstGeom prst="wedgeRoundRectCallout">
            <a:avLst>
              <a:gd name="adj1" fmla="val -63751"/>
              <a:gd name="adj2" fmla="val 56366"/>
              <a:gd name="adj3" fmla="val 16667"/>
            </a:avLst>
          </a:prstGeom>
          <a:solidFill>
            <a:srgbClr val="FFFFCC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ja-JP" sz="1100" dirty="0" smtClean="0">
                <a:latin typeface="+mn-ea"/>
              </a:rPr>
              <a:t>Select “XXX”</a:t>
            </a:r>
            <a:endParaRPr kumimoji="1" lang="ja-JP" altLang="en-US" sz="1100" dirty="0" smtClean="0">
              <a:latin typeface="+mn-ea"/>
            </a:endParaRPr>
          </a:p>
        </p:txBody>
      </p:sp>
      <p:sp>
        <p:nvSpPr>
          <p:cNvPr id="20" name="角丸四角形 19"/>
          <p:cNvSpPr/>
          <p:nvPr/>
        </p:nvSpPr>
        <p:spPr bwMode="auto">
          <a:xfrm>
            <a:off x="4206671" y="4930137"/>
            <a:ext cx="440674" cy="165254"/>
          </a:xfrm>
          <a:prstGeom prst="roundRect">
            <a:avLst>
              <a:gd name="adj" fmla="val 6572"/>
            </a:avLst>
          </a:prstGeom>
          <a:noFill/>
          <a:ln w="38100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  <p:sp>
        <p:nvSpPr>
          <p:cNvPr id="30" name="角丸四角形吹き出し 29"/>
          <p:cNvSpPr/>
          <p:nvPr/>
        </p:nvSpPr>
        <p:spPr bwMode="auto">
          <a:xfrm>
            <a:off x="4887356" y="4632377"/>
            <a:ext cx="1152777" cy="355037"/>
          </a:xfrm>
          <a:prstGeom prst="wedgeRoundRectCallout">
            <a:avLst>
              <a:gd name="adj1" fmla="val -66772"/>
              <a:gd name="adj2" fmla="val 40407"/>
              <a:gd name="adj3" fmla="val 16667"/>
            </a:avLst>
          </a:prstGeom>
          <a:solidFill>
            <a:srgbClr val="FFFFCC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ja-JP" sz="1100" dirty="0" smtClean="0">
                <a:latin typeface="+mn-ea"/>
              </a:rPr>
              <a:t>Press “Enter”</a:t>
            </a:r>
            <a:endParaRPr kumimoji="1" lang="ja-JP" altLang="en-US" sz="1100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65439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図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000" y="1548000"/>
            <a:ext cx="4500000" cy="2239478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25" name="フリーフォーム 24"/>
          <p:cNvSpPr/>
          <p:nvPr/>
        </p:nvSpPr>
        <p:spPr bwMode="auto">
          <a:xfrm>
            <a:off x="576000" y="1546438"/>
            <a:ext cx="4500000" cy="2239478"/>
          </a:xfrm>
          <a:custGeom>
            <a:avLst/>
            <a:gdLst>
              <a:gd name="connsiteX0" fmla="*/ 755408 w 4500000"/>
              <a:gd name="connsiteY0" fmla="*/ 2104432 h 2239478"/>
              <a:gd name="connsiteX1" fmla="*/ 755408 w 4500000"/>
              <a:gd name="connsiteY1" fmla="*/ 2212432 h 2239478"/>
              <a:gd name="connsiteX2" fmla="*/ 1259408 w 4500000"/>
              <a:gd name="connsiteY2" fmla="*/ 2212432 h 2239478"/>
              <a:gd name="connsiteX3" fmla="*/ 1259408 w 4500000"/>
              <a:gd name="connsiteY3" fmla="*/ 2104432 h 2239478"/>
              <a:gd name="connsiteX4" fmla="*/ 2232248 w 4500000"/>
              <a:gd name="connsiteY4" fmla="*/ 1512168 h 2239478"/>
              <a:gd name="connsiteX5" fmla="*/ 2232248 w 4500000"/>
              <a:gd name="connsiteY5" fmla="*/ 1728192 h 2239478"/>
              <a:gd name="connsiteX6" fmla="*/ 2952328 w 4500000"/>
              <a:gd name="connsiteY6" fmla="*/ 1728192 h 2239478"/>
              <a:gd name="connsiteX7" fmla="*/ 2952328 w 4500000"/>
              <a:gd name="connsiteY7" fmla="*/ 1512168 h 2239478"/>
              <a:gd name="connsiteX8" fmla="*/ 0 w 4500000"/>
              <a:gd name="connsiteY8" fmla="*/ 0 h 2239478"/>
              <a:gd name="connsiteX9" fmla="*/ 4500000 w 4500000"/>
              <a:gd name="connsiteY9" fmla="*/ 0 h 2239478"/>
              <a:gd name="connsiteX10" fmla="*/ 4500000 w 4500000"/>
              <a:gd name="connsiteY10" fmla="*/ 2239478 h 2239478"/>
              <a:gd name="connsiteX11" fmla="*/ 0 w 4500000"/>
              <a:gd name="connsiteY11" fmla="*/ 2239478 h 2239478"/>
              <a:gd name="connsiteX0" fmla="*/ 755408 w 4500000"/>
              <a:gd name="connsiteY0" fmla="*/ 2104432 h 2239478"/>
              <a:gd name="connsiteX1" fmla="*/ 755408 w 4500000"/>
              <a:gd name="connsiteY1" fmla="*/ 2212432 h 2239478"/>
              <a:gd name="connsiteX2" fmla="*/ 1259408 w 4500000"/>
              <a:gd name="connsiteY2" fmla="*/ 2212432 h 2239478"/>
              <a:gd name="connsiteX3" fmla="*/ 1259408 w 4500000"/>
              <a:gd name="connsiteY3" fmla="*/ 2104432 h 2239478"/>
              <a:gd name="connsiteX4" fmla="*/ 755408 w 4500000"/>
              <a:gd name="connsiteY4" fmla="*/ 2104432 h 2239478"/>
              <a:gd name="connsiteX5" fmla="*/ 2952328 w 4500000"/>
              <a:gd name="connsiteY5" fmla="*/ 1512168 h 2239478"/>
              <a:gd name="connsiteX6" fmla="*/ 2232248 w 4500000"/>
              <a:gd name="connsiteY6" fmla="*/ 1728192 h 2239478"/>
              <a:gd name="connsiteX7" fmla="*/ 2952328 w 4500000"/>
              <a:gd name="connsiteY7" fmla="*/ 1728192 h 2239478"/>
              <a:gd name="connsiteX8" fmla="*/ 2952328 w 4500000"/>
              <a:gd name="connsiteY8" fmla="*/ 1512168 h 2239478"/>
              <a:gd name="connsiteX9" fmla="*/ 0 w 4500000"/>
              <a:gd name="connsiteY9" fmla="*/ 0 h 2239478"/>
              <a:gd name="connsiteX10" fmla="*/ 4500000 w 4500000"/>
              <a:gd name="connsiteY10" fmla="*/ 0 h 2239478"/>
              <a:gd name="connsiteX11" fmla="*/ 4500000 w 4500000"/>
              <a:gd name="connsiteY11" fmla="*/ 2239478 h 2239478"/>
              <a:gd name="connsiteX12" fmla="*/ 0 w 4500000"/>
              <a:gd name="connsiteY12" fmla="*/ 2239478 h 2239478"/>
              <a:gd name="connsiteX13" fmla="*/ 0 w 4500000"/>
              <a:gd name="connsiteY13" fmla="*/ 0 h 2239478"/>
              <a:gd name="connsiteX0" fmla="*/ 755408 w 4500000"/>
              <a:gd name="connsiteY0" fmla="*/ 2104432 h 2239478"/>
              <a:gd name="connsiteX1" fmla="*/ 755408 w 4500000"/>
              <a:gd name="connsiteY1" fmla="*/ 2212432 h 2239478"/>
              <a:gd name="connsiteX2" fmla="*/ 1259408 w 4500000"/>
              <a:gd name="connsiteY2" fmla="*/ 2212432 h 2239478"/>
              <a:gd name="connsiteX3" fmla="*/ 1259408 w 4500000"/>
              <a:gd name="connsiteY3" fmla="*/ 2104432 h 2239478"/>
              <a:gd name="connsiteX4" fmla="*/ 755408 w 4500000"/>
              <a:gd name="connsiteY4" fmla="*/ 2104432 h 2239478"/>
              <a:gd name="connsiteX5" fmla="*/ 2952328 w 4500000"/>
              <a:gd name="connsiteY5" fmla="*/ 1728192 h 2239478"/>
              <a:gd name="connsiteX6" fmla="*/ 2232248 w 4500000"/>
              <a:gd name="connsiteY6" fmla="*/ 1728192 h 2239478"/>
              <a:gd name="connsiteX7" fmla="*/ 2952328 w 4500000"/>
              <a:gd name="connsiteY7" fmla="*/ 1728192 h 2239478"/>
              <a:gd name="connsiteX8" fmla="*/ 0 w 4500000"/>
              <a:gd name="connsiteY8" fmla="*/ 0 h 2239478"/>
              <a:gd name="connsiteX9" fmla="*/ 4500000 w 4500000"/>
              <a:gd name="connsiteY9" fmla="*/ 0 h 2239478"/>
              <a:gd name="connsiteX10" fmla="*/ 4500000 w 4500000"/>
              <a:gd name="connsiteY10" fmla="*/ 2239478 h 2239478"/>
              <a:gd name="connsiteX11" fmla="*/ 0 w 4500000"/>
              <a:gd name="connsiteY11" fmla="*/ 2239478 h 2239478"/>
              <a:gd name="connsiteX12" fmla="*/ 0 w 4500000"/>
              <a:gd name="connsiteY12" fmla="*/ 0 h 2239478"/>
              <a:gd name="connsiteX0" fmla="*/ 755408 w 4500000"/>
              <a:gd name="connsiteY0" fmla="*/ 2104432 h 2239478"/>
              <a:gd name="connsiteX1" fmla="*/ 755408 w 4500000"/>
              <a:gd name="connsiteY1" fmla="*/ 2212432 h 2239478"/>
              <a:gd name="connsiteX2" fmla="*/ 1259408 w 4500000"/>
              <a:gd name="connsiteY2" fmla="*/ 2212432 h 2239478"/>
              <a:gd name="connsiteX3" fmla="*/ 1259408 w 4500000"/>
              <a:gd name="connsiteY3" fmla="*/ 2104432 h 2239478"/>
              <a:gd name="connsiteX4" fmla="*/ 755408 w 4500000"/>
              <a:gd name="connsiteY4" fmla="*/ 2104432 h 2239478"/>
              <a:gd name="connsiteX5" fmla="*/ 0 w 4500000"/>
              <a:gd name="connsiteY5" fmla="*/ 0 h 2239478"/>
              <a:gd name="connsiteX6" fmla="*/ 4500000 w 4500000"/>
              <a:gd name="connsiteY6" fmla="*/ 0 h 2239478"/>
              <a:gd name="connsiteX7" fmla="*/ 4500000 w 4500000"/>
              <a:gd name="connsiteY7" fmla="*/ 2239478 h 2239478"/>
              <a:gd name="connsiteX8" fmla="*/ 0 w 4500000"/>
              <a:gd name="connsiteY8" fmla="*/ 2239478 h 2239478"/>
              <a:gd name="connsiteX9" fmla="*/ 0 w 4500000"/>
              <a:gd name="connsiteY9" fmla="*/ 0 h 2239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00000" h="2239478">
                <a:moveTo>
                  <a:pt x="755408" y="2104432"/>
                </a:moveTo>
                <a:lnTo>
                  <a:pt x="755408" y="2212432"/>
                </a:lnTo>
                <a:lnTo>
                  <a:pt x="1259408" y="2212432"/>
                </a:lnTo>
                <a:lnTo>
                  <a:pt x="1259408" y="2104432"/>
                </a:lnTo>
                <a:lnTo>
                  <a:pt x="755408" y="2104432"/>
                </a:lnTo>
                <a:close/>
                <a:moveTo>
                  <a:pt x="0" y="0"/>
                </a:moveTo>
                <a:lnTo>
                  <a:pt x="4500000" y="0"/>
                </a:lnTo>
                <a:lnTo>
                  <a:pt x="4500000" y="2239478"/>
                </a:lnTo>
                <a:lnTo>
                  <a:pt x="0" y="2239478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50000"/>
            </a:srgbClr>
          </a:solidFill>
          <a:ln w="12700">
            <a:noFill/>
          </a:ln>
          <a:effectLst/>
          <a:extLst/>
        </p:spPr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quarter" idx="10"/>
          </p:nvPr>
        </p:nvSpPr>
        <p:spPr>
          <a:xfrm>
            <a:off x="239350" y="836712"/>
            <a:ext cx="11713301" cy="1005121"/>
          </a:xfrm>
        </p:spPr>
        <p:txBody>
          <a:bodyPr>
            <a:normAutofit/>
          </a:bodyPr>
          <a:lstStyle/>
          <a:p>
            <a:r>
              <a:rPr lang="en-US" altLang="ja-JP" dirty="0" smtClean="0"/>
              <a:t>Create workspace</a:t>
            </a:r>
            <a:endParaRPr lang="ja-JP" altLang="en-US" dirty="0"/>
          </a:p>
          <a:p>
            <a:pPr marL="180000" lvl="1" indent="0">
              <a:buNone/>
            </a:pPr>
            <a:r>
              <a:rPr lang="en-US" altLang="ja-JP" dirty="0" smtClean="0"/>
              <a:t>After you have input all the necessary information, press “Create Workspace”.</a:t>
            </a:r>
          </a:p>
          <a:p>
            <a:pPr marL="0" indent="0">
              <a:buNone/>
            </a:pPr>
            <a:endParaRPr lang="en-US" altLang="ja-JP" dirty="0" smtClean="0"/>
          </a:p>
        </p:txBody>
      </p:sp>
      <p:sp>
        <p:nvSpPr>
          <p:cNvPr id="6" name="タイトル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b="1" dirty="0" smtClean="0"/>
              <a:t>3.5</a:t>
            </a:r>
            <a:r>
              <a:rPr lang="ja-JP" altLang="en-US" b="1" dirty="0" smtClean="0"/>
              <a:t> </a:t>
            </a:r>
            <a:r>
              <a:rPr lang="en-US" altLang="ja-JP" b="1" dirty="0"/>
              <a:t>Create Workspace (</a:t>
            </a:r>
            <a:r>
              <a:rPr lang="en-US" altLang="ja-JP" b="1" dirty="0" smtClean="0"/>
              <a:t>7/7</a:t>
            </a:r>
            <a:r>
              <a:rPr lang="en-US" altLang="ja-JP" b="1" dirty="0"/>
              <a:t>)</a:t>
            </a:r>
            <a:endParaRPr kumimoji="1" lang="ja-JP" altLang="en-US" dirty="0"/>
          </a:p>
        </p:txBody>
      </p:sp>
      <p:sp>
        <p:nvSpPr>
          <p:cNvPr id="17" name="角丸四角形吹き出し 16"/>
          <p:cNvSpPr/>
          <p:nvPr/>
        </p:nvSpPr>
        <p:spPr bwMode="auto">
          <a:xfrm>
            <a:off x="1919536" y="4077072"/>
            <a:ext cx="4608512" cy="576064"/>
          </a:xfrm>
          <a:prstGeom prst="wedgeRoundRectCallout">
            <a:avLst>
              <a:gd name="adj1" fmla="val -51121"/>
              <a:gd name="adj2" fmla="val -102944"/>
              <a:gd name="adj3" fmla="val 16667"/>
            </a:avLst>
          </a:prstGeom>
          <a:solidFill>
            <a:srgbClr val="FFFFCC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ja-JP" sz="1600" dirty="0" smtClean="0"/>
              <a:t>Press “Create Workspace”</a:t>
            </a:r>
            <a:endParaRPr kumimoji="1" lang="ja-JP" altLang="en-US" sz="1600" dirty="0" smtClean="0">
              <a:latin typeface="+mn-ea"/>
            </a:endParaRPr>
          </a:p>
        </p:txBody>
      </p:sp>
      <p:sp>
        <p:nvSpPr>
          <p:cNvPr id="26" name="角丸四角形 25"/>
          <p:cNvSpPr/>
          <p:nvPr/>
        </p:nvSpPr>
        <p:spPr bwMode="auto">
          <a:xfrm>
            <a:off x="1343472" y="3625752"/>
            <a:ext cx="504056" cy="16328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2854991" y="5090701"/>
            <a:ext cx="6480720" cy="923330"/>
          </a:xfrm>
          <a:prstGeom prst="rect">
            <a:avLst/>
          </a:prstGeom>
          <a:noFill/>
          <a:ln w="38100">
            <a:solidFill>
              <a:srgbClr val="C00000"/>
            </a:solidFill>
          </a:ln>
          <a:effectLst>
            <a:glow rad="101600">
              <a:schemeClr val="bg1">
                <a:alpha val="94000"/>
              </a:schemeClr>
            </a:glow>
          </a:effectLst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ja-JP" b="1" dirty="0" smtClean="0">
                <a:ln w="19050">
                  <a:noFill/>
                </a:ln>
                <a:solidFill>
                  <a:srgbClr val="C00000"/>
                </a:solidFill>
                <a:effectLst>
                  <a:glow rad="101600">
                    <a:schemeClr val="bg1">
                      <a:alpha val="90000"/>
                    </a:schemeClr>
                  </a:glow>
                </a:effectLst>
                <a:latin typeface="Meiryo UI" panose="020B0604030504040204" pitchFamily="50" charset="-128"/>
                <a:ea typeface="Meiryo UI" panose="020B0604030504040204" pitchFamily="50" charset="-128"/>
              </a:rPr>
              <a:t>You have now created the CI/CD pipeline!</a:t>
            </a:r>
          </a:p>
          <a:p>
            <a:pPr algn="ctr"/>
            <a:r>
              <a:rPr lang="en-US" altLang="ja-JP" b="1" dirty="0">
                <a:ln w="19050">
                  <a:noFill/>
                </a:ln>
                <a:solidFill>
                  <a:srgbClr val="C00000"/>
                </a:solidFill>
                <a:effectLst>
                  <a:glow rad="101600">
                    <a:schemeClr val="bg1">
                      <a:alpha val="90000"/>
                    </a:schemeClr>
                  </a:glow>
                </a:effectLst>
                <a:latin typeface="Meiryo UI" panose="020B0604030504040204" pitchFamily="50" charset="-128"/>
                <a:ea typeface="Meiryo UI" panose="020B0604030504040204" pitchFamily="50" charset="-128"/>
              </a:rPr>
              <a:t>The next tutorial will guide you through a scenario of using the CI/CD pipeline</a:t>
            </a:r>
            <a:r>
              <a:rPr lang="en-US" altLang="ja-JP" b="1" dirty="0" smtClean="0">
                <a:ln w="19050">
                  <a:noFill/>
                </a:ln>
                <a:solidFill>
                  <a:srgbClr val="C00000"/>
                </a:solidFill>
                <a:effectLst>
                  <a:glow rad="101600">
                    <a:schemeClr val="bg1">
                      <a:alpha val="90000"/>
                    </a:schemeClr>
                  </a:glow>
                </a:effectLst>
                <a:latin typeface="Meiryo UI" panose="020B0604030504040204" pitchFamily="50" charset="-128"/>
                <a:ea typeface="Meiryo UI" panose="020B0604030504040204" pitchFamily="50" charset="-128"/>
              </a:rPr>
              <a:t>.!</a:t>
            </a:r>
            <a:endParaRPr kumimoji="1" lang="ja-JP" altLang="en-US" b="1" dirty="0">
              <a:ln w="19050">
                <a:noFill/>
              </a:ln>
              <a:solidFill>
                <a:srgbClr val="C00000"/>
              </a:solidFill>
              <a:effectLst>
                <a:glow rad="101600">
                  <a:schemeClr val="bg1">
                    <a:alpha val="90000"/>
                  </a:schemeClr>
                </a:glow>
              </a:effectLst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68370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4.</a:t>
            </a:r>
            <a:r>
              <a:rPr lang="ja-JP" altLang="en-US" dirty="0" smtClean="0"/>
              <a:t> </a:t>
            </a:r>
            <a:r>
              <a:rPr lang="en-US" altLang="ja-JP" dirty="0" smtClean="0"/>
              <a:t>Tutorial</a:t>
            </a:r>
            <a:endParaRPr kumimoji="1" lang="ja-JP" altLang="en-US" dirty="0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10"/>
          </p:nvPr>
        </p:nvSpPr>
        <p:spPr>
          <a:xfrm>
            <a:off x="239184" y="4365130"/>
            <a:ext cx="9601200" cy="400110"/>
          </a:xfrm>
        </p:spPr>
        <p:txBody>
          <a:bodyPr/>
          <a:lstStyle/>
          <a:p>
            <a:r>
              <a:rPr kumimoji="1" lang="en-US" altLang="ja-JP" dirty="0" smtClean="0"/>
              <a:t>Let’s use the CD/CD workflow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372511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1.</a:t>
            </a:r>
            <a:r>
              <a:rPr kumimoji="1" lang="ja-JP" altLang="en-US" dirty="0" smtClean="0"/>
              <a:t> </a:t>
            </a:r>
            <a:r>
              <a:rPr lang="en-US" altLang="ja-JP" dirty="0" smtClean="0"/>
              <a:t>Introduction</a:t>
            </a:r>
            <a:endParaRPr kumimoji="1" lang="ja-JP" altLang="en-US" dirty="0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10"/>
          </p:nvPr>
        </p:nvSpPr>
        <p:spPr>
          <a:xfrm>
            <a:off x="239184" y="4365130"/>
            <a:ext cx="9601200" cy="400110"/>
          </a:xfrm>
        </p:spPr>
        <p:txBody>
          <a:bodyPr/>
          <a:lstStyle/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41673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sz="quarter" idx="10"/>
          </p:nvPr>
        </p:nvSpPr>
        <p:spPr>
          <a:xfrm>
            <a:off x="239350" y="836712"/>
            <a:ext cx="11713301" cy="5616708"/>
          </a:xfrm>
        </p:spPr>
        <p:txBody>
          <a:bodyPr>
            <a:normAutofit/>
          </a:bodyPr>
          <a:lstStyle/>
          <a:p>
            <a:r>
              <a:rPr lang="en-US" altLang="ja-JP" dirty="0" smtClean="0"/>
              <a:t>CI/CD</a:t>
            </a:r>
            <a:r>
              <a:rPr lang="ja-JP" altLang="en-US" dirty="0"/>
              <a:t> </a:t>
            </a:r>
            <a:r>
              <a:rPr lang="en-US" altLang="ja-JP" dirty="0" smtClean="0"/>
              <a:t>development scenario</a:t>
            </a:r>
            <a:endParaRPr lang="en-US" altLang="ja-JP" dirty="0"/>
          </a:p>
          <a:p>
            <a:pPr marL="0" indent="0">
              <a:buNone/>
            </a:pPr>
            <a:r>
              <a:rPr lang="ja-JP" altLang="en-US" sz="1600" dirty="0" smtClean="0"/>
              <a:t>   </a:t>
            </a:r>
            <a:r>
              <a:rPr lang="en-US" altLang="ja-JP" sz="1600" dirty="0"/>
              <a:t>This tutorial uses the following scenario as a base to guide the reader through a CI/CD workflow</a:t>
            </a:r>
            <a:r>
              <a:rPr lang="en-US" altLang="ja-JP" sz="1600" dirty="0" smtClean="0"/>
              <a:t>.</a:t>
            </a:r>
          </a:p>
          <a:p>
            <a:pPr marL="0" indent="0">
              <a:buNone/>
            </a:pPr>
            <a:r>
              <a:rPr lang="ja-JP" altLang="en-US" sz="1600" dirty="0" smtClean="0"/>
              <a:t>   </a:t>
            </a:r>
            <a:r>
              <a:rPr lang="en-US" altLang="ja-JP" sz="1600" dirty="0"/>
              <a:t>In this tutorial, the reader will create an EC site by using a prepared sample application.</a:t>
            </a:r>
            <a:r>
              <a:rPr lang="ja-JP" altLang="en-US" sz="1600" dirty="0" smtClean="0"/>
              <a:t>   </a:t>
            </a:r>
            <a:endParaRPr lang="en-US" altLang="ja-JP" sz="1600" dirty="0" smtClean="0"/>
          </a:p>
          <a:p>
            <a:pPr marL="0" indent="0">
              <a:buNone/>
            </a:pPr>
            <a:r>
              <a:rPr lang="ja-JP" altLang="en-US" sz="1600" dirty="0"/>
              <a:t> </a:t>
            </a:r>
            <a:r>
              <a:rPr lang="ja-JP" altLang="en-US" sz="1600" dirty="0" smtClean="0"/>
              <a:t>  </a:t>
            </a:r>
            <a:endParaRPr lang="en-US" altLang="ja-JP" sz="1600" dirty="0" smtClean="0"/>
          </a:p>
          <a:p>
            <a:pPr marL="0" indent="0">
              <a:buNone/>
            </a:pPr>
            <a:r>
              <a:rPr lang="ja-JP" altLang="en-US" sz="1600" dirty="0"/>
              <a:t> </a:t>
            </a:r>
            <a:r>
              <a:rPr lang="ja-JP" altLang="en-US" sz="1600" dirty="0" smtClean="0"/>
              <a:t>  </a:t>
            </a:r>
            <a:endParaRPr lang="en-US" altLang="ja-JP" sz="1600" dirty="0" smtClean="0"/>
          </a:p>
          <a:p>
            <a:pPr marL="180000" lvl="1" indent="0">
              <a:buNone/>
            </a:pPr>
            <a:endParaRPr lang="en-US" altLang="ja-JP" dirty="0" smtClean="0"/>
          </a:p>
          <a:p>
            <a:pPr marL="180000" lvl="1" indent="0">
              <a:buNone/>
            </a:pPr>
            <a:endParaRPr lang="en-US" altLang="ja-JP" dirty="0" smtClean="0"/>
          </a:p>
          <a:p>
            <a:pPr lvl="1"/>
            <a:endParaRPr lang="en-US" altLang="ja-JP" dirty="0"/>
          </a:p>
          <a:p>
            <a:pPr marL="0" indent="0">
              <a:buNone/>
            </a:pPr>
            <a:endParaRPr lang="en-US" altLang="ja-JP" dirty="0"/>
          </a:p>
          <a:p>
            <a:pPr marL="180000" lvl="1" indent="0">
              <a:buNone/>
            </a:pPr>
            <a:endParaRPr lang="en-US" altLang="ja-JP" dirty="0"/>
          </a:p>
        </p:txBody>
      </p:sp>
      <p:sp>
        <p:nvSpPr>
          <p:cNvPr id="61" name="角丸四角形吹き出し 60"/>
          <p:cNvSpPr/>
          <p:nvPr/>
        </p:nvSpPr>
        <p:spPr bwMode="auto">
          <a:xfrm>
            <a:off x="9053740" y="5069803"/>
            <a:ext cx="2897612" cy="1167509"/>
          </a:xfrm>
          <a:prstGeom prst="wedgeRoundRectCallout">
            <a:avLst>
              <a:gd name="adj1" fmla="val -64023"/>
              <a:gd name="adj2" fmla="val -75727"/>
              <a:gd name="adj3" fmla="val 16667"/>
            </a:avLst>
          </a:prstGeom>
          <a:solidFill>
            <a:schemeClr val="accent5">
              <a:lumMod val="10000"/>
              <a:lumOff val="90000"/>
            </a:schemeClr>
          </a:solidFill>
          <a:ln w="12700">
            <a:solidFill>
              <a:schemeClr val="tx1"/>
            </a:solidFill>
          </a:ln>
          <a:effectLst/>
          <a:extLst/>
        </p:spPr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ja-JP" sz="900" dirty="0">
                <a:latin typeface="+mn-ea"/>
              </a:rPr>
              <a:t>There sure is a lot to do.</a:t>
            </a:r>
          </a:p>
          <a:p>
            <a:r>
              <a:rPr lang="en-US" altLang="ja-JP" sz="900" dirty="0">
                <a:latin typeface="+mn-ea"/>
              </a:rPr>
              <a:t>There must be an easier way to do </a:t>
            </a:r>
            <a:r>
              <a:rPr lang="en-US" altLang="ja-JP" sz="900" dirty="0" smtClean="0">
                <a:latin typeface="+mn-ea"/>
              </a:rPr>
              <a:t>this… </a:t>
            </a:r>
            <a:endParaRPr lang="en-US" altLang="ja-JP" sz="900" dirty="0">
              <a:latin typeface="+mn-ea"/>
            </a:endParaRPr>
          </a:p>
          <a:p>
            <a:r>
              <a:rPr lang="en-US" altLang="ja-JP" sz="900" dirty="0">
                <a:latin typeface="+mn-ea"/>
              </a:rPr>
              <a:t>Wait, </a:t>
            </a:r>
            <a:r>
              <a:rPr lang="en-US" altLang="ja-JP" sz="900" dirty="0" smtClean="0">
                <a:latin typeface="+mn-ea"/>
              </a:rPr>
              <a:t>didn't </a:t>
            </a:r>
            <a:r>
              <a:rPr lang="en-US" altLang="ja-JP" sz="900" dirty="0">
                <a:latin typeface="+mn-ea"/>
              </a:rPr>
              <a:t>EPOCH support CI/CD?</a:t>
            </a:r>
          </a:p>
          <a:p>
            <a:endParaRPr lang="en-US" altLang="ja-JP" sz="900" dirty="0">
              <a:latin typeface="+mn-ea"/>
            </a:endParaRPr>
          </a:p>
        </p:txBody>
      </p:sp>
      <p:sp>
        <p:nvSpPr>
          <p:cNvPr id="6" name="タイトル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0" lang="en-US" altLang="ja-JP" b="1" dirty="0" smtClean="0">
                <a:solidFill>
                  <a:prstClr val="white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4.1</a:t>
            </a:r>
            <a:r>
              <a:rPr kumimoji="0" lang="ja-JP" altLang="en-US" b="1" dirty="0" smtClean="0">
                <a:solidFill>
                  <a:prstClr val="white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kumimoji="0" lang="en-US" altLang="ja-JP" b="1" dirty="0" smtClean="0">
                <a:solidFill>
                  <a:prstClr val="white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Tutorial overview (1/2)</a:t>
            </a:r>
            <a:endParaRPr kumimoji="1" lang="ja-JP" altLang="en-US" dirty="0"/>
          </a:p>
        </p:txBody>
      </p:sp>
      <p:sp>
        <p:nvSpPr>
          <p:cNvPr id="2" name="角丸四角形吹き出し 1"/>
          <p:cNvSpPr/>
          <p:nvPr/>
        </p:nvSpPr>
        <p:spPr bwMode="auto">
          <a:xfrm>
            <a:off x="3316531" y="2128779"/>
            <a:ext cx="2376264" cy="538143"/>
          </a:xfrm>
          <a:prstGeom prst="wedgeRoundRectCallout">
            <a:avLst>
              <a:gd name="adj1" fmla="val -59612"/>
              <a:gd name="adj2" fmla="val 8780"/>
              <a:gd name="adj3" fmla="val 16667"/>
            </a:avLst>
          </a:prstGeom>
          <a:solidFill>
            <a:srgbClr val="FFFFCC"/>
          </a:solidFill>
          <a:ln w="12700">
            <a:solidFill>
              <a:schemeClr val="tx1"/>
            </a:solidFill>
          </a:ln>
          <a:effectLst/>
          <a:extLst/>
        </p:spPr>
        <p:txBody>
          <a:bodyPr rot="0" spcFirstLastPara="0" vertOverflow="overflow" horzOverflow="overflow" vert="horz" wrap="none" lIns="72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ja-JP" sz="1200" b="1" dirty="0">
                <a:latin typeface="+mn-ea"/>
              </a:rPr>
              <a:t>Can you make us an EC </a:t>
            </a:r>
            <a:r>
              <a:rPr lang="en-US" altLang="ja-JP" sz="1200" b="1" dirty="0" smtClean="0">
                <a:latin typeface="+mn-ea"/>
              </a:rPr>
              <a:t>site</a:t>
            </a:r>
            <a:br>
              <a:rPr lang="en-US" altLang="ja-JP" sz="1200" b="1" dirty="0" smtClean="0">
                <a:latin typeface="+mn-ea"/>
              </a:rPr>
            </a:br>
            <a:r>
              <a:rPr lang="en-US" altLang="ja-JP" sz="1200" b="1" dirty="0" smtClean="0">
                <a:latin typeface="+mn-ea"/>
              </a:rPr>
              <a:t> </a:t>
            </a:r>
            <a:r>
              <a:rPr lang="en-US" altLang="ja-JP" sz="1200" b="1" dirty="0">
                <a:latin typeface="+mn-ea"/>
              </a:rPr>
              <a:t>for selling T-shirts?</a:t>
            </a:r>
            <a:endParaRPr kumimoji="1" lang="ja-JP" altLang="en-US" sz="1200" b="1" dirty="0" smtClean="0">
              <a:latin typeface="+mn-ea"/>
            </a:endParaRPr>
          </a:p>
        </p:txBody>
      </p:sp>
      <p:sp>
        <p:nvSpPr>
          <p:cNvPr id="35" name="角丸四角形吹き出し 34"/>
          <p:cNvSpPr/>
          <p:nvPr/>
        </p:nvSpPr>
        <p:spPr bwMode="auto">
          <a:xfrm>
            <a:off x="6135035" y="2590331"/>
            <a:ext cx="1554253" cy="332644"/>
          </a:xfrm>
          <a:prstGeom prst="wedgeRoundRectCallout">
            <a:avLst>
              <a:gd name="adj1" fmla="val 64304"/>
              <a:gd name="adj2" fmla="val 45085"/>
              <a:gd name="adj3" fmla="val 16667"/>
            </a:avLst>
          </a:prstGeom>
          <a:solidFill>
            <a:srgbClr val="FFFFCC"/>
          </a:solidFill>
          <a:ln w="12700">
            <a:solidFill>
              <a:schemeClr val="tx1"/>
            </a:solidFill>
          </a:ln>
          <a:effectLst/>
          <a:extLst/>
        </p:spPr>
        <p:txBody>
          <a:bodyPr rot="0" spcFirstLastPara="0" vertOverflow="overflow" horzOverflow="overflow" vert="horz" wrap="none" lIns="72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ja-JP" sz="1200" b="1" dirty="0" smtClean="0">
                <a:latin typeface="+mn-ea"/>
              </a:rPr>
              <a:t>Of course!</a:t>
            </a:r>
            <a:endParaRPr kumimoji="1" lang="ja-JP" altLang="en-US" sz="1200" b="1" dirty="0" smtClean="0">
              <a:latin typeface="+mn-ea"/>
            </a:endParaRPr>
          </a:p>
        </p:txBody>
      </p:sp>
      <p:grpSp>
        <p:nvGrpSpPr>
          <p:cNvPr id="4" name="グループ化 3"/>
          <p:cNvGrpSpPr/>
          <p:nvPr/>
        </p:nvGrpSpPr>
        <p:grpSpPr>
          <a:xfrm>
            <a:off x="7910855" y="2592768"/>
            <a:ext cx="726593" cy="786514"/>
            <a:chOff x="8793835" y="3452206"/>
            <a:chExt cx="1003145" cy="1162811"/>
          </a:xfrm>
        </p:grpSpPr>
        <p:sp>
          <p:nvSpPr>
            <p:cNvPr id="31" name="フリーフォーム 30"/>
            <p:cNvSpPr>
              <a:spLocks noChangeAspect="1"/>
            </p:cNvSpPr>
            <p:nvPr/>
          </p:nvSpPr>
          <p:spPr bwMode="auto">
            <a:xfrm>
              <a:off x="8891289" y="3452206"/>
              <a:ext cx="777041" cy="801151"/>
            </a:xfrm>
            <a:custGeom>
              <a:avLst/>
              <a:gdLst>
                <a:gd name="connsiteX0" fmla="*/ 263032 w 6651624"/>
                <a:gd name="connsiteY0" fmla="*/ 6332538 h 6858001"/>
                <a:gd name="connsiteX1" fmla="*/ 6388173 w 6651624"/>
                <a:gd name="connsiteY1" fmla="*/ 6332538 h 6858001"/>
                <a:gd name="connsiteX2" fmla="*/ 6651624 w 6651624"/>
                <a:gd name="connsiteY2" fmla="*/ 6594433 h 6858001"/>
                <a:gd name="connsiteX3" fmla="*/ 6388173 w 6651624"/>
                <a:gd name="connsiteY3" fmla="*/ 6858001 h 6858001"/>
                <a:gd name="connsiteX4" fmla="*/ 263032 w 6651624"/>
                <a:gd name="connsiteY4" fmla="*/ 6858001 h 6858001"/>
                <a:gd name="connsiteX5" fmla="*/ 0 w 6651624"/>
                <a:gd name="connsiteY5" fmla="*/ 6594433 h 6858001"/>
                <a:gd name="connsiteX6" fmla="*/ 263032 w 6651624"/>
                <a:gd name="connsiteY6" fmla="*/ 6332538 h 6858001"/>
                <a:gd name="connsiteX7" fmla="*/ 5433654 w 6651624"/>
                <a:gd name="connsiteY7" fmla="*/ 4567238 h 6858001"/>
                <a:gd name="connsiteX8" fmla="*/ 5574697 w 6651624"/>
                <a:gd name="connsiteY8" fmla="*/ 4825583 h 6858001"/>
                <a:gd name="connsiteX9" fmla="*/ 5558745 w 6651624"/>
                <a:gd name="connsiteY9" fmla="*/ 5344786 h 6858001"/>
                <a:gd name="connsiteX10" fmla="*/ 5316537 w 6651624"/>
                <a:gd name="connsiteY10" fmla="*/ 5526088 h 6858001"/>
                <a:gd name="connsiteX11" fmla="*/ 5433654 w 6651624"/>
                <a:gd name="connsiteY11" fmla="*/ 4567238 h 6858001"/>
                <a:gd name="connsiteX12" fmla="*/ 1217972 w 6651624"/>
                <a:gd name="connsiteY12" fmla="*/ 4567238 h 6858001"/>
                <a:gd name="connsiteX13" fmla="*/ 1335087 w 6651624"/>
                <a:gd name="connsiteY13" fmla="*/ 5526088 h 6858001"/>
                <a:gd name="connsiteX14" fmla="*/ 1092880 w 6651624"/>
                <a:gd name="connsiteY14" fmla="*/ 5344786 h 6858001"/>
                <a:gd name="connsiteX15" fmla="*/ 1076929 w 6651624"/>
                <a:gd name="connsiteY15" fmla="*/ 4825583 h 6858001"/>
                <a:gd name="connsiteX16" fmla="*/ 1217972 w 6651624"/>
                <a:gd name="connsiteY16" fmla="*/ 4567238 h 6858001"/>
                <a:gd name="connsiteX17" fmla="*/ 1289050 w 6651624"/>
                <a:gd name="connsiteY17" fmla="*/ 4144963 h 6858001"/>
                <a:gd name="connsiteX18" fmla="*/ 5362574 w 6651624"/>
                <a:gd name="connsiteY18" fmla="*/ 4144963 h 6858001"/>
                <a:gd name="connsiteX19" fmla="*/ 5111749 w 6651624"/>
                <a:gd name="connsiteY19" fmla="*/ 6197601 h 6858001"/>
                <a:gd name="connsiteX20" fmla="*/ 1538287 w 6651624"/>
                <a:gd name="connsiteY20" fmla="*/ 6197601 h 6858001"/>
                <a:gd name="connsiteX21" fmla="*/ 3148012 w 6651624"/>
                <a:gd name="connsiteY21" fmla="*/ 2946400 h 6858001"/>
                <a:gd name="connsiteX22" fmla="*/ 3503612 w 6651624"/>
                <a:gd name="connsiteY22" fmla="*/ 2946400 h 6858001"/>
                <a:gd name="connsiteX23" fmla="*/ 3657599 w 6651624"/>
                <a:gd name="connsiteY23" fmla="*/ 4022725 h 6858001"/>
                <a:gd name="connsiteX24" fmla="*/ 2994024 w 6651624"/>
                <a:gd name="connsiteY24" fmla="*/ 4022725 h 6858001"/>
                <a:gd name="connsiteX25" fmla="*/ 3947163 w 6651624"/>
                <a:gd name="connsiteY25" fmla="*/ 2732553 h 6858001"/>
                <a:gd name="connsiteX26" fmla="*/ 4657980 w 6651624"/>
                <a:gd name="connsiteY26" fmla="*/ 3142960 h 6858001"/>
                <a:gd name="connsiteX27" fmla="*/ 5137150 w 6651624"/>
                <a:gd name="connsiteY27" fmla="*/ 4022725 h 6858001"/>
                <a:gd name="connsiteX28" fmla="*/ 3662362 w 6651624"/>
                <a:gd name="connsiteY28" fmla="*/ 4022725 h 6858001"/>
                <a:gd name="connsiteX29" fmla="*/ 3925822 w 6651624"/>
                <a:gd name="connsiteY29" fmla="*/ 2733436 h 6858001"/>
                <a:gd name="connsiteX30" fmla="*/ 3947163 w 6651624"/>
                <a:gd name="connsiteY30" fmla="*/ 2732553 h 6858001"/>
                <a:gd name="connsiteX31" fmla="*/ 2702874 w 6651624"/>
                <a:gd name="connsiteY31" fmla="*/ 2732553 h 6858001"/>
                <a:gd name="connsiteX32" fmla="*/ 2724216 w 6651624"/>
                <a:gd name="connsiteY32" fmla="*/ 2733436 h 6858001"/>
                <a:gd name="connsiteX33" fmla="*/ 2987675 w 6651624"/>
                <a:gd name="connsiteY33" fmla="*/ 4022725 h 6858001"/>
                <a:gd name="connsiteX34" fmla="*/ 1512887 w 6651624"/>
                <a:gd name="connsiteY34" fmla="*/ 4022725 h 6858001"/>
                <a:gd name="connsiteX35" fmla="*/ 1992057 w 6651624"/>
                <a:gd name="connsiteY35" fmla="*/ 3142960 h 6858001"/>
                <a:gd name="connsiteX36" fmla="*/ 2702874 w 6651624"/>
                <a:gd name="connsiteY36" fmla="*/ 2732553 h 6858001"/>
                <a:gd name="connsiteX37" fmla="*/ 3329362 w 6651624"/>
                <a:gd name="connsiteY37" fmla="*/ 0 h 6858001"/>
                <a:gd name="connsiteX38" fmla="*/ 4384675 w 6651624"/>
                <a:gd name="connsiteY38" fmla="*/ 1205078 h 6858001"/>
                <a:gd name="connsiteX39" fmla="*/ 3329362 w 6651624"/>
                <a:gd name="connsiteY39" fmla="*/ 2411413 h 6858001"/>
                <a:gd name="connsiteX40" fmla="*/ 2274887 w 6651624"/>
                <a:gd name="connsiteY40" fmla="*/ 1205078 h 6858001"/>
                <a:gd name="connsiteX41" fmla="*/ 3329362 w 6651624"/>
                <a:gd name="connsiteY41" fmla="*/ 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6651624" h="6858001">
                  <a:moveTo>
                    <a:pt x="263032" y="6332538"/>
                  </a:moveTo>
                  <a:cubicBezTo>
                    <a:pt x="263032" y="6332538"/>
                    <a:pt x="263032" y="6332538"/>
                    <a:pt x="6388173" y="6332538"/>
                  </a:cubicBezTo>
                  <a:cubicBezTo>
                    <a:pt x="6546495" y="6332538"/>
                    <a:pt x="6651624" y="6437129"/>
                    <a:pt x="6651624" y="6594433"/>
                  </a:cubicBezTo>
                  <a:cubicBezTo>
                    <a:pt x="6651624" y="6752574"/>
                    <a:pt x="6546495" y="6858001"/>
                    <a:pt x="6388173" y="6858001"/>
                  </a:cubicBezTo>
                  <a:cubicBezTo>
                    <a:pt x="5914044" y="6858001"/>
                    <a:pt x="737580" y="6858001"/>
                    <a:pt x="263032" y="6858001"/>
                  </a:cubicBezTo>
                  <a:cubicBezTo>
                    <a:pt x="105129" y="6858001"/>
                    <a:pt x="0" y="6752574"/>
                    <a:pt x="0" y="6594433"/>
                  </a:cubicBezTo>
                  <a:cubicBezTo>
                    <a:pt x="0" y="6437129"/>
                    <a:pt x="105129" y="6332538"/>
                    <a:pt x="263032" y="6332538"/>
                  </a:cubicBezTo>
                  <a:close/>
                  <a:moveTo>
                    <a:pt x="5433654" y="4567238"/>
                  </a:moveTo>
                  <a:cubicBezTo>
                    <a:pt x="5573437" y="4823071"/>
                    <a:pt x="5574697" y="4825583"/>
                    <a:pt x="5574697" y="4825583"/>
                  </a:cubicBezTo>
                  <a:cubicBezTo>
                    <a:pt x="5665787" y="4993486"/>
                    <a:pt x="5665787" y="5192374"/>
                    <a:pt x="5558745" y="5344786"/>
                  </a:cubicBezTo>
                  <a:cubicBezTo>
                    <a:pt x="5499977" y="5433134"/>
                    <a:pt x="5413924" y="5492591"/>
                    <a:pt x="5316537" y="5526088"/>
                  </a:cubicBezTo>
                  <a:cubicBezTo>
                    <a:pt x="5316537" y="5526088"/>
                    <a:pt x="5316537" y="5526088"/>
                    <a:pt x="5433654" y="4567238"/>
                  </a:cubicBezTo>
                  <a:close/>
                  <a:moveTo>
                    <a:pt x="1217972" y="4567238"/>
                  </a:moveTo>
                  <a:lnTo>
                    <a:pt x="1335087" y="5526088"/>
                  </a:lnTo>
                  <a:cubicBezTo>
                    <a:pt x="1237700" y="5492591"/>
                    <a:pt x="1151648" y="5433134"/>
                    <a:pt x="1092880" y="5344786"/>
                  </a:cubicBezTo>
                  <a:cubicBezTo>
                    <a:pt x="985838" y="5192374"/>
                    <a:pt x="985838" y="4993486"/>
                    <a:pt x="1076929" y="4825583"/>
                  </a:cubicBezTo>
                  <a:cubicBezTo>
                    <a:pt x="1076929" y="4825583"/>
                    <a:pt x="1078188" y="4823071"/>
                    <a:pt x="1217972" y="4567238"/>
                  </a:cubicBezTo>
                  <a:close/>
                  <a:moveTo>
                    <a:pt x="1289050" y="4144963"/>
                  </a:moveTo>
                  <a:lnTo>
                    <a:pt x="5362574" y="4144963"/>
                  </a:lnTo>
                  <a:lnTo>
                    <a:pt x="5111749" y="6197601"/>
                  </a:lnTo>
                  <a:lnTo>
                    <a:pt x="1538287" y="6197601"/>
                  </a:lnTo>
                  <a:close/>
                  <a:moveTo>
                    <a:pt x="3148012" y="2946400"/>
                  </a:moveTo>
                  <a:lnTo>
                    <a:pt x="3503612" y="2946400"/>
                  </a:lnTo>
                  <a:lnTo>
                    <a:pt x="3657599" y="4022725"/>
                  </a:lnTo>
                  <a:lnTo>
                    <a:pt x="2994024" y="4022725"/>
                  </a:lnTo>
                  <a:close/>
                  <a:moveTo>
                    <a:pt x="3947163" y="2732553"/>
                  </a:moveTo>
                  <a:cubicBezTo>
                    <a:pt x="4043455" y="2730858"/>
                    <a:pt x="4442113" y="2748720"/>
                    <a:pt x="4657980" y="3142960"/>
                  </a:cubicBezTo>
                  <a:cubicBezTo>
                    <a:pt x="4859449" y="3513123"/>
                    <a:pt x="5014426" y="3797863"/>
                    <a:pt x="5137150" y="4022725"/>
                  </a:cubicBezTo>
                  <a:lnTo>
                    <a:pt x="3662362" y="4022725"/>
                  </a:lnTo>
                  <a:cubicBezTo>
                    <a:pt x="3662362" y="4022725"/>
                    <a:pt x="3662362" y="4022725"/>
                    <a:pt x="3925822" y="2733436"/>
                  </a:cubicBezTo>
                  <a:cubicBezTo>
                    <a:pt x="3925822" y="2733436"/>
                    <a:pt x="3933407" y="2732795"/>
                    <a:pt x="3947163" y="2732553"/>
                  </a:cubicBezTo>
                  <a:close/>
                  <a:moveTo>
                    <a:pt x="2702874" y="2732553"/>
                  </a:moveTo>
                  <a:cubicBezTo>
                    <a:pt x="2716630" y="2732795"/>
                    <a:pt x="2724216" y="2733436"/>
                    <a:pt x="2724216" y="2733436"/>
                  </a:cubicBezTo>
                  <a:cubicBezTo>
                    <a:pt x="2724216" y="2733436"/>
                    <a:pt x="2724216" y="2733436"/>
                    <a:pt x="2987675" y="4022725"/>
                  </a:cubicBezTo>
                  <a:lnTo>
                    <a:pt x="1512887" y="4022725"/>
                  </a:lnTo>
                  <a:cubicBezTo>
                    <a:pt x="1635612" y="3797863"/>
                    <a:pt x="1790588" y="3513123"/>
                    <a:pt x="1992057" y="3142960"/>
                  </a:cubicBezTo>
                  <a:cubicBezTo>
                    <a:pt x="2207924" y="2748720"/>
                    <a:pt x="2606583" y="2730858"/>
                    <a:pt x="2702874" y="2732553"/>
                  </a:cubicBezTo>
                  <a:close/>
                  <a:moveTo>
                    <a:pt x="3329362" y="0"/>
                  </a:moveTo>
                  <a:cubicBezTo>
                    <a:pt x="3912109" y="0"/>
                    <a:pt x="4384675" y="539500"/>
                    <a:pt x="4384675" y="1205078"/>
                  </a:cubicBezTo>
                  <a:cubicBezTo>
                    <a:pt x="4384675" y="1872332"/>
                    <a:pt x="3912109" y="2411413"/>
                    <a:pt x="3329362" y="2411413"/>
                  </a:cubicBezTo>
                  <a:cubicBezTo>
                    <a:pt x="2747034" y="2411413"/>
                    <a:pt x="2274887" y="1872332"/>
                    <a:pt x="2274887" y="1205078"/>
                  </a:cubicBezTo>
                  <a:cubicBezTo>
                    <a:pt x="2274887" y="539500"/>
                    <a:pt x="2747034" y="0"/>
                    <a:pt x="332936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ja-JP" altLang="en-US"/>
            </a:p>
          </p:txBody>
        </p:sp>
        <p:sp>
          <p:nvSpPr>
            <p:cNvPr id="36" name="テキスト ボックス 35"/>
            <p:cNvSpPr txBox="1"/>
            <p:nvPr/>
          </p:nvSpPr>
          <p:spPr>
            <a:xfrm>
              <a:off x="8793835" y="4205492"/>
              <a:ext cx="1003145" cy="4095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1200" b="1" dirty="0" smtClean="0"/>
                <a:t>DevOps</a:t>
              </a:r>
              <a:endParaRPr kumimoji="1" lang="ja-JP" altLang="en-US" sz="1200" b="1" dirty="0"/>
            </a:p>
          </p:txBody>
        </p:sp>
      </p:grpSp>
      <p:pic>
        <p:nvPicPr>
          <p:cNvPr id="38" name="図 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9266" y="5248786"/>
            <a:ext cx="1510219" cy="1209373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39" name="右矢印 38"/>
          <p:cNvSpPr/>
          <p:nvPr/>
        </p:nvSpPr>
        <p:spPr bwMode="auto">
          <a:xfrm rot="5400000">
            <a:off x="5638507" y="4665558"/>
            <a:ext cx="394452" cy="598603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accent2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3932748" y="4446482"/>
            <a:ext cx="37565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400" dirty="0"/>
              <a:t>CI/CD Workflow No.1</a:t>
            </a:r>
            <a:endParaRPr kumimoji="1" lang="ja-JP" altLang="en-US" sz="1400" dirty="0"/>
          </a:p>
        </p:txBody>
      </p:sp>
      <p:grpSp>
        <p:nvGrpSpPr>
          <p:cNvPr id="9" name="グループ化 8"/>
          <p:cNvGrpSpPr/>
          <p:nvPr/>
        </p:nvGrpSpPr>
        <p:grpSpPr>
          <a:xfrm>
            <a:off x="2276725" y="2015970"/>
            <a:ext cx="747652" cy="851360"/>
            <a:chOff x="274361" y="1892914"/>
            <a:chExt cx="1033654" cy="1223691"/>
          </a:xfrm>
        </p:grpSpPr>
        <p:pic>
          <p:nvPicPr>
            <p:cNvPr id="1026" name="Picture 2" descr="社長メッセージ | untitled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4361" y="1892914"/>
              <a:ext cx="1033654" cy="10336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1" name="テキスト ボックス 50"/>
            <p:cNvSpPr txBox="1"/>
            <p:nvPr/>
          </p:nvSpPr>
          <p:spPr>
            <a:xfrm>
              <a:off x="347959" y="2718464"/>
              <a:ext cx="898008" cy="3981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1200" b="1" dirty="0" smtClean="0"/>
                <a:t>Client</a:t>
              </a:r>
              <a:endParaRPr kumimoji="1" lang="ja-JP" altLang="en-US" sz="1200" b="1" dirty="0"/>
            </a:p>
          </p:txBody>
        </p:sp>
      </p:grpSp>
      <p:sp>
        <p:nvSpPr>
          <p:cNvPr id="54" name="テキスト ボックス 53"/>
          <p:cNvSpPr txBox="1"/>
          <p:nvPr/>
        </p:nvSpPr>
        <p:spPr>
          <a:xfrm>
            <a:off x="335360" y="5229200"/>
            <a:ext cx="2911708" cy="600164"/>
          </a:xfrm>
          <a:prstGeom prst="rect">
            <a:avLst/>
          </a:prstGeom>
          <a:solidFill>
            <a:schemeClr val="accent3">
              <a:lumMod val="10000"/>
              <a:lumOff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ja-JP" sz="1100" b="1" dirty="0"/>
              <a:t>Create an EC site that supports</a:t>
            </a:r>
          </a:p>
          <a:p>
            <a:r>
              <a:rPr lang="en-US" altLang="ja-JP" sz="1100" b="1" dirty="0"/>
              <a:t>both Japanese Yen (YEN) and American dollar (USD)</a:t>
            </a:r>
            <a:endParaRPr kumimoji="1" lang="ja-JP" altLang="en-US" sz="1100" b="1" dirty="0"/>
          </a:p>
        </p:txBody>
      </p:sp>
      <p:sp>
        <p:nvSpPr>
          <p:cNvPr id="56" name="テキスト ボックス 55"/>
          <p:cNvSpPr txBox="1"/>
          <p:nvPr/>
        </p:nvSpPr>
        <p:spPr>
          <a:xfrm>
            <a:off x="328355" y="2015970"/>
            <a:ext cx="1956725" cy="430887"/>
          </a:xfrm>
          <a:prstGeom prst="rect">
            <a:avLst/>
          </a:prstGeom>
          <a:solidFill>
            <a:schemeClr val="accent3">
              <a:lumMod val="10000"/>
              <a:lumOff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ja-JP" sz="1100" b="1" dirty="0"/>
              <a:t>The client wants you to develop an EC site app</a:t>
            </a:r>
            <a:endParaRPr kumimoji="1" lang="ja-JP" altLang="en-US" sz="1100" b="1" dirty="0"/>
          </a:p>
        </p:txBody>
      </p:sp>
      <p:grpSp>
        <p:nvGrpSpPr>
          <p:cNvPr id="25" name="グループ化 24"/>
          <p:cNvGrpSpPr/>
          <p:nvPr/>
        </p:nvGrpSpPr>
        <p:grpSpPr>
          <a:xfrm>
            <a:off x="7885041" y="4280032"/>
            <a:ext cx="726593" cy="786514"/>
            <a:chOff x="8793835" y="3452206"/>
            <a:chExt cx="1003145" cy="1162811"/>
          </a:xfrm>
        </p:grpSpPr>
        <p:sp>
          <p:nvSpPr>
            <p:cNvPr id="26" name="フリーフォーム 25"/>
            <p:cNvSpPr>
              <a:spLocks noChangeAspect="1"/>
            </p:cNvSpPr>
            <p:nvPr/>
          </p:nvSpPr>
          <p:spPr bwMode="auto">
            <a:xfrm>
              <a:off x="8891289" y="3452206"/>
              <a:ext cx="777041" cy="801151"/>
            </a:xfrm>
            <a:custGeom>
              <a:avLst/>
              <a:gdLst>
                <a:gd name="connsiteX0" fmla="*/ 263032 w 6651624"/>
                <a:gd name="connsiteY0" fmla="*/ 6332538 h 6858001"/>
                <a:gd name="connsiteX1" fmla="*/ 6388173 w 6651624"/>
                <a:gd name="connsiteY1" fmla="*/ 6332538 h 6858001"/>
                <a:gd name="connsiteX2" fmla="*/ 6651624 w 6651624"/>
                <a:gd name="connsiteY2" fmla="*/ 6594433 h 6858001"/>
                <a:gd name="connsiteX3" fmla="*/ 6388173 w 6651624"/>
                <a:gd name="connsiteY3" fmla="*/ 6858001 h 6858001"/>
                <a:gd name="connsiteX4" fmla="*/ 263032 w 6651624"/>
                <a:gd name="connsiteY4" fmla="*/ 6858001 h 6858001"/>
                <a:gd name="connsiteX5" fmla="*/ 0 w 6651624"/>
                <a:gd name="connsiteY5" fmla="*/ 6594433 h 6858001"/>
                <a:gd name="connsiteX6" fmla="*/ 263032 w 6651624"/>
                <a:gd name="connsiteY6" fmla="*/ 6332538 h 6858001"/>
                <a:gd name="connsiteX7" fmla="*/ 5433654 w 6651624"/>
                <a:gd name="connsiteY7" fmla="*/ 4567238 h 6858001"/>
                <a:gd name="connsiteX8" fmla="*/ 5574697 w 6651624"/>
                <a:gd name="connsiteY8" fmla="*/ 4825583 h 6858001"/>
                <a:gd name="connsiteX9" fmla="*/ 5558745 w 6651624"/>
                <a:gd name="connsiteY9" fmla="*/ 5344786 h 6858001"/>
                <a:gd name="connsiteX10" fmla="*/ 5316537 w 6651624"/>
                <a:gd name="connsiteY10" fmla="*/ 5526088 h 6858001"/>
                <a:gd name="connsiteX11" fmla="*/ 5433654 w 6651624"/>
                <a:gd name="connsiteY11" fmla="*/ 4567238 h 6858001"/>
                <a:gd name="connsiteX12" fmla="*/ 1217972 w 6651624"/>
                <a:gd name="connsiteY12" fmla="*/ 4567238 h 6858001"/>
                <a:gd name="connsiteX13" fmla="*/ 1335087 w 6651624"/>
                <a:gd name="connsiteY13" fmla="*/ 5526088 h 6858001"/>
                <a:gd name="connsiteX14" fmla="*/ 1092880 w 6651624"/>
                <a:gd name="connsiteY14" fmla="*/ 5344786 h 6858001"/>
                <a:gd name="connsiteX15" fmla="*/ 1076929 w 6651624"/>
                <a:gd name="connsiteY15" fmla="*/ 4825583 h 6858001"/>
                <a:gd name="connsiteX16" fmla="*/ 1217972 w 6651624"/>
                <a:gd name="connsiteY16" fmla="*/ 4567238 h 6858001"/>
                <a:gd name="connsiteX17" fmla="*/ 1289050 w 6651624"/>
                <a:gd name="connsiteY17" fmla="*/ 4144963 h 6858001"/>
                <a:gd name="connsiteX18" fmla="*/ 5362574 w 6651624"/>
                <a:gd name="connsiteY18" fmla="*/ 4144963 h 6858001"/>
                <a:gd name="connsiteX19" fmla="*/ 5111749 w 6651624"/>
                <a:gd name="connsiteY19" fmla="*/ 6197601 h 6858001"/>
                <a:gd name="connsiteX20" fmla="*/ 1538287 w 6651624"/>
                <a:gd name="connsiteY20" fmla="*/ 6197601 h 6858001"/>
                <a:gd name="connsiteX21" fmla="*/ 3148012 w 6651624"/>
                <a:gd name="connsiteY21" fmla="*/ 2946400 h 6858001"/>
                <a:gd name="connsiteX22" fmla="*/ 3503612 w 6651624"/>
                <a:gd name="connsiteY22" fmla="*/ 2946400 h 6858001"/>
                <a:gd name="connsiteX23" fmla="*/ 3657599 w 6651624"/>
                <a:gd name="connsiteY23" fmla="*/ 4022725 h 6858001"/>
                <a:gd name="connsiteX24" fmla="*/ 2994024 w 6651624"/>
                <a:gd name="connsiteY24" fmla="*/ 4022725 h 6858001"/>
                <a:gd name="connsiteX25" fmla="*/ 3947163 w 6651624"/>
                <a:gd name="connsiteY25" fmla="*/ 2732553 h 6858001"/>
                <a:gd name="connsiteX26" fmla="*/ 4657980 w 6651624"/>
                <a:gd name="connsiteY26" fmla="*/ 3142960 h 6858001"/>
                <a:gd name="connsiteX27" fmla="*/ 5137150 w 6651624"/>
                <a:gd name="connsiteY27" fmla="*/ 4022725 h 6858001"/>
                <a:gd name="connsiteX28" fmla="*/ 3662362 w 6651624"/>
                <a:gd name="connsiteY28" fmla="*/ 4022725 h 6858001"/>
                <a:gd name="connsiteX29" fmla="*/ 3925822 w 6651624"/>
                <a:gd name="connsiteY29" fmla="*/ 2733436 h 6858001"/>
                <a:gd name="connsiteX30" fmla="*/ 3947163 w 6651624"/>
                <a:gd name="connsiteY30" fmla="*/ 2732553 h 6858001"/>
                <a:gd name="connsiteX31" fmla="*/ 2702874 w 6651624"/>
                <a:gd name="connsiteY31" fmla="*/ 2732553 h 6858001"/>
                <a:gd name="connsiteX32" fmla="*/ 2724216 w 6651624"/>
                <a:gd name="connsiteY32" fmla="*/ 2733436 h 6858001"/>
                <a:gd name="connsiteX33" fmla="*/ 2987675 w 6651624"/>
                <a:gd name="connsiteY33" fmla="*/ 4022725 h 6858001"/>
                <a:gd name="connsiteX34" fmla="*/ 1512887 w 6651624"/>
                <a:gd name="connsiteY34" fmla="*/ 4022725 h 6858001"/>
                <a:gd name="connsiteX35" fmla="*/ 1992057 w 6651624"/>
                <a:gd name="connsiteY35" fmla="*/ 3142960 h 6858001"/>
                <a:gd name="connsiteX36" fmla="*/ 2702874 w 6651624"/>
                <a:gd name="connsiteY36" fmla="*/ 2732553 h 6858001"/>
                <a:gd name="connsiteX37" fmla="*/ 3329362 w 6651624"/>
                <a:gd name="connsiteY37" fmla="*/ 0 h 6858001"/>
                <a:gd name="connsiteX38" fmla="*/ 4384675 w 6651624"/>
                <a:gd name="connsiteY38" fmla="*/ 1205078 h 6858001"/>
                <a:gd name="connsiteX39" fmla="*/ 3329362 w 6651624"/>
                <a:gd name="connsiteY39" fmla="*/ 2411413 h 6858001"/>
                <a:gd name="connsiteX40" fmla="*/ 2274887 w 6651624"/>
                <a:gd name="connsiteY40" fmla="*/ 1205078 h 6858001"/>
                <a:gd name="connsiteX41" fmla="*/ 3329362 w 6651624"/>
                <a:gd name="connsiteY41" fmla="*/ 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6651624" h="6858001">
                  <a:moveTo>
                    <a:pt x="263032" y="6332538"/>
                  </a:moveTo>
                  <a:cubicBezTo>
                    <a:pt x="263032" y="6332538"/>
                    <a:pt x="263032" y="6332538"/>
                    <a:pt x="6388173" y="6332538"/>
                  </a:cubicBezTo>
                  <a:cubicBezTo>
                    <a:pt x="6546495" y="6332538"/>
                    <a:pt x="6651624" y="6437129"/>
                    <a:pt x="6651624" y="6594433"/>
                  </a:cubicBezTo>
                  <a:cubicBezTo>
                    <a:pt x="6651624" y="6752574"/>
                    <a:pt x="6546495" y="6858001"/>
                    <a:pt x="6388173" y="6858001"/>
                  </a:cubicBezTo>
                  <a:cubicBezTo>
                    <a:pt x="5914044" y="6858001"/>
                    <a:pt x="737580" y="6858001"/>
                    <a:pt x="263032" y="6858001"/>
                  </a:cubicBezTo>
                  <a:cubicBezTo>
                    <a:pt x="105129" y="6858001"/>
                    <a:pt x="0" y="6752574"/>
                    <a:pt x="0" y="6594433"/>
                  </a:cubicBezTo>
                  <a:cubicBezTo>
                    <a:pt x="0" y="6437129"/>
                    <a:pt x="105129" y="6332538"/>
                    <a:pt x="263032" y="6332538"/>
                  </a:cubicBezTo>
                  <a:close/>
                  <a:moveTo>
                    <a:pt x="5433654" y="4567238"/>
                  </a:moveTo>
                  <a:cubicBezTo>
                    <a:pt x="5573437" y="4823071"/>
                    <a:pt x="5574697" y="4825583"/>
                    <a:pt x="5574697" y="4825583"/>
                  </a:cubicBezTo>
                  <a:cubicBezTo>
                    <a:pt x="5665787" y="4993486"/>
                    <a:pt x="5665787" y="5192374"/>
                    <a:pt x="5558745" y="5344786"/>
                  </a:cubicBezTo>
                  <a:cubicBezTo>
                    <a:pt x="5499977" y="5433134"/>
                    <a:pt x="5413924" y="5492591"/>
                    <a:pt x="5316537" y="5526088"/>
                  </a:cubicBezTo>
                  <a:cubicBezTo>
                    <a:pt x="5316537" y="5526088"/>
                    <a:pt x="5316537" y="5526088"/>
                    <a:pt x="5433654" y="4567238"/>
                  </a:cubicBezTo>
                  <a:close/>
                  <a:moveTo>
                    <a:pt x="1217972" y="4567238"/>
                  </a:moveTo>
                  <a:lnTo>
                    <a:pt x="1335087" y="5526088"/>
                  </a:lnTo>
                  <a:cubicBezTo>
                    <a:pt x="1237700" y="5492591"/>
                    <a:pt x="1151648" y="5433134"/>
                    <a:pt x="1092880" y="5344786"/>
                  </a:cubicBezTo>
                  <a:cubicBezTo>
                    <a:pt x="985838" y="5192374"/>
                    <a:pt x="985838" y="4993486"/>
                    <a:pt x="1076929" y="4825583"/>
                  </a:cubicBezTo>
                  <a:cubicBezTo>
                    <a:pt x="1076929" y="4825583"/>
                    <a:pt x="1078188" y="4823071"/>
                    <a:pt x="1217972" y="4567238"/>
                  </a:cubicBezTo>
                  <a:close/>
                  <a:moveTo>
                    <a:pt x="1289050" y="4144963"/>
                  </a:moveTo>
                  <a:lnTo>
                    <a:pt x="5362574" y="4144963"/>
                  </a:lnTo>
                  <a:lnTo>
                    <a:pt x="5111749" y="6197601"/>
                  </a:lnTo>
                  <a:lnTo>
                    <a:pt x="1538287" y="6197601"/>
                  </a:lnTo>
                  <a:close/>
                  <a:moveTo>
                    <a:pt x="3148012" y="2946400"/>
                  </a:moveTo>
                  <a:lnTo>
                    <a:pt x="3503612" y="2946400"/>
                  </a:lnTo>
                  <a:lnTo>
                    <a:pt x="3657599" y="4022725"/>
                  </a:lnTo>
                  <a:lnTo>
                    <a:pt x="2994024" y="4022725"/>
                  </a:lnTo>
                  <a:close/>
                  <a:moveTo>
                    <a:pt x="3947163" y="2732553"/>
                  </a:moveTo>
                  <a:cubicBezTo>
                    <a:pt x="4043455" y="2730858"/>
                    <a:pt x="4442113" y="2748720"/>
                    <a:pt x="4657980" y="3142960"/>
                  </a:cubicBezTo>
                  <a:cubicBezTo>
                    <a:pt x="4859449" y="3513123"/>
                    <a:pt x="5014426" y="3797863"/>
                    <a:pt x="5137150" y="4022725"/>
                  </a:cubicBezTo>
                  <a:lnTo>
                    <a:pt x="3662362" y="4022725"/>
                  </a:lnTo>
                  <a:cubicBezTo>
                    <a:pt x="3662362" y="4022725"/>
                    <a:pt x="3662362" y="4022725"/>
                    <a:pt x="3925822" y="2733436"/>
                  </a:cubicBezTo>
                  <a:cubicBezTo>
                    <a:pt x="3925822" y="2733436"/>
                    <a:pt x="3933407" y="2732795"/>
                    <a:pt x="3947163" y="2732553"/>
                  </a:cubicBezTo>
                  <a:close/>
                  <a:moveTo>
                    <a:pt x="2702874" y="2732553"/>
                  </a:moveTo>
                  <a:cubicBezTo>
                    <a:pt x="2716630" y="2732795"/>
                    <a:pt x="2724216" y="2733436"/>
                    <a:pt x="2724216" y="2733436"/>
                  </a:cubicBezTo>
                  <a:cubicBezTo>
                    <a:pt x="2724216" y="2733436"/>
                    <a:pt x="2724216" y="2733436"/>
                    <a:pt x="2987675" y="4022725"/>
                  </a:cubicBezTo>
                  <a:lnTo>
                    <a:pt x="1512887" y="4022725"/>
                  </a:lnTo>
                  <a:cubicBezTo>
                    <a:pt x="1635612" y="3797863"/>
                    <a:pt x="1790588" y="3513123"/>
                    <a:pt x="1992057" y="3142960"/>
                  </a:cubicBezTo>
                  <a:cubicBezTo>
                    <a:pt x="2207924" y="2748720"/>
                    <a:pt x="2606583" y="2730858"/>
                    <a:pt x="2702874" y="2732553"/>
                  </a:cubicBezTo>
                  <a:close/>
                  <a:moveTo>
                    <a:pt x="3329362" y="0"/>
                  </a:moveTo>
                  <a:cubicBezTo>
                    <a:pt x="3912109" y="0"/>
                    <a:pt x="4384675" y="539500"/>
                    <a:pt x="4384675" y="1205078"/>
                  </a:cubicBezTo>
                  <a:cubicBezTo>
                    <a:pt x="4384675" y="1872332"/>
                    <a:pt x="3912109" y="2411413"/>
                    <a:pt x="3329362" y="2411413"/>
                  </a:cubicBezTo>
                  <a:cubicBezTo>
                    <a:pt x="2747034" y="2411413"/>
                    <a:pt x="2274887" y="1872332"/>
                    <a:pt x="2274887" y="1205078"/>
                  </a:cubicBezTo>
                  <a:cubicBezTo>
                    <a:pt x="2274887" y="539500"/>
                    <a:pt x="2747034" y="0"/>
                    <a:pt x="332936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ja-JP" altLang="en-US"/>
            </a:p>
          </p:txBody>
        </p:sp>
        <p:sp>
          <p:nvSpPr>
            <p:cNvPr id="27" name="テキスト ボックス 26"/>
            <p:cNvSpPr txBox="1"/>
            <p:nvPr/>
          </p:nvSpPr>
          <p:spPr>
            <a:xfrm>
              <a:off x="8793835" y="4205492"/>
              <a:ext cx="1003145" cy="4095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1200" b="1" dirty="0" smtClean="0"/>
                <a:t>DevOps</a:t>
              </a:r>
              <a:endParaRPr kumimoji="1" lang="ja-JP" altLang="en-US" sz="1200" b="1" dirty="0"/>
            </a:p>
          </p:txBody>
        </p:sp>
      </p:grpSp>
      <p:sp>
        <p:nvSpPr>
          <p:cNvPr id="28" name="角丸四角形吹き出し 27"/>
          <p:cNvSpPr/>
          <p:nvPr/>
        </p:nvSpPr>
        <p:spPr bwMode="auto">
          <a:xfrm>
            <a:off x="3326146" y="2903209"/>
            <a:ext cx="2502219" cy="538143"/>
          </a:xfrm>
          <a:prstGeom prst="wedgeRoundRectCallout">
            <a:avLst>
              <a:gd name="adj1" fmla="val -59612"/>
              <a:gd name="adj2" fmla="val 8780"/>
              <a:gd name="adj3" fmla="val 16667"/>
            </a:avLst>
          </a:prstGeom>
          <a:solidFill>
            <a:srgbClr val="FFFFCC"/>
          </a:solidFill>
          <a:ln w="12700">
            <a:solidFill>
              <a:schemeClr val="tx1"/>
            </a:solidFill>
          </a:ln>
          <a:effectLst/>
          <a:extLst/>
        </p:spPr>
        <p:txBody>
          <a:bodyPr rot="0" spcFirstLastPara="0" vertOverflow="overflow" horzOverflow="overflow" vert="horz" wrap="none" lIns="72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ja-JP" sz="1200" b="1" dirty="0" smtClean="0">
                <a:latin typeface="+mn-ea"/>
              </a:rPr>
              <a:t>We </a:t>
            </a:r>
            <a:r>
              <a:rPr lang="en-US" altLang="ja-JP" sz="1200" b="1" dirty="0">
                <a:latin typeface="+mn-ea"/>
              </a:rPr>
              <a:t>also want it to be </a:t>
            </a:r>
            <a:r>
              <a:rPr lang="en-US" altLang="ja-JP" sz="1200" b="1" dirty="0" smtClean="0">
                <a:latin typeface="+mn-ea"/>
              </a:rPr>
              <a:t/>
            </a:r>
            <a:br>
              <a:rPr lang="en-US" altLang="ja-JP" sz="1200" b="1" dirty="0" smtClean="0">
                <a:latin typeface="+mn-ea"/>
              </a:rPr>
            </a:br>
            <a:r>
              <a:rPr lang="en-US" altLang="ja-JP" sz="1200" b="1" dirty="0" err="1" smtClean="0">
                <a:latin typeface="+mn-ea"/>
              </a:rPr>
              <a:t>cloudnative</a:t>
            </a:r>
            <a:r>
              <a:rPr lang="en-US" altLang="ja-JP" sz="1200" b="1" dirty="0" smtClean="0">
                <a:latin typeface="+mn-ea"/>
              </a:rPr>
              <a:t> </a:t>
            </a:r>
            <a:r>
              <a:rPr lang="en-US" altLang="ja-JP" sz="1200" b="1" dirty="0">
                <a:latin typeface="+mn-ea"/>
              </a:rPr>
              <a:t>and use CI/CD.</a:t>
            </a:r>
            <a:endParaRPr kumimoji="1" lang="ja-JP" altLang="en-US" sz="1200" b="1" dirty="0" smtClean="0">
              <a:latin typeface="+mn-ea"/>
            </a:endParaRPr>
          </a:p>
        </p:txBody>
      </p:sp>
      <p:grpSp>
        <p:nvGrpSpPr>
          <p:cNvPr id="29" name="グループ化 28"/>
          <p:cNvGrpSpPr/>
          <p:nvPr/>
        </p:nvGrpSpPr>
        <p:grpSpPr>
          <a:xfrm>
            <a:off x="2286341" y="2790400"/>
            <a:ext cx="747652" cy="851360"/>
            <a:chOff x="274361" y="1892914"/>
            <a:chExt cx="1033654" cy="1223691"/>
          </a:xfrm>
        </p:grpSpPr>
        <p:pic>
          <p:nvPicPr>
            <p:cNvPr id="30" name="Picture 2" descr="社長メッセージ | untitled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4361" y="1892914"/>
              <a:ext cx="1033654" cy="10336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テキスト ボックス 31"/>
            <p:cNvSpPr txBox="1"/>
            <p:nvPr/>
          </p:nvSpPr>
          <p:spPr>
            <a:xfrm>
              <a:off x="347959" y="2718464"/>
              <a:ext cx="898008" cy="3981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1200" b="1" dirty="0" smtClean="0"/>
                <a:t>Client</a:t>
              </a:r>
              <a:endParaRPr kumimoji="1" lang="ja-JP" altLang="en-US" sz="1200" b="1" dirty="0"/>
            </a:p>
          </p:txBody>
        </p:sp>
      </p:grpSp>
      <p:sp>
        <p:nvSpPr>
          <p:cNvPr id="33" name="角丸四角形吹き出し 32"/>
          <p:cNvSpPr/>
          <p:nvPr/>
        </p:nvSpPr>
        <p:spPr bwMode="auto">
          <a:xfrm>
            <a:off x="6270470" y="3376678"/>
            <a:ext cx="1404303" cy="332644"/>
          </a:xfrm>
          <a:prstGeom prst="wedgeRoundRectCallout">
            <a:avLst>
              <a:gd name="adj1" fmla="val 64304"/>
              <a:gd name="adj2" fmla="val 45085"/>
              <a:gd name="adj3" fmla="val 16667"/>
            </a:avLst>
          </a:prstGeom>
          <a:solidFill>
            <a:srgbClr val="FFFFCC"/>
          </a:solidFill>
          <a:ln w="12700">
            <a:solidFill>
              <a:schemeClr val="tx1"/>
            </a:solidFill>
          </a:ln>
          <a:effectLst/>
          <a:extLst/>
        </p:spPr>
        <p:txBody>
          <a:bodyPr rot="0" spcFirstLastPara="0" vertOverflow="overflow" horzOverflow="overflow" vert="horz" wrap="none" lIns="72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ja-JP" sz="1200" b="1" dirty="0" smtClean="0">
                <a:latin typeface="+mn-ea"/>
              </a:rPr>
              <a:t>I will try…</a:t>
            </a:r>
            <a:endParaRPr kumimoji="1" lang="ja-JP" altLang="en-US" sz="1200" b="1" dirty="0" smtClean="0">
              <a:latin typeface="+mn-ea"/>
            </a:endParaRPr>
          </a:p>
        </p:txBody>
      </p:sp>
      <p:grpSp>
        <p:nvGrpSpPr>
          <p:cNvPr id="34" name="グループ化 33"/>
          <p:cNvGrpSpPr/>
          <p:nvPr/>
        </p:nvGrpSpPr>
        <p:grpSpPr>
          <a:xfrm>
            <a:off x="7896340" y="3379115"/>
            <a:ext cx="726593" cy="786514"/>
            <a:chOff x="8793835" y="3452206"/>
            <a:chExt cx="1003145" cy="1162811"/>
          </a:xfrm>
        </p:grpSpPr>
        <p:sp>
          <p:nvSpPr>
            <p:cNvPr id="37" name="フリーフォーム 36"/>
            <p:cNvSpPr>
              <a:spLocks noChangeAspect="1"/>
            </p:cNvSpPr>
            <p:nvPr/>
          </p:nvSpPr>
          <p:spPr bwMode="auto">
            <a:xfrm>
              <a:off x="8891289" y="3452206"/>
              <a:ext cx="777041" cy="801151"/>
            </a:xfrm>
            <a:custGeom>
              <a:avLst/>
              <a:gdLst>
                <a:gd name="connsiteX0" fmla="*/ 263032 w 6651624"/>
                <a:gd name="connsiteY0" fmla="*/ 6332538 h 6858001"/>
                <a:gd name="connsiteX1" fmla="*/ 6388173 w 6651624"/>
                <a:gd name="connsiteY1" fmla="*/ 6332538 h 6858001"/>
                <a:gd name="connsiteX2" fmla="*/ 6651624 w 6651624"/>
                <a:gd name="connsiteY2" fmla="*/ 6594433 h 6858001"/>
                <a:gd name="connsiteX3" fmla="*/ 6388173 w 6651624"/>
                <a:gd name="connsiteY3" fmla="*/ 6858001 h 6858001"/>
                <a:gd name="connsiteX4" fmla="*/ 263032 w 6651624"/>
                <a:gd name="connsiteY4" fmla="*/ 6858001 h 6858001"/>
                <a:gd name="connsiteX5" fmla="*/ 0 w 6651624"/>
                <a:gd name="connsiteY5" fmla="*/ 6594433 h 6858001"/>
                <a:gd name="connsiteX6" fmla="*/ 263032 w 6651624"/>
                <a:gd name="connsiteY6" fmla="*/ 6332538 h 6858001"/>
                <a:gd name="connsiteX7" fmla="*/ 5433654 w 6651624"/>
                <a:gd name="connsiteY7" fmla="*/ 4567238 h 6858001"/>
                <a:gd name="connsiteX8" fmla="*/ 5574697 w 6651624"/>
                <a:gd name="connsiteY8" fmla="*/ 4825583 h 6858001"/>
                <a:gd name="connsiteX9" fmla="*/ 5558745 w 6651624"/>
                <a:gd name="connsiteY9" fmla="*/ 5344786 h 6858001"/>
                <a:gd name="connsiteX10" fmla="*/ 5316537 w 6651624"/>
                <a:gd name="connsiteY10" fmla="*/ 5526088 h 6858001"/>
                <a:gd name="connsiteX11" fmla="*/ 5433654 w 6651624"/>
                <a:gd name="connsiteY11" fmla="*/ 4567238 h 6858001"/>
                <a:gd name="connsiteX12" fmla="*/ 1217972 w 6651624"/>
                <a:gd name="connsiteY12" fmla="*/ 4567238 h 6858001"/>
                <a:gd name="connsiteX13" fmla="*/ 1335087 w 6651624"/>
                <a:gd name="connsiteY13" fmla="*/ 5526088 h 6858001"/>
                <a:gd name="connsiteX14" fmla="*/ 1092880 w 6651624"/>
                <a:gd name="connsiteY14" fmla="*/ 5344786 h 6858001"/>
                <a:gd name="connsiteX15" fmla="*/ 1076929 w 6651624"/>
                <a:gd name="connsiteY15" fmla="*/ 4825583 h 6858001"/>
                <a:gd name="connsiteX16" fmla="*/ 1217972 w 6651624"/>
                <a:gd name="connsiteY16" fmla="*/ 4567238 h 6858001"/>
                <a:gd name="connsiteX17" fmla="*/ 1289050 w 6651624"/>
                <a:gd name="connsiteY17" fmla="*/ 4144963 h 6858001"/>
                <a:gd name="connsiteX18" fmla="*/ 5362574 w 6651624"/>
                <a:gd name="connsiteY18" fmla="*/ 4144963 h 6858001"/>
                <a:gd name="connsiteX19" fmla="*/ 5111749 w 6651624"/>
                <a:gd name="connsiteY19" fmla="*/ 6197601 h 6858001"/>
                <a:gd name="connsiteX20" fmla="*/ 1538287 w 6651624"/>
                <a:gd name="connsiteY20" fmla="*/ 6197601 h 6858001"/>
                <a:gd name="connsiteX21" fmla="*/ 3148012 w 6651624"/>
                <a:gd name="connsiteY21" fmla="*/ 2946400 h 6858001"/>
                <a:gd name="connsiteX22" fmla="*/ 3503612 w 6651624"/>
                <a:gd name="connsiteY22" fmla="*/ 2946400 h 6858001"/>
                <a:gd name="connsiteX23" fmla="*/ 3657599 w 6651624"/>
                <a:gd name="connsiteY23" fmla="*/ 4022725 h 6858001"/>
                <a:gd name="connsiteX24" fmla="*/ 2994024 w 6651624"/>
                <a:gd name="connsiteY24" fmla="*/ 4022725 h 6858001"/>
                <a:gd name="connsiteX25" fmla="*/ 3947163 w 6651624"/>
                <a:gd name="connsiteY25" fmla="*/ 2732553 h 6858001"/>
                <a:gd name="connsiteX26" fmla="*/ 4657980 w 6651624"/>
                <a:gd name="connsiteY26" fmla="*/ 3142960 h 6858001"/>
                <a:gd name="connsiteX27" fmla="*/ 5137150 w 6651624"/>
                <a:gd name="connsiteY27" fmla="*/ 4022725 h 6858001"/>
                <a:gd name="connsiteX28" fmla="*/ 3662362 w 6651624"/>
                <a:gd name="connsiteY28" fmla="*/ 4022725 h 6858001"/>
                <a:gd name="connsiteX29" fmla="*/ 3925822 w 6651624"/>
                <a:gd name="connsiteY29" fmla="*/ 2733436 h 6858001"/>
                <a:gd name="connsiteX30" fmla="*/ 3947163 w 6651624"/>
                <a:gd name="connsiteY30" fmla="*/ 2732553 h 6858001"/>
                <a:gd name="connsiteX31" fmla="*/ 2702874 w 6651624"/>
                <a:gd name="connsiteY31" fmla="*/ 2732553 h 6858001"/>
                <a:gd name="connsiteX32" fmla="*/ 2724216 w 6651624"/>
                <a:gd name="connsiteY32" fmla="*/ 2733436 h 6858001"/>
                <a:gd name="connsiteX33" fmla="*/ 2987675 w 6651624"/>
                <a:gd name="connsiteY33" fmla="*/ 4022725 h 6858001"/>
                <a:gd name="connsiteX34" fmla="*/ 1512887 w 6651624"/>
                <a:gd name="connsiteY34" fmla="*/ 4022725 h 6858001"/>
                <a:gd name="connsiteX35" fmla="*/ 1992057 w 6651624"/>
                <a:gd name="connsiteY35" fmla="*/ 3142960 h 6858001"/>
                <a:gd name="connsiteX36" fmla="*/ 2702874 w 6651624"/>
                <a:gd name="connsiteY36" fmla="*/ 2732553 h 6858001"/>
                <a:gd name="connsiteX37" fmla="*/ 3329362 w 6651624"/>
                <a:gd name="connsiteY37" fmla="*/ 0 h 6858001"/>
                <a:gd name="connsiteX38" fmla="*/ 4384675 w 6651624"/>
                <a:gd name="connsiteY38" fmla="*/ 1205078 h 6858001"/>
                <a:gd name="connsiteX39" fmla="*/ 3329362 w 6651624"/>
                <a:gd name="connsiteY39" fmla="*/ 2411413 h 6858001"/>
                <a:gd name="connsiteX40" fmla="*/ 2274887 w 6651624"/>
                <a:gd name="connsiteY40" fmla="*/ 1205078 h 6858001"/>
                <a:gd name="connsiteX41" fmla="*/ 3329362 w 6651624"/>
                <a:gd name="connsiteY41" fmla="*/ 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6651624" h="6858001">
                  <a:moveTo>
                    <a:pt x="263032" y="6332538"/>
                  </a:moveTo>
                  <a:cubicBezTo>
                    <a:pt x="263032" y="6332538"/>
                    <a:pt x="263032" y="6332538"/>
                    <a:pt x="6388173" y="6332538"/>
                  </a:cubicBezTo>
                  <a:cubicBezTo>
                    <a:pt x="6546495" y="6332538"/>
                    <a:pt x="6651624" y="6437129"/>
                    <a:pt x="6651624" y="6594433"/>
                  </a:cubicBezTo>
                  <a:cubicBezTo>
                    <a:pt x="6651624" y="6752574"/>
                    <a:pt x="6546495" y="6858001"/>
                    <a:pt x="6388173" y="6858001"/>
                  </a:cubicBezTo>
                  <a:cubicBezTo>
                    <a:pt x="5914044" y="6858001"/>
                    <a:pt x="737580" y="6858001"/>
                    <a:pt x="263032" y="6858001"/>
                  </a:cubicBezTo>
                  <a:cubicBezTo>
                    <a:pt x="105129" y="6858001"/>
                    <a:pt x="0" y="6752574"/>
                    <a:pt x="0" y="6594433"/>
                  </a:cubicBezTo>
                  <a:cubicBezTo>
                    <a:pt x="0" y="6437129"/>
                    <a:pt x="105129" y="6332538"/>
                    <a:pt x="263032" y="6332538"/>
                  </a:cubicBezTo>
                  <a:close/>
                  <a:moveTo>
                    <a:pt x="5433654" y="4567238"/>
                  </a:moveTo>
                  <a:cubicBezTo>
                    <a:pt x="5573437" y="4823071"/>
                    <a:pt x="5574697" y="4825583"/>
                    <a:pt x="5574697" y="4825583"/>
                  </a:cubicBezTo>
                  <a:cubicBezTo>
                    <a:pt x="5665787" y="4993486"/>
                    <a:pt x="5665787" y="5192374"/>
                    <a:pt x="5558745" y="5344786"/>
                  </a:cubicBezTo>
                  <a:cubicBezTo>
                    <a:pt x="5499977" y="5433134"/>
                    <a:pt x="5413924" y="5492591"/>
                    <a:pt x="5316537" y="5526088"/>
                  </a:cubicBezTo>
                  <a:cubicBezTo>
                    <a:pt x="5316537" y="5526088"/>
                    <a:pt x="5316537" y="5526088"/>
                    <a:pt x="5433654" y="4567238"/>
                  </a:cubicBezTo>
                  <a:close/>
                  <a:moveTo>
                    <a:pt x="1217972" y="4567238"/>
                  </a:moveTo>
                  <a:lnTo>
                    <a:pt x="1335087" y="5526088"/>
                  </a:lnTo>
                  <a:cubicBezTo>
                    <a:pt x="1237700" y="5492591"/>
                    <a:pt x="1151648" y="5433134"/>
                    <a:pt x="1092880" y="5344786"/>
                  </a:cubicBezTo>
                  <a:cubicBezTo>
                    <a:pt x="985838" y="5192374"/>
                    <a:pt x="985838" y="4993486"/>
                    <a:pt x="1076929" y="4825583"/>
                  </a:cubicBezTo>
                  <a:cubicBezTo>
                    <a:pt x="1076929" y="4825583"/>
                    <a:pt x="1078188" y="4823071"/>
                    <a:pt x="1217972" y="4567238"/>
                  </a:cubicBezTo>
                  <a:close/>
                  <a:moveTo>
                    <a:pt x="1289050" y="4144963"/>
                  </a:moveTo>
                  <a:lnTo>
                    <a:pt x="5362574" y="4144963"/>
                  </a:lnTo>
                  <a:lnTo>
                    <a:pt x="5111749" y="6197601"/>
                  </a:lnTo>
                  <a:lnTo>
                    <a:pt x="1538287" y="6197601"/>
                  </a:lnTo>
                  <a:close/>
                  <a:moveTo>
                    <a:pt x="3148012" y="2946400"/>
                  </a:moveTo>
                  <a:lnTo>
                    <a:pt x="3503612" y="2946400"/>
                  </a:lnTo>
                  <a:lnTo>
                    <a:pt x="3657599" y="4022725"/>
                  </a:lnTo>
                  <a:lnTo>
                    <a:pt x="2994024" y="4022725"/>
                  </a:lnTo>
                  <a:close/>
                  <a:moveTo>
                    <a:pt x="3947163" y="2732553"/>
                  </a:moveTo>
                  <a:cubicBezTo>
                    <a:pt x="4043455" y="2730858"/>
                    <a:pt x="4442113" y="2748720"/>
                    <a:pt x="4657980" y="3142960"/>
                  </a:cubicBezTo>
                  <a:cubicBezTo>
                    <a:pt x="4859449" y="3513123"/>
                    <a:pt x="5014426" y="3797863"/>
                    <a:pt x="5137150" y="4022725"/>
                  </a:cubicBezTo>
                  <a:lnTo>
                    <a:pt x="3662362" y="4022725"/>
                  </a:lnTo>
                  <a:cubicBezTo>
                    <a:pt x="3662362" y="4022725"/>
                    <a:pt x="3662362" y="4022725"/>
                    <a:pt x="3925822" y="2733436"/>
                  </a:cubicBezTo>
                  <a:cubicBezTo>
                    <a:pt x="3925822" y="2733436"/>
                    <a:pt x="3933407" y="2732795"/>
                    <a:pt x="3947163" y="2732553"/>
                  </a:cubicBezTo>
                  <a:close/>
                  <a:moveTo>
                    <a:pt x="2702874" y="2732553"/>
                  </a:moveTo>
                  <a:cubicBezTo>
                    <a:pt x="2716630" y="2732795"/>
                    <a:pt x="2724216" y="2733436"/>
                    <a:pt x="2724216" y="2733436"/>
                  </a:cubicBezTo>
                  <a:cubicBezTo>
                    <a:pt x="2724216" y="2733436"/>
                    <a:pt x="2724216" y="2733436"/>
                    <a:pt x="2987675" y="4022725"/>
                  </a:cubicBezTo>
                  <a:lnTo>
                    <a:pt x="1512887" y="4022725"/>
                  </a:lnTo>
                  <a:cubicBezTo>
                    <a:pt x="1635612" y="3797863"/>
                    <a:pt x="1790588" y="3513123"/>
                    <a:pt x="1992057" y="3142960"/>
                  </a:cubicBezTo>
                  <a:cubicBezTo>
                    <a:pt x="2207924" y="2748720"/>
                    <a:pt x="2606583" y="2730858"/>
                    <a:pt x="2702874" y="2732553"/>
                  </a:cubicBezTo>
                  <a:close/>
                  <a:moveTo>
                    <a:pt x="3329362" y="0"/>
                  </a:moveTo>
                  <a:cubicBezTo>
                    <a:pt x="3912109" y="0"/>
                    <a:pt x="4384675" y="539500"/>
                    <a:pt x="4384675" y="1205078"/>
                  </a:cubicBezTo>
                  <a:cubicBezTo>
                    <a:pt x="4384675" y="1872332"/>
                    <a:pt x="3912109" y="2411413"/>
                    <a:pt x="3329362" y="2411413"/>
                  </a:cubicBezTo>
                  <a:cubicBezTo>
                    <a:pt x="2747034" y="2411413"/>
                    <a:pt x="2274887" y="1872332"/>
                    <a:pt x="2274887" y="1205078"/>
                  </a:cubicBezTo>
                  <a:cubicBezTo>
                    <a:pt x="2274887" y="539500"/>
                    <a:pt x="2747034" y="0"/>
                    <a:pt x="332936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ja-JP" altLang="en-US"/>
            </a:p>
          </p:txBody>
        </p:sp>
        <p:sp>
          <p:nvSpPr>
            <p:cNvPr id="40" name="テキスト ボックス 39"/>
            <p:cNvSpPr txBox="1"/>
            <p:nvPr/>
          </p:nvSpPr>
          <p:spPr>
            <a:xfrm>
              <a:off x="8793835" y="4205492"/>
              <a:ext cx="1003145" cy="4095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1200" b="1" dirty="0" smtClean="0"/>
                <a:t>DevOps</a:t>
              </a:r>
              <a:endParaRPr kumimoji="1" lang="ja-JP" altLang="en-US" sz="1200" b="1" dirty="0"/>
            </a:p>
          </p:txBody>
        </p:sp>
      </p:grpSp>
      <p:grpSp>
        <p:nvGrpSpPr>
          <p:cNvPr id="41" name="グループ化 40"/>
          <p:cNvGrpSpPr/>
          <p:nvPr/>
        </p:nvGrpSpPr>
        <p:grpSpPr>
          <a:xfrm>
            <a:off x="7873742" y="5764192"/>
            <a:ext cx="726593" cy="786514"/>
            <a:chOff x="8793835" y="3452206"/>
            <a:chExt cx="1003145" cy="1162811"/>
          </a:xfrm>
        </p:grpSpPr>
        <p:sp>
          <p:nvSpPr>
            <p:cNvPr id="42" name="フリーフォーム 41"/>
            <p:cNvSpPr>
              <a:spLocks noChangeAspect="1"/>
            </p:cNvSpPr>
            <p:nvPr/>
          </p:nvSpPr>
          <p:spPr bwMode="auto">
            <a:xfrm>
              <a:off x="8891289" y="3452206"/>
              <a:ext cx="777041" cy="801151"/>
            </a:xfrm>
            <a:custGeom>
              <a:avLst/>
              <a:gdLst>
                <a:gd name="connsiteX0" fmla="*/ 263032 w 6651624"/>
                <a:gd name="connsiteY0" fmla="*/ 6332538 h 6858001"/>
                <a:gd name="connsiteX1" fmla="*/ 6388173 w 6651624"/>
                <a:gd name="connsiteY1" fmla="*/ 6332538 h 6858001"/>
                <a:gd name="connsiteX2" fmla="*/ 6651624 w 6651624"/>
                <a:gd name="connsiteY2" fmla="*/ 6594433 h 6858001"/>
                <a:gd name="connsiteX3" fmla="*/ 6388173 w 6651624"/>
                <a:gd name="connsiteY3" fmla="*/ 6858001 h 6858001"/>
                <a:gd name="connsiteX4" fmla="*/ 263032 w 6651624"/>
                <a:gd name="connsiteY4" fmla="*/ 6858001 h 6858001"/>
                <a:gd name="connsiteX5" fmla="*/ 0 w 6651624"/>
                <a:gd name="connsiteY5" fmla="*/ 6594433 h 6858001"/>
                <a:gd name="connsiteX6" fmla="*/ 263032 w 6651624"/>
                <a:gd name="connsiteY6" fmla="*/ 6332538 h 6858001"/>
                <a:gd name="connsiteX7" fmla="*/ 5433654 w 6651624"/>
                <a:gd name="connsiteY7" fmla="*/ 4567238 h 6858001"/>
                <a:gd name="connsiteX8" fmla="*/ 5574697 w 6651624"/>
                <a:gd name="connsiteY8" fmla="*/ 4825583 h 6858001"/>
                <a:gd name="connsiteX9" fmla="*/ 5558745 w 6651624"/>
                <a:gd name="connsiteY9" fmla="*/ 5344786 h 6858001"/>
                <a:gd name="connsiteX10" fmla="*/ 5316537 w 6651624"/>
                <a:gd name="connsiteY10" fmla="*/ 5526088 h 6858001"/>
                <a:gd name="connsiteX11" fmla="*/ 5433654 w 6651624"/>
                <a:gd name="connsiteY11" fmla="*/ 4567238 h 6858001"/>
                <a:gd name="connsiteX12" fmla="*/ 1217972 w 6651624"/>
                <a:gd name="connsiteY12" fmla="*/ 4567238 h 6858001"/>
                <a:gd name="connsiteX13" fmla="*/ 1335087 w 6651624"/>
                <a:gd name="connsiteY13" fmla="*/ 5526088 h 6858001"/>
                <a:gd name="connsiteX14" fmla="*/ 1092880 w 6651624"/>
                <a:gd name="connsiteY14" fmla="*/ 5344786 h 6858001"/>
                <a:gd name="connsiteX15" fmla="*/ 1076929 w 6651624"/>
                <a:gd name="connsiteY15" fmla="*/ 4825583 h 6858001"/>
                <a:gd name="connsiteX16" fmla="*/ 1217972 w 6651624"/>
                <a:gd name="connsiteY16" fmla="*/ 4567238 h 6858001"/>
                <a:gd name="connsiteX17" fmla="*/ 1289050 w 6651624"/>
                <a:gd name="connsiteY17" fmla="*/ 4144963 h 6858001"/>
                <a:gd name="connsiteX18" fmla="*/ 5362574 w 6651624"/>
                <a:gd name="connsiteY18" fmla="*/ 4144963 h 6858001"/>
                <a:gd name="connsiteX19" fmla="*/ 5111749 w 6651624"/>
                <a:gd name="connsiteY19" fmla="*/ 6197601 h 6858001"/>
                <a:gd name="connsiteX20" fmla="*/ 1538287 w 6651624"/>
                <a:gd name="connsiteY20" fmla="*/ 6197601 h 6858001"/>
                <a:gd name="connsiteX21" fmla="*/ 3148012 w 6651624"/>
                <a:gd name="connsiteY21" fmla="*/ 2946400 h 6858001"/>
                <a:gd name="connsiteX22" fmla="*/ 3503612 w 6651624"/>
                <a:gd name="connsiteY22" fmla="*/ 2946400 h 6858001"/>
                <a:gd name="connsiteX23" fmla="*/ 3657599 w 6651624"/>
                <a:gd name="connsiteY23" fmla="*/ 4022725 h 6858001"/>
                <a:gd name="connsiteX24" fmla="*/ 2994024 w 6651624"/>
                <a:gd name="connsiteY24" fmla="*/ 4022725 h 6858001"/>
                <a:gd name="connsiteX25" fmla="*/ 3947163 w 6651624"/>
                <a:gd name="connsiteY25" fmla="*/ 2732553 h 6858001"/>
                <a:gd name="connsiteX26" fmla="*/ 4657980 w 6651624"/>
                <a:gd name="connsiteY26" fmla="*/ 3142960 h 6858001"/>
                <a:gd name="connsiteX27" fmla="*/ 5137150 w 6651624"/>
                <a:gd name="connsiteY27" fmla="*/ 4022725 h 6858001"/>
                <a:gd name="connsiteX28" fmla="*/ 3662362 w 6651624"/>
                <a:gd name="connsiteY28" fmla="*/ 4022725 h 6858001"/>
                <a:gd name="connsiteX29" fmla="*/ 3925822 w 6651624"/>
                <a:gd name="connsiteY29" fmla="*/ 2733436 h 6858001"/>
                <a:gd name="connsiteX30" fmla="*/ 3947163 w 6651624"/>
                <a:gd name="connsiteY30" fmla="*/ 2732553 h 6858001"/>
                <a:gd name="connsiteX31" fmla="*/ 2702874 w 6651624"/>
                <a:gd name="connsiteY31" fmla="*/ 2732553 h 6858001"/>
                <a:gd name="connsiteX32" fmla="*/ 2724216 w 6651624"/>
                <a:gd name="connsiteY32" fmla="*/ 2733436 h 6858001"/>
                <a:gd name="connsiteX33" fmla="*/ 2987675 w 6651624"/>
                <a:gd name="connsiteY33" fmla="*/ 4022725 h 6858001"/>
                <a:gd name="connsiteX34" fmla="*/ 1512887 w 6651624"/>
                <a:gd name="connsiteY34" fmla="*/ 4022725 h 6858001"/>
                <a:gd name="connsiteX35" fmla="*/ 1992057 w 6651624"/>
                <a:gd name="connsiteY35" fmla="*/ 3142960 h 6858001"/>
                <a:gd name="connsiteX36" fmla="*/ 2702874 w 6651624"/>
                <a:gd name="connsiteY36" fmla="*/ 2732553 h 6858001"/>
                <a:gd name="connsiteX37" fmla="*/ 3329362 w 6651624"/>
                <a:gd name="connsiteY37" fmla="*/ 0 h 6858001"/>
                <a:gd name="connsiteX38" fmla="*/ 4384675 w 6651624"/>
                <a:gd name="connsiteY38" fmla="*/ 1205078 h 6858001"/>
                <a:gd name="connsiteX39" fmla="*/ 3329362 w 6651624"/>
                <a:gd name="connsiteY39" fmla="*/ 2411413 h 6858001"/>
                <a:gd name="connsiteX40" fmla="*/ 2274887 w 6651624"/>
                <a:gd name="connsiteY40" fmla="*/ 1205078 h 6858001"/>
                <a:gd name="connsiteX41" fmla="*/ 3329362 w 6651624"/>
                <a:gd name="connsiteY41" fmla="*/ 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6651624" h="6858001">
                  <a:moveTo>
                    <a:pt x="263032" y="6332538"/>
                  </a:moveTo>
                  <a:cubicBezTo>
                    <a:pt x="263032" y="6332538"/>
                    <a:pt x="263032" y="6332538"/>
                    <a:pt x="6388173" y="6332538"/>
                  </a:cubicBezTo>
                  <a:cubicBezTo>
                    <a:pt x="6546495" y="6332538"/>
                    <a:pt x="6651624" y="6437129"/>
                    <a:pt x="6651624" y="6594433"/>
                  </a:cubicBezTo>
                  <a:cubicBezTo>
                    <a:pt x="6651624" y="6752574"/>
                    <a:pt x="6546495" y="6858001"/>
                    <a:pt x="6388173" y="6858001"/>
                  </a:cubicBezTo>
                  <a:cubicBezTo>
                    <a:pt x="5914044" y="6858001"/>
                    <a:pt x="737580" y="6858001"/>
                    <a:pt x="263032" y="6858001"/>
                  </a:cubicBezTo>
                  <a:cubicBezTo>
                    <a:pt x="105129" y="6858001"/>
                    <a:pt x="0" y="6752574"/>
                    <a:pt x="0" y="6594433"/>
                  </a:cubicBezTo>
                  <a:cubicBezTo>
                    <a:pt x="0" y="6437129"/>
                    <a:pt x="105129" y="6332538"/>
                    <a:pt x="263032" y="6332538"/>
                  </a:cubicBezTo>
                  <a:close/>
                  <a:moveTo>
                    <a:pt x="5433654" y="4567238"/>
                  </a:moveTo>
                  <a:cubicBezTo>
                    <a:pt x="5573437" y="4823071"/>
                    <a:pt x="5574697" y="4825583"/>
                    <a:pt x="5574697" y="4825583"/>
                  </a:cubicBezTo>
                  <a:cubicBezTo>
                    <a:pt x="5665787" y="4993486"/>
                    <a:pt x="5665787" y="5192374"/>
                    <a:pt x="5558745" y="5344786"/>
                  </a:cubicBezTo>
                  <a:cubicBezTo>
                    <a:pt x="5499977" y="5433134"/>
                    <a:pt x="5413924" y="5492591"/>
                    <a:pt x="5316537" y="5526088"/>
                  </a:cubicBezTo>
                  <a:cubicBezTo>
                    <a:pt x="5316537" y="5526088"/>
                    <a:pt x="5316537" y="5526088"/>
                    <a:pt x="5433654" y="4567238"/>
                  </a:cubicBezTo>
                  <a:close/>
                  <a:moveTo>
                    <a:pt x="1217972" y="4567238"/>
                  </a:moveTo>
                  <a:lnTo>
                    <a:pt x="1335087" y="5526088"/>
                  </a:lnTo>
                  <a:cubicBezTo>
                    <a:pt x="1237700" y="5492591"/>
                    <a:pt x="1151648" y="5433134"/>
                    <a:pt x="1092880" y="5344786"/>
                  </a:cubicBezTo>
                  <a:cubicBezTo>
                    <a:pt x="985838" y="5192374"/>
                    <a:pt x="985838" y="4993486"/>
                    <a:pt x="1076929" y="4825583"/>
                  </a:cubicBezTo>
                  <a:cubicBezTo>
                    <a:pt x="1076929" y="4825583"/>
                    <a:pt x="1078188" y="4823071"/>
                    <a:pt x="1217972" y="4567238"/>
                  </a:cubicBezTo>
                  <a:close/>
                  <a:moveTo>
                    <a:pt x="1289050" y="4144963"/>
                  </a:moveTo>
                  <a:lnTo>
                    <a:pt x="5362574" y="4144963"/>
                  </a:lnTo>
                  <a:lnTo>
                    <a:pt x="5111749" y="6197601"/>
                  </a:lnTo>
                  <a:lnTo>
                    <a:pt x="1538287" y="6197601"/>
                  </a:lnTo>
                  <a:close/>
                  <a:moveTo>
                    <a:pt x="3148012" y="2946400"/>
                  </a:moveTo>
                  <a:lnTo>
                    <a:pt x="3503612" y="2946400"/>
                  </a:lnTo>
                  <a:lnTo>
                    <a:pt x="3657599" y="4022725"/>
                  </a:lnTo>
                  <a:lnTo>
                    <a:pt x="2994024" y="4022725"/>
                  </a:lnTo>
                  <a:close/>
                  <a:moveTo>
                    <a:pt x="3947163" y="2732553"/>
                  </a:moveTo>
                  <a:cubicBezTo>
                    <a:pt x="4043455" y="2730858"/>
                    <a:pt x="4442113" y="2748720"/>
                    <a:pt x="4657980" y="3142960"/>
                  </a:cubicBezTo>
                  <a:cubicBezTo>
                    <a:pt x="4859449" y="3513123"/>
                    <a:pt x="5014426" y="3797863"/>
                    <a:pt x="5137150" y="4022725"/>
                  </a:cubicBezTo>
                  <a:lnTo>
                    <a:pt x="3662362" y="4022725"/>
                  </a:lnTo>
                  <a:cubicBezTo>
                    <a:pt x="3662362" y="4022725"/>
                    <a:pt x="3662362" y="4022725"/>
                    <a:pt x="3925822" y="2733436"/>
                  </a:cubicBezTo>
                  <a:cubicBezTo>
                    <a:pt x="3925822" y="2733436"/>
                    <a:pt x="3933407" y="2732795"/>
                    <a:pt x="3947163" y="2732553"/>
                  </a:cubicBezTo>
                  <a:close/>
                  <a:moveTo>
                    <a:pt x="2702874" y="2732553"/>
                  </a:moveTo>
                  <a:cubicBezTo>
                    <a:pt x="2716630" y="2732795"/>
                    <a:pt x="2724216" y="2733436"/>
                    <a:pt x="2724216" y="2733436"/>
                  </a:cubicBezTo>
                  <a:cubicBezTo>
                    <a:pt x="2724216" y="2733436"/>
                    <a:pt x="2724216" y="2733436"/>
                    <a:pt x="2987675" y="4022725"/>
                  </a:cubicBezTo>
                  <a:lnTo>
                    <a:pt x="1512887" y="4022725"/>
                  </a:lnTo>
                  <a:cubicBezTo>
                    <a:pt x="1635612" y="3797863"/>
                    <a:pt x="1790588" y="3513123"/>
                    <a:pt x="1992057" y="3142960"/>
                  </a:cubicBezTo>
                  <a:cubicBezTo>
                    <a:pt x="2207924" y="2748720"/>
                    <a:pt x="2606583" y="2730858"/>
                    <a:pt x="2702874" y="2732553"/>
                  </a:cubicBezTo>
                  <a:close/>
                  <a:moveTo>
                    <a:pt x="3329362" y="0"/>
                  </a:moveTo>
                  <a:cubicBezTo>
                    <a:pt x="3912109" y="0"/>
                    <a:pt x="4384675" y="539500"/>
                    <a:pt x="4384675" y="1205078"/>
                  </a:cubicBezTo>
                  <a:cubicBezTo>
                    <a:pt x="4384675" y="1872332"/>
                    <a:pt x="3912109" y="2411413"/>
                    <a:pt x="3329362" y="2411413"/>
                  </a:cubicBezTo>
                  <a:cubicBezTo>
                    <a:pt x="2747034" y="2411413"/>
                    <a:pt x="2274887" y="1872332"/>
                    <a:pt x="2274887" y="1205078"/>
                  </a:cubicBezTo>
                  <a:cubicBezTo>
                    <a:pt x="2274887" y="539500"/>
                    <a:pt x="2747034" y="0"/>
                    <a:pt x="332936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ja-JP" altLang="en-US"/>
            </a:p>
          </p:txBody>
        </p:sp>
        <p:sp>
          <p:nvSpPr>
            <p:cNvPr id="44" name="テキスト ボックス 43"/>
            <p:cNvSpPr txBox="1"/>
            <p:nvPr/>
          </p:nvSpPr>
          <p:spPr>
            <a:xfrm>
              <a:off x="8793835" y="4205492"/>
              <a:ext cx="1003145" cy="4095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1200" b="1" dirty="0" smtClean="0"/>
                <a:t>DevOps</a:t>
              </a:r>
              <a:endParaRPr kumimoji="1" lang="ja-JP" altLang="en-US" sz="1200" b="1" dirty="0"/>
            </a:p>
          </p:txBody>
        </p:sp>
      </p:grpSp>
      <p:sp>
        <p:nvSpPr>
          <p:cNvPr id="45" name="角丸四角形吹き出し 44"/>
          <p:cNvSpPr/>
          <p:nvPr/>
        </p:nvSpPr>
        <p:spPr bwMode="auto">
          <a:xfrm>
            <a:off x="6528048" y="5736454"/>
            <a:ext cx="1146724" cy="332644"/>
          </a:xfrm>
          <a:prstGeom prst="wedgeRoundRectCallout">
            <a:avLst>
              <a:gd name="adj1" fmla="val 66745"/>
              <a:gd name="adj2" fmla="val 45085"/>
              <a:gd name="adj3" fmla="val 16667"/>
            </a:avLst>
          </a:prstGeom>
          <a:solidFill>
            <a:srgbClr val="FFFFCC"/>
          </a:solidFill>
          <a:ln w="12700">
            <a:solidFill>
              <a:schemeClr val="tx1"/>
            </a:solidFill>
          </a:ln>
          <a:effectLst/>
          <a:extLst/>
        </p:spPr>
        <p:txBody>
          <a:bodyPr rot="0" spcFirstLastPara="0" vertOverflow="overflow" horzOverflow="overflow" vert="horz" wrap="none" lIns="72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ja-JP" sz="1200" b="1" dirty="0" smtClean="0">
                <a:latin typeface="+mn-ea"/>
              </a:rPr>
              <a:t>Done</a:t>
            </a:r>
            <a:r>
              <a:rPr kumimoji="1" lang="ja-JP" altLang="en-US" sz="1200" b="1" dirty="0" smtClean="0">
                <a:latin typeface="+mn-ea"/>
              </a:rPr>
              <a:t>！</a:t>
            </a:r>
          </a:p>
        </p:txBody>
      </p:sp>
      <p:sp>
        <p:nvSpPr>
          <p:cNvPr id="5" name="雲形吹き出し 4"/>
          <p:cNvSpPr/>
          <p:nvPr/>
        </p:nvSpPr>
        <p:spPr bwMode="auto">
          <a:xfrm>
            <a:off x="9053739" y="2492896"/>
            <a:ext cx="2994922" cy="2448272"/>
          </a:xfrm>
          <a:prstGeom prst="cloudCallout">
            <a:avLst>
              <a:gd name="adj1" fmla="val -61196"/>
              <a:gd name="adj2" fmla="val 27773"/>
            </a:avLst>
          </a:prstGeom>
          <a:solidFill>
            <a:schemeClr val="accent5">
              <a:lumMod val="10000"/>
              <a:lumOff val="90000"/>
            </a:schemeClr>
          </a:solidFill>
          <a:ln w="12700">
            <a:solidFill>
              <a:schemeClr val="tx1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  <p:sp>
        <p:nvSpPr>
          <p:cNvPr id="49" name="テキスト ボックス 48"/>
          <p:cNvSpPr txBox="1"/>
          <p:nvPr/>
        </p:nvSpPr>
        <p:spPr>
          <a:xfrm>
            <a:off x="9331755" y="4026116"/>
            <a:ext cx="20928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800" dirty="0"/>
              <a:t>I will need a pod for the UI and the </a:t>
            </a:r>
            <a:r>
              <a:rPr lang="en-US" altLang="ja-JP" sz="800" dirty="0" err="1"/>
              <a:t>BackEnd</a:t>
            </a:r>
            <a:r>
              <a:rPr lang="en-US" altLang="ja-JP" sz="800" dirty="0"/>
              <a:t> (API), as well as two different environments for staging and production</a:t>
            </a:r>
            <a:endParaRPr kumimoji="1" lang="en-US" altLang="ja-JP" sz="800" dirty="0" smtClean="0"/>
          </a:p>
        </p:txBody>
      </p:sp>
      <p:sp>
        <p:nvSpPr>
          <p:cNvPr id="53" name="テキスト ボックス 52"/>
          <p:cNvSpPr txBox="1"/>
          <p:nvPr/>
        </p:nvSpPr>
        <p:spPr>
          <a:xfrm>
            <a:off x="9337084" y="2979011"/>
            <a:ext cx="26914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800" dirty="0"/>
              <a:t>I need to configure a container orchestration in Kubernetes and prepare a pipeline for both CI/CD. </a:t>
            </a:r>
          </a:p>
          <a:p>
            <a:r>
              <a:rPr lang="en-US" altLang="ja-JP" sz="800" dirty="0"/>
              <a:t>I also need to configure a trigger, where I will need to do this and this...</a:t>
            </a:r>
          </a:p>
          <a:p>
            <a:r>
              <a:rPr lang="en-US" altLang="ja-JP" sz="800" dirty="0"/>
              <a:t>I want the CD to be a fault-tolerant system, so I will need to think about the different patterns...</a:t>
            </a:r>
            <a:endParaRPr kumimoji="1" lang="ja-JP" altLang="en-US" sz="800" dirty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9081005" y="5561267"/>
            <a:ext cx="2940390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ja-JP" b="1" dirty="0" smtClean="0">
                <a:ln w="12700">
                  <a:noFill/>
                </a:ln>
                <a:solidFill>
                  <a:srgbClr val="FF0000">
                    <a:alpha val="76000"/>
                  </a:srgbClr>
                </a:solidFill>
                <a:effectLst>
                  <a:glow rad="228600">
                    <a:schemeClr val="bg1">
                      <a:alpha val="84000"/>
                    </a:schemeClr>
                  </a:glow>
                </a:effectLst>
              </a:rPr>
              <a:t>Let’s try and use EPOCH!</a:t>
            </a:r>
            <a:endParaRPr kumimoji="1" lang="ja-JP" altLang="en-US" b="1" dirty="0">
              <a:ln w="12700">
                <a:noFill/>
              </a:ln>
              <a:solidFill>
                <a:srgbClr val="FF0000">
                  <a:alpha val="76000"/>
                </a:srgbClr>
              </a:solidFill>
              <a:effectLst>
                <a:glow rad="228600">
                  <a:schemeClr val="bg1">
                    <a:alpha val="84000"/>
                  </a:schemeClr>
                </a:glow>
              </a:effectLst>
            </a:endParaRPr>
          </a:p>
        </p:txBody>
      </p:sp>
      <p:sp>
        <p:nvSpPr>
          <p:cNvPr id="46" name="円形吹き出し 45"/>
          <p:cNvSpPr/>
          <p:nvPr/>
        </p:nvSpPr>
        <p:spPr bwMode="auto">
          <a:xfrm>
            <a:off x="3326146" y="4157265"/>
            <a:ext cx="1336892" cy="531603"/>
          </a:xfrm>
          <a:prstGeom prst="wedgeEllipseCallout">
            <a:avLst>
              <a:gd name="adj1" fmla="val 56738"/>
              <a:gd name="adj2" fmla="val 25115"/>
            </a:avLst>
          </a:prstGeom>
          <a:solidFill>
            <a:srgbClr val="FFC000"/>
          </a:solidFill>
          <a:ln w="12700">
            <a:solidFill>
              <a:schemeClr val="tx1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1050" b="1" dirty="0" smtClean="0">
                <a:latin typeface="+mn-ea"/>
              </a:rPr>
              <a:t>Covered in </a:t>
            </a:r>
          </a:p>
          <a:p>
            <a:pPr algn="ctr"/>
            <a:r>
              <a:rPr kumimoji="1" lang="en-US" altLang="ja-JP" sz="1050" b="1" dirty="0" smtClean="0">
                <a:latin typeface="+mn-ea"/>
              </a:rPr>
              <a:t>page 34 - 58</a:t>
            </a:r>
            <a:endParaRPr kumimoji="1" lang="ja-JP" altLang="en-US" sz="1050" b="1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88597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タイトル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0" lang="en-US" altLang="ja-JP" b="1" dirty="0" smtClean="0">
                <a:solidFill>
                  <a:prstClr val="white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4.1</a:t>
            </a:r>
            <a:r>
              <a:rPr kumimoji="0" lang="ja-JP" altLang="en-US" b="1" dirty="0" smtClean="0">
                <a:solidFill>
                  <a:prstClr val="white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kumimoji="0" lang="en-US" altLang="ja-JP" b="1" dirty="0" smtClean="0">
                <a:solidFill>
                  <a:prstClr val="white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Tutorial overview (2/2)</a:t>
            </a:r>
            <a:endParaRPr kumimoji="1" lang="ja-JP" altLang="en-US" dirty="0"/>
          </a:p>
        </p:txBody>
      </p:sp>
      <p:pic>
        <p:nvPicPr>
          <p:cNvPr id="46" name="図 4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8353" y="4546067"/>
            <a:ext cx="1530469" cy="122421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48" name="テキスト ボックス 47"/>
          <p:cNvSpPr txBox="1"/>
          <p:nvPr/>
        </p:nvSpPr>
        <p:spPr>
          <a:xfrm>
            <a:off x="4113744" y="3780447"/>
            <a:ext cx="34444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400" dirty="0"/>
              <a:t>CI/CD Workflow No.1</a:t>
            </a:r>
            <a:endParaRPr lang="ja-JP" altLang="en-US" sz="1400" dirty="0"/>
          </a:p>
        </p:txBody>
      </p:sp>
      <p:sp>
        <p:nvSpPr>
          <p:cNvPr id="55" name="テキスト ボックス 54"/>
          <p:cNvSpPr txBox="1"/>
          <p:nvPr/>
        </p:nvSpPr>
        <p:spPr>
          <a:xfrm>
            <a:off x="263353" y="4540685"/>
            <a:ext cx="3312368" cy="430887"/>
          </a:xfrm>
          <a:prstGeom prst="rect">
            <a:avLst/>
          </a:prstGeom>
          <a:solidFill>
            <a:schemeClr val="accent3">
              <a:lumMod val="10000"/>
              <a:lumOff val="90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sz="1100" b="1" dirty="0" smtClean="0"/>
              <a:t>Update the EC site so that it supports Euro(EUR) in addition to JPY and USD</a:t>
            </a:r>
            <a:endParaRPr kumimoji="1" lang="ja-JP" altLang="en-US" sz="1100" b="1" dirty="0"/>
          </a:p>
        </p:txBody>
      </p:sp>
      <p:sp>
        <p:nvSpPr>
          <p:cNvPr id="43" name="角丸四角形吹き出し 42"/>
          <p:cNvSpPr/>
          <p:nvPr/>
        </p:nvSpPr>
        <p:spPr bwMode="auto">
          <a:xfrm>
            <a:off x="3289002" y="2071106"/>
            <a:ext cx="2376264" cy="790119"/>
          </a:xfrm>
          <a:prstGeom prst="wedgeRoundRectCallout">
            <a:avLst>
              <a:gd name="adj1" fmla="val -61693"/>
              <a:gd name="adj2" fmla="val 8423"/>
              <a:gd name="adj3" fmla="val 16667"/>
            </a:avLst>
          </a:prstGeom>
          <a:solidFill>
            <a:srgbClr val="FFFFCC"/>
          </a:solidFill>
          <a:ln w="12700">
            <a:solidFill>
              <a:schemeClr val="tx1"/>
            </a:solidFill>
          </a:ln>
          <a:effectLst/>
          <a:extLst/>
        </p:spPr>
        <p:txBody>
          <a:bodyPr rot="0" spcFirstLastPara="0" vertOverflow="overflow" horzOverflow="overflow" vert="horz" wrap="none" lIns="72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kumimoji="1" lang="en-US" altLang="ja-JP" sz="1200" b="1" dirty="0" smtClean="0">
                <a:latin typeface="+mn-ea"/>
              </a:rPr>
              <a:t>We want to appeal to the</a:t>
            </a:r>
            <a:br>
              <a:rPr kumimoji="1" lang="en-US" altLang="ja-JP" sz="1200" b="1" dirty="0" smtClean="0">
                <a:latin typeface="+mn-ea"/>
              </a:rPr>
            </a:br>
            <a:r>
              <a:rPr kumimoji="1" lang="en-US" altLang="ja-JP" sz="1200" b="1" dirty="0" smtClean="0">
                <a:latin typeface="+mn-ea"/>
              </a:rPr>
              <a:t> European market as well. </a:t>
            </a:r>
            <a:br>
              <a:rPr kumimoji="1" lang="en-US" altLang="ja-JP" sz="1200" b="1" dirty="0" smtClean="0">
                <a:latin typeface="+mn-ea"/>
              </a:rPr>
            </a:br>
            <a:r>
              <a:rPr kumimoji="1" lang="en-US" altLang="ja-JP" sz="1200" b="1" dirty="0" smtClean="0">
                <a:latin typeface="+mn-ea"/>
              </a:rPr>
              <a:t>Can we add Euro as well?</a:t>
            </a:r>
            <a:endParaRPr kumimoji="1" lang="ja-JP" altLang="en-US" sz="1200" b="1" dirty="0" smtClean="0">
              <a:latin typeface="+mn-ea"/>
            </a:endParaRPr>
          </a:p>
        </p:txBody>
      </p:sp>
      <p:grpSp>
        <p:nvGrpSpPr>
          <p:cNvPr id="25" name="グループ化 24"/>
          <p:cNvGrpSpPr/>
          <p:nvPr/>
        </p:nvGrpSpPr>
        <p:grpSpPr>
          <a:xfrm>
            <a:off x="2240555" y="1954220"/>
            <a:ext cx="747652" cy="851360"/>
            <a:chOff x="274361" y="1892914"/>
            <a:chExt cx="1033654" cy="1223691"/>
          </a:xfrm>
        </p:grpSpPr>
        <p:pic>
          <p:nvPicPr>
            <p:cNvPr id="26" name="Picture 2" descr="社長メッセージ | untitled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4361" y="1892914"/>
              <a:ext cx="1033654" cy="10336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テキスト ボックス 26"/>
            <p:cNvSpPr txBox="1"/>
            <p:nvPr/>
          </p:nvSpPr>
          <p:spPr>
            <a:xfrm>
              <a:off x="347963" y="2718464"/>
              <a:ext cx="898008" cy="3981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1200" b="1" dirty="0" smtClean="0"/>
                <a:t>Client</a:t>
              </a:r>
              <a:endParaRPr kumimoji="1" lang="ja-JP" altLang="en-US" sz="1200" b="1" dirty="0"/>
            </a:p>
          </p:txBody>
        </p:sp>
      </p:grpSp>
      <p:sp>
        <p:nvSpPr>
          <p:cNvPr id="28" name="角丸四角形吹き出し 27"/>
          <p:cNvSpPr/>
          <p:nvPr/>
        </p:nvSpPr>
        <p:spPr bwMode="auto">
          <a:xfrm>
            <a:off x="6098866" y="2528581"/>
            <a:ext cx="1554253" cy="332644"/>
          </a:xfrm>
          <a:prstGeom prst="wedgeRoundRectCallout">
            <a:avLst>
              <a:gd name="adj1" fmla="val 64304"/>
              <a:gd name="adj2" fmla="val 45085"/>
              <a:gd name="adj3" fmla="val 16667"/>
            </a:avLst>
          </a:prstGeom>
          <a:solidFill>
            <a:srgbClr val="FFFFCC"/>
          </a:solidFill>
          <a:ln w="12700">
            <a:solidFill>
              <a:schemeClr val="tx1"/>
            </a:solidFill>
          </a:ln>
          <a:effectLst/>
          <a:extLst/>
        </p:spPr>
        <p:txBody>
          <a:bodyPr rot="0" spcFirstLastPara="0" vertOverflow="overflow" horzOverflow="overflow" vert="horz" wrap="none" lIns="72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kumimoji="1" lang="en-US" altLang="ja-JP" sz="1200" b="1" dirty="0" smtClean="0">
                <a:latin typeface="+mn-ea"/>
              </a:rPr>
              <a:t>Of course!</a:t>
            </a:r>
            <a:endParaRPr kumimoji="1" lang="ja-JP" altLang="en-US" sz="1200" b="1" dirty="0" smtClean="0">
              <a:latin typeface="+mn-ea"/>
            </a:endParaRPr>
          </a:p>
        </p:txBody>
      </p:sp>
      <p:grpSp>
        <p:nvGrpSpPr>
          <p:cNvPr id="29" name="グループ化 28"/>
          <p:cNvGrpSpPr/>
          <p:nvPr/>
        </p:nvGrpSpPr>
        <p:grpSpPr>
          <a:xfrm>
            <a:off x="7874686" y="2531018"/>
            <a:ext cx="726593" cy="786514"/>
            <a:chOff x="8793835" y="3452206"/>
            <a:chExt cx="1003145" cy="1162811"/>
          </a:xfrm>
        </p:grpSpPr>
        <p:sp>
          <p:nvSpPr>
            <p:cNvPr id="30" name="フリーフォーム 29"/>
            <p:cNvSpPr>
              <a:spLocks noChangeAspect="1"/>
            </p:cNvSpPr>
            <p:nvPr/>
          </p:nvSpPr>
          <p:spPr bwMode="auto">
            <a:xfrm>
              <a:off x="8891289" y="3452206"/>
              <a:ext cx="777041" cy="801151"/>
            </a:xfrm>
            <a:custGeom>
              <a:avLst/>
              <a:gdLst>
                <a:gd name="connsiteX0" fmla="*/ 263032 w 6651624"/>
                <a:gd name="connsiteY0" fmla="*/ 6332538 h 6858001"/>
                <a:gd name="connsiteX1" fmla="*/ 6388173 w 6651624"/>
                <a:gd name="connsiteY1" fmla="*/ 6332538 h 6858001"/>
                <a:gd name="connsiteX2" fmla="*/ 6651624 w 6651624"/>
                <a:gd name="connsiteY2" fmla="*/ 6594433 h 6858001"/>
                <a:gd name="connsiteX3" fmla="*/ 6388173 w 6651624"/>
                <a:gd name="connsiteY3" fmla="*/ 6858001 h 6858001"/>
                <a:gd name="connsiteX4" fmla="*/ 263032 w 6651624"/>
                <a:gd name="connsiteY4" fmla="*/ 6858001 h 6858001"/>
                <a:gd name="connsiteX5" fmla="*/ 0 w 6651624"/>
                <a:gd name="connsiteY5" fmla="*/ 6594433 h 6858001"/>
                <a:gd name="connsiteX6" fmla="*/ 263032 w 6651624"/>
                <a:gd name="connsiteY6" fmla="*/ 6332538 h 6858001"/>
                <a:gd name="connsiteX7" fmla="*/ 5433654 w 6651624"/>
                <a:gd name="connsiteY7" fmla="*/ 4567238 h 6858001"/>
                <a:gd name="connsiteX8" fmla="*/ 5574697 w 6651624"/>
                <a:gd name="connsiteY8" fmla="*/ 4825583 h 6858001"/>
                <a:gd name="connsiteX9" fmla="*/ 5558745 w 6651624"/>
                <a:gd name="connsiteY9" fmla="*/ 5344786 h 6858001"/>
                <a:gd name="connsiteX10" fmla="*/ 5316537 w 6651624"/>
                <a:gd name="connsiteY10" fmla="*/ 5526088 h 6858001"/>
                <a:gd name="connsiteX11" fmla="*/ 5433654 w 6651624"/>
                <a:gd name="connsiteY11" fmla="*/ 4567238 h 6858001"/>
                <a:gd name="connsiteX12" fmla="*/ 1217972 w 6651624"/>
                <a:gd name="connsiteY12" fmla="*/ 4567238 h 6858001"/>
                <a:gd name="connsiteX13" fmla="*/ 1335087 w 6651624"/>
                <a:gd name="connsiteY13" fmla="*/ 5526088 h 6858001"/>
                <a:gd name="connsiteX14" fmla="*/ 1092880 w 6651624"/>
                <a:gd name="connsiteY14" fmla="*/ 5344786 h 6858001"/>
                <a:gd name="connsiteX15" fmla="*/ 1076929 w 6651624"/>
                <a:gd name="connsiteY15" fmla="*/ 4825583 h 6858001"/>
                <a:gd name="connsiteX16" fmla="*/ 1217972 w 6651624"/>
                <a:gd name="connsiteY16" fmla="*/ 4567238 h 6858001"/>
                <a:gd name="connsiteX17" fmla="*/ 1289050 w 6651624"/>
                <a:gd name="connsiteY17" fmla="*/ 4144963 h 6858001"/>
                <a:gd name="connsiteX18" fmla="*/ 5362574 w 6651624"/>
                <a:gd name="connsiteY18" fmla="*/ 4144963 h 6858001"/>
                <a:gd name="connsiteX19" fmla="*/ 5111749 w 6651624"/>
                <a:gd name="connsiteY19" fmla="*/ 6197601 h 6858001"/>
                <a:gd name="connsiteX20" fmla="*/ 1538287 w 6651624"/>
                <a:gd name="connsiteY20" fmla="*/ 6197601 h 6858001"/>
                <a:gd name="connsiteX21" fmla="*/ 3148012 w 6651624"/>
                <a:gd name="connsiteY21" fmla="*/ 2946400 h 6858001"/>
                <a:gd name="connsiteX22" fmla="*/ 3503612 w 6651624"/>
                <a:gd name="connsiteY22" fmla="*/ 2946400 h 6858001"/>
                <a:gd name="connsiteX23" fmla="*/ 3657599 w 6651624"/>
                <a:gd name="connsiteY23" fmla="*/ 4022725 h 6858001"/>
                <a:gd name="connsiteX24" fmla="*/ 2994024 w 6651624"/>
                <a:gd name="connsiteY24" fmla="*/ 4022725 h 6858001"/>
                <a:gd name="connsiteX25" fmla="*/ 3947163 w 6651624"/>
                <a:gd name="connsiteY25" fmla="*/ 2732553 h 6858001"/>
                <a:gd name="connsiteX26" fmla="*/ 4657980 w 6651624"/>
                <a:gd name="connsiteY26" fmla="*/ 3142960 h 6858001"/>
                <a:gd name="connsiteX27" fmla="*/ 5137150 w 6651624"/>
                <a:gd name="connsiteY27" fmla="*/ 4022725 h 6858001"/>
                <a:gd name="connsiteX28" fmla="*/ 3662362 w 6651624"/>
                <a:gd name="connsiteY28" fmla="*/ 4022725 h 6858001"/>
                <a:gd name="connsiteX29" fmla="*/ 3925822 w 6651624"/>
                <a:gd name="connsiteY29" fmla="*/ 2733436 h 6858001"/>
                <a:gd name="connsiteX30" fmla="*/ 3947163 w 6651624"/>
                <a:gd name="connsiteY30" fmla="*/ 2732553 h 6858001"/>
                <a:gd name="connsiteX31" fmla="*/ 2702874 w 6651624"/>
                <a:gd name="connsiteY31" fmla="*/ 2732553 h 6858001"/>
                <a:gd name="connsiteX32" fmla="*/ 2724216 w 6651624"/>
                <a:gd name="connsiteY32" fmla="*/ 2733436 h 6858001"/>
                <a:gd name="connsiteX33" fmla="*/ 2987675 w 6651624"/>
                <a:gd name="connsiteY33" fmla="*/ 4022725 h 6858001"/>
                <a:gd name="connsiteX34" fmla="*/ 1512887 w 6651624"/>
                <a:gd name="connsiteY34" fmla="*/ 4022725 h 6858001"/>
                <a:gd name="connsiteX35" fmla="*/ 1992057 w 6651624"/>
                <a:gd name="connsiteY35" fmla="*/ 3142960 h 6858001"/>
                <a:gd name="connsiteX36" fmla="*/ 2702874 w 6651624"/>
                <a:gd name="connsiteY36" fmla="*/ 2732553 h 6858001"/>
                <a:gd name="connsiteX37" fmla="*/ 3329362 w 6651624"/>
                <a:gd name="connsiteY37" fmla="*/ 0 h 6858001"/>
                <a:gd name="connsiteX38" fmla="*/ 4384675 w 6651624"/>
                <a:gd name="connsiteY38" fmla="*/ 1205078 h 6858001"/>
                <a:gd name="connsiteX39" fmla="*/ 3329362 w 6651624"/>
                <a:gd name="connsiteY39" fmla="*/ 2411413 h 6858001"/>
                <a:gd name="connsiteX40" fmla="*/ 2274887 w 6651624"/>
                <a:gd name="connsiteY40" fmla="*/ 1205078 h 6858001"/>
                <a:gd name="connsiteX41" fmla="*/ 3329362 w 6651624"/>
                <a:gd name="connsiteY41" fmla="*/ 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6651624" h="6858001">
                  <a:moveTo>
                    <a:pt x="263032" y="6332538"/>
                  </a:moveTo>
                  <a:cubicBezTo>
                    <a:pt x="263032" y="6332538"/>
                    <a:pt x="263032" y="6332538"/>
                    <a:pt x="6388173" y="6332538"/>
                  </a:cubicBezTo>
                  <a:cubicBezTo>
                    <a:pt x="6546495" y="6332538"/>
                    <a:pt x="6651624" y="6437129"/>
                    <a:pt x="6651624" y="6594433"/>
                  </a:cubicBezTo>
                  <a:cubicBezTo>
                    <a:pt x="6651624" y="6752574"/>
                    <a:pt x="6546495" y="6858001"/>
                    <a:pt x="6388173" y="6858001"/>
                  </a:cubicBezTo>
                  <a:cubicBezTo>
                    <a:pt x="5914044" y="6858001"/>
                    <a:pt x="737580" y="6858001"/>
                    <a:pt x="263032" y="6858001"/>
                  </a:cubicBezTo>
                  <a:cubicBezTo>
                    <a:pt x="105129" y="6858001"/>
                    <a:pt x="0" y="6752574"/>
                    <a:pt x="0" y="6594433"/>
                  </a:cubicBezTo>
                  <a:cubicBezTo>
                    <a:pt x="0" y="6437129"/>
                    <a:pt x="105129" y="6332538"/>
                    <a:pt x="263032" y="6332538"/>
                  </a:cubicBezTo>
                  <a:close/>
                  <a:moveTo>
                    <a:pt x="5433654" y="4567238"/>
                  </a:moveTo>
                  <a:cubicBezTo>
                    <a:pt x="5573437" y="4823071"/>
                    <a:pt x="5574697" y="4825583"/>
                    <a:pt x="5574697" y="4825583"/>
                  </a:cubicBezTo>
                  <a:cubicBezTo>
                    <a:pt x="5665787" y="4993486"/>
                    <a:pt x="5665787" y="5192374"/>
                    <a:pt x="5558745" y="5344786"/>
                  </a:cubicBezTo>
                  <a:cubicBezTo>
                    <a:pt x="5499977" y="5433134"/>
                    <a:pt x="5413924" y="5492591"/>
                    <a:pt x="5316537" y="5526088"/>
                  </a:cubicBezTo>
                  <a:cubicBezTo>
                    <a:pt x="5316537" y="5526088"/>
                    <a:pt x="5316537" y="5526088"/>
                    <a:pt x="5433654" y="4567238"/>
                  </a:cubicBezTo>
                  <a:close/>
                  <a:moveTo>
                    <a:pt x="1217972" y="4567238"/>
                  </a:moveTo>
                  <a:lnTo>
                    <a:pt x="1335087" y="5526088"/>
                  </a:lnTo>
                  <a:cubicBezTo>
                    <a:pt x="1237700" y="5492591"/>
                    <a:pt x="1151648" y="5433134"/>
                    <a:pt x="1092880" y="5344786"/>
                  </a:cubicBezTo>
                  <a:cubicBezTo>
                    <a:pt x="985838" y="5192374"/>
                    <a:pt x="985838" y="4993486"/>
                    <a:pt x="1076929" y="4825583"/>
                  </a:cubicBezTo>
                  <a:cubicBezTo>
                    <a:pt x="1076929" y="4825583"/>
                    <a:pt x="1078188" y="4823071"/>
                    <a:pt x="1217972" y="4567238"/>
                  </a:cubicBezTo>
                  <a:close/>
                  <a:moveTo>
                    <a:pt x="1289050" y="4144963"/>
                  </a:moveTo>
                  <a:lnTo>
                    <a:pt x="5362574" y="4144963"/>
                  </a:lnTo>
                  <a:lnTo>
                    <a:pt x="5111749" y="6197601"/>
                  </a:lnTo>
                  <a:lnTo>
                    <a:pt x="1538287" y="6197601"/>
                  </a:lnTo>
                  <a:close/>
                  <a:moveTo>
                    <a:pt x="3148012" y="2946400"/>
                  </a:moveTo>
                  <a:lnTo>
                    <a:pt x="3503612" y="2946400"/>
                  </a:lnTo>
                  <a:lnTo>
                    <a:pt x="3657599" y="4022725"/>
                  </a:lnTo>
                  <a:lnTo>
                    <a:pt x="2994024" y="4022725"/>
                  </a:lnTo>
                  <a:close/>
                  <a:moveTo>
                    <a:pt x="3947163" y="2732553"/>
                  </a:moveTo>
                  <a:cubicBezTo>
                    <a:pt x="4043455" y="2730858"/>
                    <a:pt x="4442113" y="2748720"/>
                    <a:pt x="4657980" y="3142960"/>
                  </a:cubicBezTo>
                  <a:cubicBezTo>
                    <a:pt x="4859449" y="3513123"/>
                    <a:pt x="5014426" y="3797863"/>
                    <a:pt x="5137150" y="4022725"/>
                  </a:cubicBezTo>
                  <a:lnTo>
                    <a:pt x="3662362" y="4022725"/>
                  </a:lnTo>
                  <a:cubicBezTo>
                    <a:pt x="3662362" y="4022725"/>
                    <a:pt x="3662362" y="4022725"/>
                    <a:pt x="3925822" y="2733436"/>
                  </a:cubicBezTo>
                  <a:cubicBezTo>
                    <a:pt x="3925822" y="2733436"/>
                    <a:pt x="3933407" y="2732795"/>
                    <a:pt x="3947163" y="2732553"/>
                  </a:cubicBezTo>
                  <a:close/>
                  <a:moveTo>
                    <a:pt x="2702874" y="2732553"/>
                  </a:moveTo>
                  <a:cubicBezTo>
                    <a:pt x="2716630" y="2732795"/>
                    <a:pt x="2724216" y="2733436"/>
                    <a:pt x="2724216" y="2733436"/>
                  </a:cubicBezTo>
                  <a:cubicBezTo>
                    <a:pt x="2724216" y="2733436"/>
                    <a:pt x="2724216" y="2733436"/>
                    <a:pt x="2987675" y="4022725"/>
                  </a:cubicBezTo>
                  <a:lnTo>
                    <a:pt x="1512887" y="4022725"/>
                  </a:lnTo>
                  <a:cubicBezTo>
                    <a:pt x="1635612" y="3797863"/>
                    <a:pt x="1790588" y="3513123"/>
                    <a:pt x="1992057" y="3142960"/>
                  </a:cubicBezTo>
                  <a:cubicBezTo>
                    <a:pt x="2207924" y="2748720"/>
                    <a:pt x="2606583" y="2730858"/>
                    <a:pt x="2702874" y="2732553"/>
                  </a:cubicBezTo>
                  <a:close/>
                  <a:moveTo>
                    <a:pt x="3329362" y="0"/>
                  </a:moveTo>
                  <a:cubicBezTo>
                    <a:pt x="3912109" y="0"/>
                    <a:pt x="4384675" y="539500"/>
                    <a:pt x="4384675" y="1205078"/>
                  </a:cubicBezTo>
                  <a:cubicBezTo>
                    <a:pt x="4384675" y="1872332"/>
                    <a:pt x="3912109" y="2411413"/>
                    <a:pt x="3329362" y="2411413"/>
                  </a:cubicBezTo>
                  <a:cubicBezTo>
                    <a:pt x="2747034" y="2411413"/>
                    <a:pt x="2274887" y="1872332"/>
                    <a:pt x="2274887" y="1205078"/>
                  </a:cubicBezTo>
                  <a:cubicBezTo>
                    <a:pt x="2274887" y="539500"/>
                    <a:pt x="2747034" y="0"/>
                    <a:pt x="332936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ja-JP" altLang="en-US"/>
            </a:p>
          </p:txBody>
        </p:sp>
        <p:sp>
          <p:nvSpPr>
            <p:cNvPr id="32" name="テキスト ボックス 31"/>
            <p:cNvSpPr txBox="1"/>
            <p:nvPr/>
          </p:nvSpPr>
          <p:spPr>
            <a:xfrm>
              <a:off x="8793835" y="4205492"/>
              <a:ext cx="1003145" cy="4095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1200" b="1" dirty="0" smtClean="0"/>
                <a:t>DevOps</a:t>
              </a:r>
              <a:endParaRPr kumimoji="1" lang="ja-JP" altLang="en-US" sz="1200" b="1" dirty="0"/>
            </a:p>
          </p:txBody>
        </p:sp>
      </p:grpSp>
      <p:sp>
        <p:nvSpPr>
          <p:cNvPr id="33" name="右矢印 32"/>
          <p:cNvSpPr/>
          <p:nvPr/>
        </p:nvSpPr>
        <p:spPr bwMode="auto">
          <a:xfrm rot="5400000">
            <a:off x="5638733" y="4017844"/>
            <a:ext cx="394452" cy="598603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accent2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  <p:grpSp>
        <p:nvGrpSpPr>
          <p:cNvPr id="34" name="グループ化 33"/>
          <p:cNvGrpSpPr/>
          <p:nvPr/>
        </p:nvGrpSpPr>
        <p:grpSpPr>
          <a:xfrm>
            <a:off x="7837573" y="5090758"/>
            <a:ext cx="726593" cy="786514"/>
            <a:chOff x="8793835" y="3452206"/>
            <a:chExt cx="1003145" cy="1162811"/>
          </a:xfrm>
        </p:grpSpPr>
        <p:sp>
          <p:nvSpPr>
            <p:cNvPr id="37" name="フリーフォーム 36"/>
            <p:cNvSpPr>
              <a:spLocks noChangeAspect="1"/>
            </p:cNvSpPr>
            <p:nvPr/>
          </p:nvSpPr>
          <p:spPr bwMode="auto">
            <a:xfrm>
              <a:off x="8891289" y="3452206"/>
              <a:ext cx="777041" cy="801151"/>
            </a:xfrm>
            <a:custGeom>
              <a:avLst/>
              <a:gdLst>
                <a:gd name="connsiteX0" fmla="*/ 263032 w 6651624"/>
                <a:gd name="connsiteY0" fmla="*/ 6332538 h 6858001"/>
                <a:gd name="connsiteX1" fmla="*/ 6388173 w 6651624"/>
                <a:gd name="connsiteY1" fmla="*/ 6332538 h 6858001"/>
                <a:gd name="connsiteX2" fmla="*/ 6651624 w 6651624"/>
                <a:gd name="connsiteY2" fmla="*/ 6594433 h 6858001"/>
                <a:gd name="connsiteX3" fmla="*/ 6388173 w 6651624"/>
                <a:gd name="connsiteY3" fmla="*/ 6858001 h 6858001"/>
                <a:gd name="connsiteX4" fmla="*/ 263032 w 6651624"/>
                <a:gd name="connsiteY4" fmla="*/ 6858001 h 6858001"/>
                <a:gd name="connsiteX5" fmla="*/ 0 w 6651624"/>
                <a:gd name="connsiteY5" fmla="*/ 6594433 h 6858001"/>
                <a:gd name="connsiteX6" fmla="*/ 263032 w 6651624"/>
                <a:gd name="connsiteY6" fmla="*/ 6332538 h 6858001"/>
                <a:gd name="connsiteX7" fmla="*/ 5433654 w 6651624"/>
                <a:gd name="connsiteY7" fmla="*/ 4567238 h 6858001"/>
                <a:gd name="connsiteX8" fmla="*/ 5574697 w 6651624"/>
                <a:gd name="connsiteY8" fmla="*/ 4825583 h 6858001"/>
                <a:gd name="connsiteX9" fmla="*/ 5558745 w 6651624"/>
                <a:gd name="connsiteY9" fmla="*/ 5344786 h 6858001"/>
                <a:gd name="connsiteX10" fmla="*/ 5316537 w 6651624"/>
                <a:gd name="connsiteY10" fmla="*/ 5526088 h 6858001"/>
                <a:gd name="connsiteX11" fmla="*/ 5433654 w 6651624"/>
                <a:gd name="connsiteY11" fmla="*/ 4567238 h 6858001"/>
                <a:gd name="connsiteX12" fmla="*/ 1217972 w 6651624"/>
                <a:gd name="connsiteY12" fmla="*/ 4567238 h 6858001"/>
                <a:gd name="connsiteX13" fmla="*/ 1335087 w 6651624"/>
                <a:gd name="connsiteY13" fmla="*/ 5526088 h 6858001"/>
                <a:gd name="connsiteX14" fmla="*/ 1092880 w 6651624"/>
                <a:gd name="connsiteY14" fmla="*/ 5344786 h 6858001"/>
                <a:gd name="connsiteX15" fmla="*/ 1076929 w 6651624"/>
                <a:gd name="connsiteY15" fmla="*/ 4825583 h 6858001"/>
                <a:gd name="connsiteX16" fmla="*/ 1217972 w 6651624"/>
                <a:gd name="connsiteY16" fmla="*/ 4567238 h 6858001"/>
                <a:gd name="connsiteX17" fmla="*/ 1289050 w 6651624"/>
                <a:gd name="connsiteY17" fmla="*/ 4144963 h 6858001"/>
                <a:gd name="connsiteX18" fmla="*/ 5362574 w 6651624"/>
                <a:gd name="connsiteY18" fmla="*/ 4144963 h 6858001"/>
                <a:gd name="connsiteX19" fmla="*/ 5111749 w 6651624"/>
                <a:gd name="connsiteY19" fmla="*/ 6197601 h 6858001"/>
                <a:gd name="connsiteX20" fmla="*/ 1538287 w 6651624"/>
                <a:gd name="connsiteY20" fmla="*/ 6197601 h 6858001"/>
                <a:gd name="connsiteX21" fmla="*/ 3148012 w 6651624"/>
                <a:gd name="connsiteY21" fmla="*/ 2946400 h 6858001"/>
                <a:gd name="connsiteX22" fmla="*/ 3503612 w 6651624"/>
                <a:gd name="connsiteY22" fmla="*/ 2946400 h 6858001"/>
                <a:gd name="connsiteX23" fmla="*/ 3657599 w 6651624"/>
                <a:gd name="connsiteY23" fmla="*/ 4022725 h 6858001"/>
                <a:gd name="connsiteX24" fmla="*/ 2994024 w 6651624"/>
                <a:gd name="connsiteY24" fmla="*/ 4022725 h 6858001"/>
                <a:gd name="connsiteX25" fmla="*/ 3947163 w 6651624"/>
                <a:gd name="connsiteY25" fmla="*/ 2732553 h 6858001"/>
                <a:gd name="connsiteX26" fmla="*/ 4657980 w 6651624"/>
                <a:gd name="connsiteY26" fmla="*/ 3142960 h 6858001"/>
                <a:gd name="connsiteX27" fmla="*/ 5137150 w 6651624"/>
                <a:gd name="connsiteY27" fmla="*/ 4022725 h 6858001"/>
                <a:gd name="connsiteX28" fmla="*/ 3662362 w 6651624"/>
                <a:gd name="connsiteY28" fmla="*/ 4022725 h 6858001"/>
                <a:gd name="connsiteX29" fmla="*/ 3925822 w 6651624"/>
                <a:gd name="connsiteY29" fmla="*/ 2733436 h 6858001"/>
                <a:gd name="connsiteX30" fmla="*/ 3947163 w 6651624"/>
                <a:gd name="connsiteY30" fmla="*/ 2732553 h 6858001"/>
                <a:gd name="connsiteX31" fmla="*/ 2702874 w 6651624"/>
                <a:gd name="connsiteY31" fmla="*/ 2732553 h 6858001"/>
                <a:gd name="connsiteX32" fmla="*/ 2724216 w 6651624"/>
                <a:gd name="connsiteY32" fmla="*/ 2733436 h 6858001"/>
                <a:gd name="connsiteX33" fmla="*/ 2987675 w 6651624"/>
                <a:gd name="connsiteY33" fmla="*/ 4022725 h 6858001"/>
                <a:gd name="connsiteX34" fmla="*/ 1512887 w 6651624"/>
                <a:gd name="connsiteY34" fmla="*/ 4022725 h 6858001"/>
                <a:gd name="connsiteX35" fmla="*/ 1992057 w 6651624"/>
                <a:gd name="connsiteY35" fmla="*/ 3142960 h 6858001"/>
                <a:gd name="connsiteX36" fmla="*/ 2702874 w 6651624"/>
                <a:gd name="connsiteY36" fmla="*/ 2732553 h 6858001"/>
                <a:gd name="connsiteX37" fmla="*/ 3329362 w 6651624"/>
                <a:gd name="connsiteY37" fmla="*/ 0 h 6858001"/>
                <a:gd name="connsiteX38" fmla="*/ 4384675 w 6651624"/>
                <a:gd name="connsiteY38" fmla="*/ 1205078 h 6858001"/>
                <a:gd name="connsiteX39" fmla="*/ 3329362 w 6651624"/>
                <a:gd name="connsiteY39" fmla="*/ 2411413 h 6858001"/>
                <a:gd name="connsiteX40" fmla="*/ 2274887 w 6651624"/>
                <a:gd name="connsiteY40" fmla="*/ 1205078 h 6858001"/>
                <a:gd name="connsiteX41" fmla="*/ 3329362 w 6651624"/>
                <a:gd name="connsiteY41" fmla="*/ 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6651624" h="6858001">
                  <a:moveTo>
                    <a:pt x="263032" y="6332538"/>
                  </a:moveTo>
                  <a:cubicBezTo>
                    <a:pt x="263032" y="6332538"/>
                    <a:pt x="263032" y="6332538"/>
                    <a:pt x="6388173" y="6332538"/>
                  </a:cubicBezTo>
                  <a:cubicBezTo>
                    <a:pt x="6546495" y="6332538"/>
                    <a:pt x="6651624" y="6437129"/>
                    <a:pt x="6651624" y="6594433"/>
                  </a:cubicBezTo>
                  <a:cubicBezTo>
                    <a:pt x="6651624" y="6752574"/>
                    <a:pt x="6546495" y="6858001"/>
                    <a:pt x="6388173" y="6858001"/>
                  </a:cubicBezTo>
                  <a:cubicBezTo>
                    <a:pt x="5914044" y="6858001"/>
                    <a:pt x="737580" y="6858001"/>
                    <a:pt x="263032" y="6858001"/>
                  </a:cubicBezTo>
                  <a:cubicBezTo>
                    <a:pt x="105129" y="6858001"/>
                    <a:pt x="0" y="6752574"/>
                    <a:pt x="0" y="6594433"/>
                  </a:cubicBezTo>
                  <a:cubicBezTo>
                    <a:pt x="0" y="6437129"/>
                    <a:pt x="105129" y="6332538"/>
                    <a:pt x="263032" y="6332538"/>
                  </a:cubicBezTo>
                  <a:close/>
                  <a:moveTo>
                    <a:pt x="5433654" y="4567238"/>
                  </a:moveTo>
                  <a:cubicBezTo>
                    <a:pt x="5573437" y="4823071"/>
                    <a:pt x="5574697" y="4825583"/>
                    <a:pt x="5574697" y="4825583"/>
                  </a:cubicBezTo>
                  <a:cubicBezTo>
                    <a:pt x="5665787" y="4993486"/>
                    <a:pt x="5665787" y="5192374"/>
                    <a:pt x="5558745" y="5344786"/>
                  </a:cubicBezTo>
                  <a:cubicBezTo>
                    <a:pt x="5499977" y="5433134"/>
                    <a:pt x="5413924" y="5492591"/>
                    <a:pt x="5316537" y="5526088"/>
                  </a:cubicBezTo>
                  <a:cubicBezTo>
                    <a:pt x="5316537" y="5526088"/>
                    <a:pt x="5316537" y="5526088"/>
                    <a:pt x="5433654" y="4567238"/>
                  </a:cubicBezTo>
                  <a:close/>
                  <a:moveTo>
                    <a:pt x="1217972" y="4567238"/>
                  </a:moveTo>
                  <a:lnTo>
                    <a:pt x="1335087" y="5526088"/>
                  </a:lnTo>
                  <a:cubicBezTo>
                    <a:pt x="1237700" y="5492591"/>
                    <a:pt x="1151648" y="5433134"/>
                    <a:pt x="1092880" y="5344786"/>
                  </a:cubicBezTo>
                  <a:cubicBezTo>
                    <a:pt x="985838" y="5192374"/>
                    <a:pt x="985838" y="4993486"/>
                    <a:pt x="1076929" y="4825583"/>
                  </a:cubicBezTo>
                  <a:cubicBezTo>
                    <a:pt x="1076929" y="4825583"/>
                    <a:pt x="1078188" y="4823071"/>
                    <a:pt x="1217972" y="4567238"/>
                  </a:cubicBezTo>
                  <a:close/>
                  <a:moveTo>
                    <a:pt x="1289050" y="4144963"/>
                  </a:moveTo>
                  <a:lnTo>
                    <a:pt x="5362574" y="4144963"/>
                  </a:lnTo>
                  <a:lnTo>
                    <a:pt x="5111749" y="6197601"/>
                  </a:lnTo>
                  <a:lnTo>
                    <a:pt x="1538287" y="6197601"/>
                  </a:lnTo>
                  <a:close/>
                  <a:moveTo>
                    <a:pt x="3148012" y="2946400"/>
                  </a:moveTo>
                  <a:lnTo>
                    <a:pt x="3503612" y="2946400"/>
                  </a:lnTo>
                  <a:lnTo>
                    <a:pt x="3657599" y="4022725"/>
                  </a:lnTo>
                  <a:lnTo>
                    <a:pt x="2994024" y="4022725"/>
                  </a:lnTo>
                  <a:close/>
                  <a:moveTo>
                    <a:pt x="3947163" y="2732553"/>
                  </a:moveTo>
                  <a:cubicBezTo>
                    <a:pt x="4043455" y="2730858"/>
                    <a:pt x="4442113" y="2748720"/>
                    <a:pt x="4657980" y="3142960"/>
                  </a:cubicBezTo>
                  <a:cubicBezTo>
                    <a:pt x="4859449" y="3513123"/>
                    <a:pt x="5014426" y="3797863"/>
                    <a:pt x="5137150" y="4022725"/>
                  </a:cubicBezTo>
                  <a:lnTo>
                    <a:pt x="3662362" y="4022725"/>
                  </a:lnTo>
                  <a:cubicBezTo>
                    <a:pt x="3662362" y="4022725"/>
                    <a:pt x="3662362" y="4022725"/>
                    <a:pt x="3925822" y="2733436"/>
                  </a:cubicBezTo>
                  <a:cubicBezTo>
                    <a:pt x="3925822" y="2733436"/>
                    <a:pt x="3933407" y="2732795"/>
                    <a:pt x="3947163" y="2732553"/>
                  </a:cubicBezTo>
                  <a:close/>
                  <a:moveTo>
                    <a:pt x="2702874" y="2732553"/>
                  </a:moveTo>
                  <a:cubicBezTo>
                    <a:pt x="2716630" y="2732795"/>
                    <a:pt x="2724216" y="2733436"/>
                    <a:pt x="2724216" y="2733436"/>
                  </a:cubicBezTo>
                  <a:cubicBezTo>
                    <a:pt x="2724216" y="2733436"/>
                    <a:pt x="2724216" y="2733436"/>
                    <a:pt x="2987675" y="4022725"/>
                  </a:cubicBezTo>
                  <a:lnTo>
                    <a:pt x="1512887" y="4022725"/>
                  </a:lnTo>
                  <a:cubicBezTo>
                    <a:pt x="1635612" y="3797863"/>
                    <a:pt x="1790588" y="3513123"/>
                    <a:pt x="1992057" y="3142960"/>
                  </a:cubicBezTo>
                  <a:cubicBezTo>
                    <a:pt x="2207924" y="2748720"/>
                    <a:pt x="2606583" y="2730858"/>
                    <a:pt x="2702874" y="2732553"/>
                  </a:cubicBezTo>
                  <a:close/>
                  <a:moveTo>
                    <a:pt x="3329362" y="0"/>
                  </a:moveTo>
                  <a:cubicBezTo>
                    <a:pt x="3912109" y="0"/>
                    <a:pt x="4384675" y="539500"/>
                    <a:pt x="4384675" y="1205078"/>
                  </a:cubicBezTo>
                  <a:cubicBezTo>
                    <a:pt x="4384675" y="1872332"/>
                    <a:pt x="3912109" y="2411413"/>
                    <a:pt x="3329362" y="2411413"/>
                  </a:cubicBezTo>
                  <a:cubicBezTo>
                    <a:pt x="2747034" y="2411413"/>
                    <a:pt x="2274887" y="1872332"/>
                    <a:pt x="2274887" y="1205078"/>
                  </a:cubicBezTo>
                  <a:cubicBezTo>
                    <a:pt x="2274887" y="539500"/>
                    <a:pt x="2747034" y="0"/>
                    <a:pt x="332936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ja-JP" altLang="en-US"/>
            </a:p>
          </p:txBody>
        </p:sp>
        <p:sp>
          <p:nvSpPr>
            <p:cNvPr id="40" name="テキスト ボックス 39"/>
            <p:cNvSpPr txBox="1"/>
            <p:nvPr/>
          </p:nvSpPr>
          <p:spPr>
            <a:xfrm>
              <a:off x="8793835" y="4205492"/>
              <a:ext cx="1003145" cy="4095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1200" b="1" dirty="0" smtClean="0"/>
                <a:t>DevOps</a:t>
              </a:r>
              <a:endParaRPr kumimoji="1" lang="ja-JP" altLang="en-US" sz="1200" b="1" dirty="0"/>
            </a:p>
          </p:txBody>
        </p:sp>
      </p:grpSp>
      <p:sp>
        <p:nvSpPr>
          <p:cNvPr id="41" name="角丸四角形吹き出し 40"/>
          <p:cNvSpPr/>
          <p:nvPr/>
        </p:nvSpPr>
        <p:spPr bwMode="auto">
          <a:xfrm>
            <a:off x="6528048" y="5066826"/>
            <a:ext cx="1110555" cy="332644"/>
          </a:xfrm>
          <a:prstGeom prst="wedgeRoundRectCallout">
            <a:avLst>
              <a:gd name="adj1" fmla="val 68505"/>
              <a:gd name="adj2" fmla="val 45085"/>
              <a:gd name="adj3" fmla="val 16667"/>
            </a:avLst>
          </a:prstGeom>
          <a:solidFill>
            <a:srgbClr val="FFFFCC"/>
          </a:solidFill>
          <a:ln w="12700">
            <a:solidFill>
              <a:schemeClr val="tx1"/>
            </a:solidFill>
          </a:ln>
          <a:effectLst/>
          <a:extLst/>
        </p:spPr>
        <p:txBody>
          <a:bodyPr rot="0" spcFirstLastPara="0" vertOverflow="overflow" horzOverflow="overflow" vert="horz" wrap="none" lIns="72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ja-JP" sz="1200" b="1" dirty="0" smtClean="0">
                <a:latin typeface="+mn-ea"/>
              </a:rPr>
              <a:t>Done</a:t>
            </a:r>
            <a:r>
              <a:rPr kumimoji="1" lang="ja-JP" altLang="en-US" sz="1200" b="1" dirty="0" smtClean="0">
                <a:latin typeface="+mn-ea"/>
              </a:rPr>
              <a:t>！</a:t>
            </a:r>
          </a:p>
        </p:txBody>
      </p:sp>
      <p:grpSp>
        <p:nvGrpSpPr>
          <p:cNvPr id="42" name="グループ化 41"/>
          <p:cNvGrpSpPr/>
          <p:nvPr/>
        </p:nvGrpSpPr>
        <p:grpSpPr>
          <a:xfrm>
            <a:off x="7848872" y="3610404"/>
            <a:ext cx="726593" cy="786514"/>
            <a:chOff x="8793835" y="3452206"/>
            <a:chExt cx="1003145" cy="1162811"/>
          </a:xfrm>
        </p:grpSpPr>
        <p:sp>
          <p:nvSpPr>
            <p:cNvPr id="44" name="フリーフォーム 43"/>
            <p:cNvSpPr>
              <a:spLocks noChangeAspect="1"/>
            </p:cNvSpPr>
            <p:nvPr/>
          </p:nvSpPr>
          <p:spPr bwMode="auto">
            <a:xfrm>
              <a:off x="8891289" y="3452206"/>
              <a:ext cx="777041" cy="801151"/>
            </a:xfrm>
            <a:custGeom>
              <a:avLst/>
              <a:gdLst>
                <a:gd name="connsiteX0" fmla="*/ 263032 w 6651624"/>
                <a:gd name="connsiteY0" fmla="*/ 6332538 h 6858001"/>
                <a:gd name="connsiteX1" fmla="*/ 6388173 w 6651624"/>
                <a:gd name="connsiteY1" fmla="*/ 6332538 h 6858001"/>
                <a:gd name="connsiteX2" fmla="*/ 6651624 w 6651624"/>
                <a:gd name="connsiteY2" fmla="*/ 6594433 h 6858001"/>
                <a:gd name="connsiteX3" fmla="*/ 6388173 w 6651624"/>
                <a:gd name="connsiteY3" fmla="*/ 6858001 h 6858001"/>
                <a:gd name="connsiteX4" fmla="*/ 263032 w 6651624"/>
                <a:gd name="connsiteY4" fmla="*/ 6858001 h 6858001"/>
                <a:gd name="connsiteX5" fmla="*/ 0 w 6651624"/>
                <a:gd name="connsiteY5" fmla="*/ 6594433 h 6858001"/>
                <a:gd name="connsiteX6" fmla="*/ 263032 w 6651624"/>
                <a:gd name="connsiteY6" fmla="*/ 6332538 h 6858001"/>
                <a:gd name="connsiteX7" fmla="*/ 5433654 w 6651624"/>
                <a:gd name="connsiteY7" fmla="*/ 4567238 h 6858001"/>
                <a:gd name="connsiteX8" fmla="*/ 5574697 w 6651624"/>
                <a:gd name="connsiteY8" fmla="*/ 4825583 h 6858001"/>
                <a:gd name="connsiteX9" fmla="*/ 5558745 w 6651624"/>
                <a:gd name="connsiteY9" fmla="*/ 5344786 h 6858001"/>
                <a:gd name="connsiteX10" fmla="*/ 5316537 w 6651624"/>
                <a:gd name="connsiteY10" fmla="*/ 5526088 h 6858001"/>
                <a:gd name="connsiteX11" fmla="*/ 5433654 w 6651624"/>
                <a:gd name="connsiteY11" fmla="*/ 4567238 h 6858001"/>
                <a:gd name="connsiteX12" fmla="*/ 1217972 w 6651624"/>
                <a:gd name="connsiteY12" fmla="*/ 4567238 h 6858001"/>
                <a:gd name="connsiteX13" fmla="*/ 1335087 w 6651624"/>
                <a:gd name="connsiteY13" fmla="*/ 5526088 h 6858001"/>
                <a:gd name="connsiteX14" fmla="*/ 1092880 w 6651624"/>
                <a:gd name="connsiteY14" fmla="*/ 5344786 h 6858001"/>
                <a:gd name="connsiteX15" fmla="*/ 1076929 w 6651624"/>
                <a:gd name="connsiteY15" fmla="*/ 4825583 h 6858001"/>
                <a:gd name="connsiteX16" fmla="*/ 1217972 w 6651624"/>
                <a:gd name="connsiteY16" fmla="*/ 4567238 h 6858001"/>
                <a:gd name="connsiteX17" fmla="*/ 1289050 w 6651624"/>
                <a:gd name="connsiteY17" fmla="*/ 4144963 h 6858001"/>
                <a:gd name="connsiteX18" fmla="*/ 5362574 w 6651624"/>
                <a:gd name="connsiteY18" fmla="*/ 4144963 h 6858001"/>
                <a:gd name="connsiteX19" fmla="*/ 5111749 w 6651624"/>
                <a:gd name="connsiteY19" fmla="*/ 6197601 h 6858001"/>
                <a:gd name="connsiteX20" fmla="*/ 1538287 w 6651624"/>
                <a:gd name="connsiteY20" fmla="*/ 6197601 h 6858001"/>
                <a:gd name="connsiteX21" fmla="*/ 3148012 w 6651624"/>
                <a:gd name="connsiteY21" fmla="*/ 2946400 h 6858001"/>
                <a:gd name="connsiteX22" fmla="*/ 3503612 w 6651624"/>
                <a:gd name="connsiteY22" fmla="*/ 2946400 h 6858001"/>
                <a:gd name="connsiteX23" fmla="*/ 3657599 w 6651624"/>
                <a:gd name="connsiteY23" fmla="*/ 4022725 h 6858001"/>
                <a:gd name="connsiteX24" fmla="*/ 2994024 w 6651624"/>
                <a:gd name="connsiteY24" fmla="*/ 4022725 h 6858001"/>
                <a:gd name="connsiteX25" fmla="*/ 3947163 w 6651624"/>
                <a:gd name="connsiteY25" fmla="*/ 2732553 h 6858001"/>
                <a:gd name="connsiteX26" fmla="*/ 4657980 w 6651624"/>
                <a:gd name="connsiteY26" fmla="*/ 3142960 h 6858001"/>
                <a:gd name="connsiteX27" fmla="*/ 5137150 w 6651624"/>
                <a:gd name="connsiteY27" fmla="*/ 4022725 h 6858001"/>
                <a:gd name="connsiteX28" fmla="*/ 3662362 w 6651624"/>
                <a:gd name="connsiteY28" fmla="*/ 4022725 h 6858001"/>
                <a:gd name="connsiteX29" fmla="*/ 3925822 w 6651624"/>
                <a:gd name="connsiteY29" fmla="*/ 2733436 h 6858001"/>
                <a:gd name="connsiteX30" fmla="*/ 3947163 w 6651624"/>
                <a:gd name="connsiteY30" fmla="*/ 2732553 h 6858001"/>
                <a:gd name="connsiteX31" fmla="*/ 2702874 w 6651624"/>
                <a:gd name="connsiteY31" fmla="*/ 2732553 h 6858001"/>
                <a:gd name="connsiteX32" fmla="*/ 2724216 w 6651624"/>
                <a:gd name="connsiteY32" fmla="*/ 2733436 h 6858001"/>
                <a:gd name="connsiteX33" fmla="*/ 2987675 w 6651624"/>
                <a:gd name="connsiteY33" fmla="*/ 4022725 h 6858001"/>
                <a:gd name="connsiteX34" fmla="*/ 1512887 w 6651624"/>
                <a:gd name="connsiteY34" fmla="*/ 4022725 h 6858001"/>
                <a:gd name="connsiteX35" fmla="*/ 1992057 w 6651624"/>
                <a:gd name="connsiteY35" fmla="*/ 3142960 h 6858001"/>
                <a:gd name="connsiteX36" fmla="*/ 2702874 w 6651624"/>
                <a:gd name="connsiteY36" fmla="*/ 2732553 h 6858001"/>
                <a:gd name="connsiteX37" fmla="*/ 3329362 w 6651624"/>
                <a:gd name="connsiteY37" fmla="*/ 0 h 6858001"/>
                <a:gd name="connsiteX38" fmla="*/ 4384675 w 6651624"/>
                <a:gd name="connsiteY38" fmla="*/ 1205078 h 6858001"/>
                <a:gd name="connsiteX39" fmla="*/ 3329362 w 6651624"/>
                <a:gd name="connsiteY39" fmla="*/ 2411413 h 6858001"/>
                <a:gd name="connsiteX40" fmla="*/ 2274887 w 6651624"/>
                <a:gd name="connsiteY40" fmla="*/ 1205078 h 6858001"/>
                <a:gd name="connsiteX41" fmla="*/ 3329362 w 6651624"/>
                <a:gd name="connsiteY41" fmla="*/ 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6651624" h="6858001">
                  <a:moveTo>
                    <a:pt x="263032" y="6332538"/>
                  </a:moveTo>
                  <a:cubicBezTo>
                    <a:pt x="263032" y="6332538"/>
                    <a:pt x="263032" y="6332538"/>
                    <a:pt x="6388173" y="6332538"/>
                  </a:cubicBezTo>
                  <a:cubicBezTo>
                    <a:pt x="6546495" y="6332538"/>
                    <a:pt x="6651624" y="6437129"/>
                    <a:pt x="6651624" y="6594433"/>
                  </a:cubicBezTo>
                  <a:cubicBezTo>
                    <a:pt x="6651624" y="6752574"/>
                    <a:pt x="6546495" y="6858001"/>
                    <a:pt x="6388173" y="6858001"/>
                  </a:cubicBezTo>
                  <a:cubicBezTo>
                    <a:pt x="5914044" y="6858001"/>
                    <a:pt x="737580" y="6858001"/>
                    <a:pt x="263032" y="6858001"/>
                  </a:cubicBezTo>
                  <a:cubicBezTo>
                    <a:pt x="105129" y="6858001"/>
                    <a:pt x="0" y="6752574"/>
                    <a:pt x="0" y="6594433"/>
                  </a:cubicBezTo>
                  <a:cubicBezTo>
                    <a:pt x="0" y="6437129"/>
                    <a:pt x="105129" y="6332538"/>
                    <a:pt x="263032" y="6332538"/>
                  </a:cubicBezTo>
                  <a:close/>
                  <a:moveTo>
                    <a:pt x="5433654" y="4567238"/>
                  </a:moveTo>
                  <a:cubicBezTo>
                    <a:pt x="5573437" y="4823071"/>
                    <a:pt x="5574697" y="4825583"/>
                    <a:pt x="5574697" y="4825583"/>
                  </a:cubicBezTo>
                  <a:cubicBezTo>
                    <a:pt x="5665787" y="4993486"/>
                    <a:pt x="5665787" y="5192374"/>
                    <a:pt x="5558745" y="5344786"/>
                  </a:cubicBezTo>
                  <a:cubicBezTo>
                    <a:pt x="5499977" y="5433134"/>
                    <a:pt x="5413924" y="5492591"/>
                    <a:pt x="5316537" y="5526088"/>
                  </a:cubicBezTo>
                  <a:cubicBezTo>
                    <a:pt x="5316537" y="5526088"/>
                    <a:pt x="5316537" y="5526088"/>
                    <a:pt x="5433654" y="4567238"/>
                  </a:cubicBezTo>
                  <a:close/>
                  <a:moveTo>
                    <a:pt x="1217972" y="4567238"/>
                  </a:moveTo>
                  <a:lnTo>
                    <a:pt x="1335087" y="5526088"/>
                  </a:lnTo>
                  <a:cubicBezTo>
                    <a:pt x="1237700" y="5492591"/>
                    <a:pt x="1151648" y="5433134"/>
                    <a:pt x="1092880" y="5344786"/>
                  </a:cubicBezTo>
                  <a:cubicBezTo>
                    <a:pt x="985838" y="5192374"/>
                    <a:pt x="985838" y="4993486"/>
                    <a:pt x="1076929" y="4825583"/>
                  </a:cubicBezTo>
                  <a:cubicBezTo>
                    <a:pt x="1076929" y="4825583"/>
                    <a:pt x="1078188" y="4823071"/>
                    <a:pt x="1217972" y="4567238"/>
                  </a:cubicBezTo>
                  <a:close/>
                  <a:moveTo>
                    <a:pt x="1289050" y="4144963"/>
                  </a:moveTo>
                  <a:lnTo>
                    <a:pt x="5362574" y="4144963"/>
                  </a:lnTo>
                  <a:lnTo>
                    <a:pt x="5111749" y="6197601"/>
                  </a:lnTo>
                  <a:lnTo>
                    <a:pt x="1538287" y="6197601"/>
                  </a:lnTo>
                  <a:close/>
                  <a:moveTo>
                    <a:pt x="3148012" y="2946400"/>
                  </a:moveTo>
                  <a:lnTo>
                    <a:pt x="3503612" y="2946400"/>
                  </a:lnTo>
                  <a:lnTo>
                    <a:pt x="3657599" y="4022725"/>
                  </a:lnTo>
                  <a:lnTo>
                    <a:pt x="2994024" y="4022725"/>
                  </a:lnTo>
                  <a:close/>
                  <a:moveTo>
                    <a:pt x="3947163" y="2732553"/>
                  </a:moveTo>
                  <a:cubicBezTo>
                    <a:pt x="4043455" y="2730858"/>
                    <a:pt x="4442113" y="2748720"/>
                    <a:pt x="4657980" y="3142960"/>
                  </a:cubicBezTo>
                  <a:cubicBezTo>
                    <a:pt x="4859449" y="3513123"/>
                    <a:pt x="5014426" y="3797863"/>
                    <a:pt x="5137150" y="4022725"/>
                  </a:cubicBezTo>
                  <a:lnTo>
                    <a:pt x="3662362" y="4022725"/>
                  </a:lnTo>
                  <a:cubicBezTo>
                    <a:pt x="3662362" y="4022725"/>
                    <a:pt x="3662362" y="4022725"/>
                    <a:pt x="3925822" y="2733436"/>
                  </a:cubicBezTo>
                  <a:cubicBezTo>
                    <a:pt x="3925822" y="2733436"/>
                    <a:pt x="3933407" y="2732795"/>
                    <a:pt x="3947163" y="2732553"/>
                  </a:cubicBezTo>
                  <a:close/>
                  <a:moveTo>
                    <a:pt x="2702874" y="2732553"/>
                  </a:moveTo>
                  <a:cubicBezTo>
                    <a:pt x="2716630" y="2732795"/>
                    <a:pt x="2724216" y="2733436"/>
                    <a:pt x="2724216" y="2733436"/>
                  </a:cubicBezTo>
                  <a:cubicBezTo>
                    <a:pt x="2724216" y="2733436"/>
                    <a:pt x="2724216" y="2733436"/>
                    <a:pt x="2987675" y="4022725"/>
                  </a:cubicBezTo>
                  <a:lnTo>
                    <a:pt x="1512887" y="4022725"/>
                  </a:lnTo>
                  <a:cubicBezTo>
                    <a:pt x="1635612" y="3797863"/>
                    <a:pt x="1790588" y="3513123"/>
                    <a:pt x="1992057" y="3142960"/>
                  </a:cubicBezTo>
                  <a:cubicBezTo>
                    <a:pt x="2207924" y="2748720"/>
                    <a:pt x="2606583" y="2730858"/>
                    <a:pt x="2702874" y="2732553"/>
                  </a:cubicBezTo>
                  <a:close/>
                  <a:moveTo>
                    <a:pt x="3329362" y="0"/>
                  </a:moveTo>
                  <a:cubicBezTo>
                    <a:pt x="3912109" y="0"/>
                    <a:pt x="4384675" y="539500"/>
                    <a:pt x="4384675" y="1205078"/>
                  </a:cubicBezTo>
                  <a:cubicBezTo>
                    <a:pt x="4384675" y="1872332"/>
                    <a:pt x="3912109" y="2411413"/>
                    <a:pt x="3329362" y="2411413"/>
                  </a:cubicBezTo>
                  <a:cubicBezTo>
                    <a:pt x="2747034" y="2411413"/>
                    <a:pt x="2274887" y="1872332"/>
                    <a:pt x="2274887" y="1205078"/>
                  </a:cubicBezTo>
                  <a:cubicBezTo>
                    <a:pt x="2274887" y="539500"/>
                    <a:pt x="2747034" y="0"/>
                    <a:pt x="332936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ja-JP" altLang="en-US"/>
            </a:p>
          </p:txBody>
        </p:sp>
        <p:sp>
          <p:nvSpPr>
            <p:cNvPr id="45" name="テキスト ボックス 44"/>
            <p:cNvSpPr txBox="1"/>
            <p:nvPr/>
          </p:nvSpPr>
          <p:spPr>
            <a:xfrm>
              <a:off x="8793835" y="4205492"/>
              <a:ext cx="1003145" cy="4095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1200" b="1" dirty="0" smtClean="0"/>
                <a:t>DevOps</a:t>
              </a:r>
              <a:endParaRPr kumimoji="1" lang="ja-JP" altLang="en-US" sz="1200" b="1" dirty="0"/>
            </a:p>
          </p:txBody>
        </p:sp>
      </p:grpSp>
      <p:sp>
        <p:nvSpPr>
          <p:cNvPr id="50" name="雲形吹き出し 49"/>
          <p:cNvSpPr/>
          <p:nvPr/>
        </p:nvSpPr>
        <p:spPr bwMode="auto">
          <a:xfrm>
            <a:off x="8981580" y="2432774"/>
            <a:ext cx="2969771" cy="1719521"/>
          </a:xfrm>
          <a:prstGeom prst="cloudCallout">
            <a:avLst>
              <a:gd name="adj1" fmla="val -64771"/>
              <a:gd name="adj2" fmla="val 27874"/>
            </a:avLst>
          </a:prstGeom>
          <a:solidFill>
            <a:schemeClr val="accent5">
              <a:lumMod val="10000"/>
              <a:lumOff val="90000"/>
            </a:schemeClr>
          </a:solidFill>
          <a:ln w="12700">
            <a:solidFill>
              <a:schemeClr val="tx1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  <p:sp>
        <p:nvSpPr>
          <p:cNvPr id="52" name="テキスト ボックス 51"/>
          <p:cNvSpPr txBox="1"/>
          <p:nvPr/>
        </p:nvSpPr>
        <p:spPr>
          <a:xfrm>
            <a:off x="328563" y="1053266"/>
            <a:ext cx="1877783" cy="430887"/>
          </a:xfrm>
          <a:prstGeom prst="rect">
            <a:avLst/>
          </a:prstGeom>
          <a:solidFill>
            <a:schemeClr val="accent3">
              <a:lumMod val="10000"/>
              <a:lumOff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ja-JP" sz="1100" b="1" dirty="0" smtClean="0"/>
              <a:t>The client asks for a new </a:t>
            </a:r>
            <a:endParaRPr kumimoji="1" lang="ja-JP" altLang="en-US" sz="1100" b="1" dirty="0"/>
          </a:p>
        </p:txBody>
      </p:sp>
      <p:sp>
        <p:nvSpPr>
          <p:cNvPr id="53" name="テキスト ボックス 52"/>
          <p:cNvSpPr txBox="1"/>
          <p:nvPr/>
        </p:nvSpPr>
        <p:spPr>
          <a:xfrm>
            <a:off x="9408368" y="2965397"/>
            <a:ext cx="2338433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050" dirty="0"/>
              <a:t>The CI/CD is already completed, so it's easy to deploy once I've fixed the code!</a:t>
            </a:r>
            <a:endParaRPr kumimoji="1" lang="en-US" altLang="ja-JP" sz="1050" dirty="0" smtClean="0"/>
          </a:p>
        </p:txBody>
      </p:sp>
      <p:sp>
        <p:nvSpPr>
          <p:cNvPr id="57" name="角丸四角形吹き出し 56"/>
          <p:cNvSpPr/>
          <p:nvPr/>
        </p:nvSpPr>
        <p:spPr bwMode="auto">
          <a:xfrm>
            <a:off x="3289002" y="1154124"/>
            <a:ext cx="2376264" cy="536201"/>
          </a:xfrm>
          <a:prstGeom prst="wedgeRoundRectCallout">
            <a:avLst>
              <a:gd name="adj1" fmla="val -61693"/>
              <a:gd name="adj2" fmla="val 8423"/>
              <a:gd name="adj3" fmla="val 16667"/>
            </a:avLst>
          </a:prstGeom>
          <a:solidFill>
            <a:srgbClr val="FFFFCC"/>
          </a:solidFill>
          <a:ln w="12700">
            <a:solidFill>
              <a:schemeClr val="tx1"/>
            </a:solidFill>
          </a:ln>
          <a:effectLst/>
          <a:extLst/>
        </p:spPr>
        <p:txBody>
          <a:bodyPr rot="0" spcFirstLastPara="0" vertOverflow="overflow" horzOverflow="overflow" vert="horz" wrap="none" lIns="72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kumimoji="1" lang="en-US" altLang="ja-JP" sz="1200" b="1" dirty="0" smtClean="0">
                <a:latin typeface="+mn-ea"/>
              </a:rPr>
              <a:t>The EC site is doing great!</a:t>
            </a:r>
            <a:endParaRPr kumimoji="1" lang="ja-JP" altLang="en-US" sz="1200" b="1" dirty="0" smtClean="0">
              <a:latin typeface="+mn-ea"/>
            </a:endParaRPr>
          </a:p>
        </p:txBody>
      </p:sp>
      <p:grpSp>
        <p:nvGrpSpPr>
          <p:cNvPr id="61" name="グループ化 60"/>
          <p:cNvGrpSpPr/>
          <p:nvPr/>
        </p:nvGrpSpPr>
        <p:grpSpPr>
          <a:xfrm>
            <a:off x="2240556" y="1037238"/>
            <a:ext cx="747652" cy="851360"/>
            <a:chOff x="274361" y="1892914"/>
            <a:chExt cx="1033654" cy="1223691"/>
          </a:xfrm>
        </p:grpSpPr>
        <p:pic>
          <p:nvPicPr>
            <p:cNvPr id="62" name="Picture 2" descr="社長メッセージ | untitled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4361" y="1892914"/>
              <a:ext cx="1033654" cy="10336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3" name="テキスト ボックス 62"/>
            <p:cNvSpPr txBox="1"/>
            <p:nvPr/>
          </p:nvSpPr>
          <p:spPr>
            <a:xfrm>
              <a:off x="347959" y="2718464"/>
              <a:ext cx="898008" cy="3981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1200" b="1" dirty="0" smtClean="0"/>
                <a:t>Client</a:t>
              </a:r>
              <a:endParaRPr kumimoji="1" lang="ja-JP" altLang="en-US" sz="1200" b="1" dirty="0"/>
            </a:p>
          </p:txBody>
        </p:sp>
      </p:grpSp>
      <p:sp>
        <p:nvSpPr>
          <p:cNvPr id="64" name="角丸四角形吹き出し 63"/>
          <p:cNvSpPr/>
          <p:nvPr/>
        </p:nvSpPr>
        <p:spPr bwMode="auto">
          <a:xfrm>
            <a:off x="5879976" y="1611599"/>
            <a:ext cx="1773143" cy="332644"/>
          </a:xfrm>
          <a:prstGeom prst="wedgeRoundRectCallout">
            <a:avLst>
              <a:gd name="adj1" fmla="val 64304"/>
              <a:gd name="adj2" fmla="val 45085"/>
              <a:gd name="adj3" fmla="val 16667"/>
            </a:avLst>
          </a:prstGeom>
          <a:solidFill>
            <a:srgbClr val="FFFFCC"/>
          </a:solidFill>
          <a:ln w="12700">
            <a:solidFill>
              <a:schemeClr val="tx1"/>
            </a:solidFill>
          </a:ln>
          <a:effectLst/>
          <a:extLst/>
        </p:spPr>
        <p:txBody>
          <a:bodyPr rot="0" spcFirstLastPara="0" vertOverflow="overflow" horzOverflow="overflow" vert="horz" wrap="none" lIns="72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kumimoji="1" lang="en-US" altLang="ja-JP" sz="1200" b="1" dirty="0" smtClean="0">
                <a:latin typeface="+mn-ea"/>
              </a:rPr>
              <a:t>That is good to hear</a:t>
            </a:r>
            <a:endParaRPr kumimoji="1" lang="ja-JP" altLang="en-US" sz="1200" b="1" dirty="0" smtClean="0">
              <a:latin typeface="+mn-ea"/>
            </a:endParaRPr>
          </a:p>
        </p:txBody>
      </p:sp>
      <p:grpSp>
        <p:nvGrpSpPr>
          <p:cNvPr id="65" name="グループ化 64"/>
          <p:cNvGrpSpPr/>
          <p:nvPr/>
        </p:nvGrpSpPr>
        <p:grpSpPr>
          <a:xfrm>
            <a:off x="7874686" y="1614036"/>
            <a:ext cx="726593" cy="786514"/>
            <a:chOff x="8793835" y="3452206"/>
            <a:chExt cx="1003145" cy="1162811"/>
          </a:xfrm>
        </p:grpSpPr>
        <p:sp>
          <p:nvSpPr>
            <p:cNvPr id="66" name="フリーフォーム 65"/>
            <p:cNvSpPr>
              <a:spLocks noChangeAspect="1"/>
            </p:cNvSpPr>
            <p:nvPr/>
          </p:nvSpPr>
          <p:spPr bwMode="auto">
            <a:xfrm>
              <a:off x="8891289" y="3452206"/>
              <a:ext cx="777041" cy="801151"/>
            </a:xfrm>
            <a:custGeom>
              <a:avLst/>
              <a:gdLst>
                <a:gd name="connsiteX0" fmla="*/ 263032 w 6651624"/>
                <a:gd name="connsiteY0" fmla="*/ 6332538 h 6858001"/>
                <a:gd name="connsiteX1" fmla="*/ 6388173 w 6651624"/>
                <a:gd name="connsiteY1" fmla="*/ 6332538 h 6858001"/>
                <a:gd name="connsiteX2" fmla="*/ 6651624 w 6651624"/>
                <a:gd name="connsiteY2" fmla="*/ 6594433 h 6858001"/>
                <a:gd name="connsiteX3" fmla="*/ 6388173 w 6651624"/>
                <a:gd name="connsiteY3" fmla="*/ 6858001 h 6858001"/>
                <a:gd name="connsiteX4" fmla="*/ 263032 w 6651624"/>
                <a:gd name="connsiteY4" fmla="*/ 6858001 h 6858001"/>
                <a:gd name="connsiteX5" fmla="*/ 0 w 6651624"/>
                <a:gd name="connsiteY5" fmla="*/ 6594433 h 6858001"/>
                <a:gd name="connsiteX6" fmla="*/ 263032 w 6651624"/>
                <a:gd name="connsiteY6" fmla="*/ 6332538 h 6858001"/>
                <a:gd name="connsiteX7" fmla="*/ 5433654 w 6651624"/>
                <a:gd name="connsiteY7" fmla="*/ 4567238 h 6858001"/>
                <a:gd name="connsiteX8" fmla="*/ 5574697 w 6651624"/>
                <a:gd name="connsiteY8" fmla="*/ 4825583 h 6858001"/>
                <a:gd name="connsiteX9" fmla="*/ 5558745 w 6651624"/>
                <a:gd name="connsiteY9" fmla="*/ 5344786 h 6858001"/>
                <a:gd name="connsiteX10" fmla="*/ 5316537 w 6651624"/>
                <a:gd name="connsiteY10" fmla="*/ 5526088 h 6858001"/>
                <a:gd name="connsiteX11" fmla="*/ 5433654 w 6651624"/>
                <a:gd name="connsiteY11" fmla="*/ 4567238 h 6858001"/>
                <a:gd name="connsiteX12" fmla="*/ 1217972 w 6651624"/>
                <a:gd name="connsiteY12" fmla="*/ 4567238 h 6858001"/>
                <a:gd name="connsiteX13" fmla="*/ 1335087 w 6651624"/>
                <a:gd name="connsiteY13" fmla="*/ 5526088 h 6858001"/>
                <a:gd name="connsiteX14" fmla="*/ 1092880 w 6651624"/>
                <a:gd name="connsiteY14" fmla="*/ 5344786 h 6858001"/>
                <a:gd name="connsiteX15" fmla="*/ 1076929 w 6651624"/>
                <a:gd name="connsiteY15" fmla="*/ 4825583 h 6858001"/>
                <a:gd name="connsiteX16" fmla="*/ 1217972 w 6651624"/>
                <a:gd name="connsiteY16" fmla="*/ 4567238 h 6858001"/>
                <a:gd name="connsiteX17" fmla="*/ 1289050 w 6651624"/>
                <a:gd name="connsiteY17" fmla="*/ 4144963 h 6858001"/>
                <a:gd name="connsiteX18" fmla="*/ 5362574 w 6651624"/>
                <a:gd name="connsiteY18" fmla="*/ 4144963 h 6858001"/>
                <a:gd name="connsiteX19" fmla="*/ 5111749 w 6651624"/>
                <a:gd name="connsiteY19" fmla="*/ 6197601 h 6858001"/>
                <a:gd name="connsiteX20" fmla="*/ 1538287 w 6651624"/>
                <a:gd name="connsiteY20" fmla="*/ 6197601 h 6858001"/>
                <a:gd name="connsiteX21" fmla="*/ 3148012 w 6651624"/>
                <a:gd name="connsiteY21" fmla="*/ 2946400 h 6858001"/>
                <a:gd name="connsiteX22" fmla="*/ 3503612 w 6651624"/>
                <a:gd name="connsiteY22" fmla="*/ 2946400 h 6858001"/>
                <a:gd name="connsiteX23" fmla="*/ 3657599 w 6651624"/>
                <a:gd name="connsiteY23" fmla="*/ 4022725 h 6858001"/>
                <a:gd name="connsiteX24" fmla="*/ 2994024 w 6651624"/>
                <a:gd name="connsiteY24" fmla="*/ 4022725 h 6858001"/>
                <a:gd name="connsiteX25" fmla="*/ 3947163 w 6651624"/>
                <a:gd name="connsiteY25" fmla="*/ 2732553 h 6858001"/>
                <a:gd name="connsiteX26" fmla="*/ 4657980 w 6651624"/>
                <a:gd name="connsiteY26" fmla="*/ 3142960 h 6858001"/>
                <a:gd name="connsiteX27" fmla="*/ 5137150 w 6651624"/>
                <a:gd name="connsiteY27" fmla="*/ 4022725 h 6858001"/>
                <a:gd name="connsiteX28" fmla="*/ 3662362 w 6651624"/>
                <a:gd name="connsiteY28" fmla="*/ 4022725 h 6858001"/>
                <a:gd name="connsiteX29" fmla="*/ 3925822 w 6651624"/>
                <a:gd name="connsiteY29" fmla="*/ 2733436 h 6858001"/>
                <a:gd name="connsiteX30" fmla="*/ 3947163 w 6651624"/>
                <a:gd name="connsiteY30" fmla="*/ 2732553 h 6858001"/>
                <a:gd name="connsiteX31" fmla="*/ 2702874 w 6651624"/>
                <a:gd name="connsiteY31" fmla="*/ 2732553 h 6858001"/>
                <a:gd name="connsiteX32" fmla="*/ 2724216 w 6651624"/>
                <a:gd name="connsiteY32" fmla="*/ 2733436 h 6858001"/>
                <a:gd name="connsiteX33" fmla="*/ 2987675 w 6651624"/>
                <a:gd name="connsiteY33" fmla="*/ 4022725 h 6858001"/>
                <a:gd name="connsiteX34" fmla="*/ 1512887 w 6651624"/>
                <a:gd name="connsiteY34" fmla="*/ 4022725 h 6858001"/>
                <a:gd name="connsiteX35" fmla="*/ 1992057 w 6651624"/>
                <a:gd name="connsiteY35" fmla="*/ 3142960 h 6858001"/>
                <a:gd name="connsiteX36" fmla="*/ 2702874 w 6651624"/>
                <a:gd name="connsiteY36" fmla="*/ 2732553 h 6858001"/>
                <a:gd name="connsiteX37" fmla="*/ 3329362 w 6651624"/>
                <a:gd name="connsiteY37" fmla="*/ 0 h 6858001"/>
                <a:gd name="connsiteX38" fmla="*/ 4384675 w 6651624"/>
                <a:gd name="connsiteY38" fmla="*/ 1205078 h 6858001"/>
                <a:gd name="connsiteX39" fmla="*/ 3329362 w 6651624"/>
                <a:gd name="connsiteY39" fmla="*/ 2411413 h 6858001"/>
                <a:gd name="connsiteX40" fmla="*/ 2274887 w 6651624"/>
                <a:gd name="connsiteY40" fmla="*/ 1205078 h 6858001"/>
                <a:gd name="connsiteX41" fmla="*/ 3329362 w 6651624"/>
                <a:gd name="connsiteY41" fmla="*/ 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6651624" h="6858001">
                  <a:moveTo>
                    <a:pt x="263032" y="6332538"/>
                  </a:moveTo>
                  <a:cubicBezTo>
                    <a:pt x="263032" y="6332538"/>
                    <a:pt x="263032" y="6332538"/>
                    <a:pt x="6388173" y="6332538"/>
                  </a:cubicBezTo>
                  <a:cubicBezTo>
                    <a:pt x="6546495" y="6332538"/>
                    <a:pt x="6651624" y="6437129"/>
                    <a:pt x="6651624" y="6594433"/>
                  </a:cubicBezTo>
                  <a:cubicBezTo>
                    <a:pt x="6651624" y="6752574"/>
                    <a:pt x="6546495" y="6858001"/>
                    <a:pt x="6388173" y="6858001"/>
                  </a:cubicBezTo>
                  <a:cubicBezTo>
                    <a:pt x="5914044" y="6858001"/>
                    <a:pt x="737580" y="6858001"/>
                    <a:pt x="263032" y="6858001"/>
                  </a:cubicBezTo>
                  <a:cubicBezTo>
                    <a:pt x="105129" y="6858001"/>
                    <a:pt x="0" y="6752574"/>
                    <a:pt x="0" y="6594433"/>
                  </a:cubicBezTo>
                  <a:cubicBezTo>
                    <a:pt x="0" y="6437129"/>
                    <a:pt x="105129" y="6332538"/>
                    <a:pt x="263032" y="6332538"/>
                  </a:cubicBezTo>
                  <a:close/>
                  <a:moveTo>
                    <a:pt x="5433654" y="4567238"/>
                  </a:moveTo>
                  <a:cubicBezTo>
                    <a:pt x="5573437" y="4823071"/>
                    <a:pt x="5574697" y="4825583"/>
                    <a:pt x="5574697" y="4825583"/>
                  </a:cubicBezTo>
                  <a:cubicBezTo>
                    <a:pt x="5665787" y="4993486"/>
                    <a:pt x="5665787" y="5192374"/>
                    <a:pt x="5558745" y="5344786"/>
                  </a:cubicBezTo>
                  <a:cubicBezTo>
                    <a:pt x="5499977" y="5433134"/>
                    <a:pt x="5413924" y="5492591"/>
                    <a:pt x="5316537" y="5526088"/>
                  </a:cubicBezTo>
                  <a:cubicBezTo>
                    <a:pt x="5316537" y="5526088"/>
                    <a:pt x="5316537" y="5526088"/>
                    <a:pt x="5433654" y="4567238"/>
                  </a:cubicBezTo>
                  <a:close/>
                  <a:moveTo>
                    <a:pt x="1217972" y="4567238"/>
                  </a:moveTo>
                  <a:lnTo>
                    <a:pt x="1335087" y="5526088"/>
                  </a:lnTo>
                  <a:cubicBezTo>
                    <a:pt x="1237700" y="5492591"/>
                    <a:pt x="1151648" y="5433134"/>
                    <a:pt x="1092880" y="5344786"/>
                  </a:cubicBezTo>
                  <a:cubicBezTo>
                    <a:pt x="985838" y="5192374"/>
                    <a:pt x="985838" y="4993486"/>
                    <a:pt x="1076929" y="4825583"/>
                  </a:cubicBezTo>
                  <a:cubicBezTo>
                    <a:pt x="1076929" y="4825583"/>
                    <a:pt x="1078188" y="4823071"/>
                    <a:pt x="1217972" y="4567238"/>
                  </a:cubicBezTo>
                  <a:close/>
                  <a:moveTo>
                    <a:pt x="1289050" y="4144963"/>
                  </a:moveTo>
                  <a:lnTo>
                    <a:pt x="5362574" y="4144963"/>
                  </a:lnTo>
                  <a:lnTo>
                    <a:pt x="5111749" y="6197601"/>
                  </a:lnTo>
                  <a:lnTo>
                    <a:pt x="1538287" y="6197601"/>
                  </a:lnTo>
                  <a:close/>
                  <a:moveTo>
                    <a:pt x="3148012" y="2946400"/>
                  </a:moveTo>
                  <a:lnTo>
                    <a:pt x="3503612" y="2946400"/>
                  </a:lnTo>
                  <a:lnTo>
                    <a:pt x="3657599" y="4022725"/>
                  </a:lnTo>
                  <a:lnTo>
                    <a:pt x="2994024" y="4022725"/>
                  </a:lnTo>
                  <a:close/>
                  <a:moveTo>
                    <a:pt x="3947163" y="2732553"/>
                  </a:moveTo>
                  <a:cubicBezTo>
                    <a:pt x="4043455" y="2730858"/>
                    <a:pt x="4442113" y="2748720"/>
                    <a:pt x="4657980" y="3142960"/>
                  </a:cubicBezTo>
                  <a:cubicBezTo>
                    <a:pt x="4859449" y="3513123"/>
                    <a:pt x="5014426" y="3797863"/>
                    <a:pt x="5137150" y="4022725"/>
                  </a:cubicBezTo>
                  <a:lnTo>
                    <a:pt x="3662362" y="4022725"/>
                  </a:lnTo>
                  <a:cubicBezTo>
                    <a:pt x="3662362" y="4022725"/>
                    <a:pt x="3662362" y="4022725"/>
                    <a:pt x="3925822" y="2733436"/>
                  </a:cubicBezTo>
                  <a:cubicBezTo>
                    <a:pt x="3925822" y="2733436"/>
                    <a:pt x="3933407" y="2732795"/>
                    <a:pt x="3947163" y="2732553"/>
                  </a:cubicBezTo>
                  <a:close/>
                  <a:moveTo>
                    <a:pt x="2702874" y="2732553"/>
                  </a:moveTo>
                  <a:cubicBezTo>
                    <a:pt x="2716630" y="2732795"/>
                    <a:pt x="2724216" y="2733436"/>
                    <a:pt x="2724216" y="2733436"/>
                  </a:cubicBezTo>
                  <a:cubicBezTo>
                    <a:pt x="2724216" y="2733436"/>
                    <a:pt x="2724216" y="2733436"/>
                    <a:pt x="2987675" y="4022725"/>
                  </a:cubicBezTo>
                  <a:lnTo>
                    <a:pt x="1512887" y="4022725"/>
                  </a:lnTo>
                  <a:cubicBezTo>
                    <a:pt x="1635612" y="3797863"/>
                    <a:pt x="1790588" y="3513123"/>
                    <a:pt x="1992057" y="3142960"/>
                  </a:cubicBezTo>
                  <a:cubicBezTo>
                    <a:pt x="2207924" y="2748720"/>
                    <a:pt x="2606583" y="2730858"/>
                    <a:pt x="2702874" y="2732553"/>
                  </a:cubicBezTo>
                  <a:close/>
                  <a:moveTo>
                    <a:pt x="3329362" y="0"/>
                  </a:moveTo>
                  <a:cubicBezTo>
                    <a:pt x="3912109" y="0"/>
                    <a:pt x="4384675" y="539500"/>
                    <a:pt x="4384675" y="1205078"/>
                  </a:cubicBezTo>
                  <a:cubicBezTo>
                    <a:pt x="4384675" y="1872332"/>
                    <a:pt x="3912109" y="2411413"/>
                    <a:pt x="3329362" y="2411413"/>
                  </a:cubicBezTo>
                  <a:cubicBezTo>
                    <a:pt x="2747034" y="2411413"/>
                    <a:pt x="2274887" y="1872332"/>
                    <a:pt x="2274887" y="1205078"/>
                  </a:cubicBezTo>
                  <a:cubicBezTo>
                    <a:pt x="2274887" y="539500"/>
                    <a:pt x="2747034" y="0"/>
                    <a:pt x="332936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ja-JP" altLang="en-US"/>
            </a:p>
          </p:txBody>
        </p:sp>
        <p:sp>
          <p:nvSpPr>
            <p:cNvPr id="67" name="テキスト ボックス 66"/>
            <p:cNvSpPr txBox="1"/>
            <p:nvPr/>
          </p:nvSpPr>
          <p:spPr>
            <a:xfrm>
              <a:off x="8793835" y="4205492"/>
              <a:ext cx="1003145" cy="4095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1200" b="1" dirty="0" smtClean="0"/>
                <a:t>DevOps</a:t>
              </a:r>
              <a:endParaRPr kumimoji="1" lang="ja-JP" altLang="en-US" sz="1200" b="1" dirty="0"/>
            </a:p>
          </p:txBody>
        </p:sp>
      </p:grpSp>
      <p:sp>
        <p:nvSpPr>
          <p:cNvPr id="38" name="円形吹き出し 37"/>
          <p:cNvSpPr/>
          <p:nvPr/>
        </p:nvSpPr>
        <p:spPr bwMode="auto">
          <a:xfrm>
            <a:off x="3404688" y="3485015"/>
            <a:ext cx="1231743" cy="531603"/>
          </a:xfrm>
          <a:prstGeom prst="wedgeEllipseCallout">
            <a:avLst>
              <a:gd name="adj1" fmla="val 56738"/>
              <a:gd name="adj2" fmla="val 25115"/>
            </a:avLst>
          </a:prstGeom>
          <a:solidFill>
            <a:srgbClr val="FFC000"/>
          </a:solidFill>
          <a:ln w="12700">
            <a:solidFill>
              <a:schemeClr val="tx1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1050" b="1" dirty="0" smtClean="0">
                <a:latin typeface="+mn-ea"/>
              </a:rPr>
              <a:t>Covered in</a:t>
            </a:r>
            <a:br>
              <a:rPr kumimoji="1" lang="en-US" altLang="ja-JP" sz="1050" b="1" dirty="0" smtClean="0">
                <a:latin typeface="+mn-ea"/>
              </a:rPr>
            </a:br>
            <a:r>
              <a:rPr kumimoji="1" lang="en-US" altLang="ja-JP" sz="1050" b="1" dirty="0" smtClean="0">
                <a:latin typeface="+mn-ea"/>
              </a:rPr>
              <a:t> page 59</a:t>
            </a:r>
            <a:r>
              <a:rPr lang="ja-JP" altLang="en-US" sz="1050" b="1" dirty="0">
                <a:latin typeface="+mn-ea"/>
              </a:rPr>
              <a:t> </a:t>
            </a:r>
            <a:r>
              <a:rPr lang="en-US" altLang="ja-JP" sz="1050" b="1" dirty="0" smtClean="0">
                <a:latin typeface="+mn-ea"/>
              </a:rPr>
              <a:t>- </a:t>
            </a:r>
            <a:r>
              <a:rPr kumimoji="1" lang="en-US" altLang="ja-JP" sz="1050" b="1" dirty="0" smtClean="0">
                <a:latin typeface="+mn-ea"/>
              </a:rPr>
              <a:t>80.</a:t>
            </a:r>
            <a:endParaRPr kumimoji="1" lang="ja-JP" altLang="en-US" sz="1050" b="1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57648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sz="quarter" idx="10"/>
          </p:nvPr>
        </p:nvSpPr>
        <p:spPr>
          <a:xfrm>
            <a:off x="239350" y="836712"/>
            <a:ext cx="11713301" cy="5616708"/>
          </a:xfrm>
        </p:spPr>
        <p:txBody>
          <a:bodyPr>
            <a:normAutofit/>
          </a:bodyPr>
          <a:lstStyle/>
          <a:p>
            <a:r>
              <a:rPr lang="en-US" altLang="ja-JP" dirty="0" smtClean="0"/>
              <a:t>Sample application configuration</a:t>
            </a:r>
          </a:p>
          <a:p>
            <a:pPr marL="180000" lvl="1" indent="0">
              <a:buNone/>
            </a:pPr>
            <a:r>
              <a:rPr lang="en-US" altLang="ja-JP" dirty="0" smtClean="0"/>
              <a:t>The sample application is created by an UI and an API.</a:t>
            </a:r>
          </a:p>
          <a:p>
            <a:pPr marL="180000" lvl="1" indent="0">
              <a:buNone/>
            </a:pPr>
            <a:endParaRPr lang="en-US" altLang="ja-JP" dirty="0" smtClean="0"/>
          </a:p>
          <a:p>
            <a:pPr lvl="1"/>
            <a:endParaRPr lang="en-US" altLang="ja-JP" dirty="0"/>
          </a:p>
          <a:p>
            <a:pPr marL="0" indent="0">
              <a:buNone/>
            </a:pPr>
            <a:endParaRPr lang="en-US" altLang="ja-JP" dirty="0"/>
          </a:p>
          <a:p>
            <a:pPr marL="180000" lvl="1" indent="0">
              <a:buNone/>
            </a:pPr>
            <a:endParaRPr lang="en-US" altLang="ja-JP" dirty="0"/>
          </a:p>
        </p:txBody>
      </p:sp>
      <p:sp>
        <p:nvSpPr>
          <p:cNvPr id="6" name="タイトル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0" lang="en-US" altLang="ja-JP" b="1" dirty="0" smtClean="0">
                <a:solidFill>
                  <a:prstClr val="white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4.2</a:t>
            </a:r>
            <a:r>
              <a:rPr kumimoji="0" lang="ja-JP" altLang="en-US" b="1" dirty="0" smtClean="0">
                <a:solidFill>
                  <a:prstClr val="white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kumimoji="0" lang="en-US" altLang="ja-JP" b="1" dirty="0" smtClean="0">
                <a:solidFill>
                  <a:prstClr val="white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Sample application configuration</a:t>
            </a:r>
            <a:endParaRPr kumimoji="1" lang="ja-JP" altLang="en-US" dirty="0"/>
          </a:p>
        </p:txBody>
      </p:sp>
      <p:sp>
        <p:nvSpPr>
          <p:cNvPr id="10" name="直方体 9"/>
          <p:cNvSpPr/>
          <p:nvPr/>
        </p:nvSpPr>
        <p:spPr bwMode="auto">
          <a:xfrm>
            <a:off x="911424" y="4422135"/>
            <a:ext cx="10153128" cy="1815177"/>
          </a:xfrm>
          <a:prstGeom prst="cube">
            <a:avLst>
              <a:gd name="adj" fmla="val 39617"/>
            </a:avLst>
          </a:prstGeom>
          <a:solidFill>
            <a:schemeClr val="accent6">
              <a:lumMod val="10000"/>
              <a:lumOff val="90000"/>
            </a:schemeClr>
          </a:solidFill>
          <a:ln w="38100">
            <a:solidFill>
              <a:schemeClr val="tx1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7768" y="5335128"/>
            <a:ext cx="3000597" cy="648072"/>
          </a:xfrm>
          <a:prstGeom prst="rect">
            <a:avLst/>
          </a:prstGeom>
        </p:spPr>
      </p:pic>
      <p:sp>
        <p:nvSpPr>
          <p:cNvPr id="11" name="直方体 10"/>
          <p:cNvSpPr/>
          <p:nvPr/>
        </p:nvSpPr>
        <p:spPr bwMode="auto">
          <a:xfrm>
            <a:off x="3333198" y="2810597"/>
            <a:ext cx="2114729" cy="2000695"/>
          </a:xfrm>
          <a:prstGeom prst="cube">
            <a:avLst>
              <a:gd name="adj" fmla="val 16589"/>
            </a:avLst>
          </a:prstGeom>
          <a:solidFill>
            <a:schemeClr val="accent5">
              <a:lumMod val="25000"/>
              <a:lumOff val="75000"/>
            </a:schemeClr>
          </a:solidFill>
          <a:ln w="38100">
            <a:solidFill>
              <a:schemeClr val="accent5">
                <a:lumMod val="90000"/>
                <a:lumOff val="10000"/>
              </a:schemeClr>
            </a:solidFill>
          </a:ln>
          <a:effectLst>
            <a:glow rad="38100">
              <a:schemeClr val="bg1"/>
            </a:glow>
          </a:effectLst>
          <a:extLst/>
        </p:spPr>
        <p:txBody>
          <a:bodyPr rot="0" spcFirstLastPara="0" vertOverflow="overflow" horzOverflow="overflow" vert="horz" wrap="square" lIns="121920" tIns="96000" rIns="121920" bIns="6096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b="1" dirty="0" smtClean="0">
                <a:solidFill>
                  <a:schemeClr val="accent5">
                    <a:lumMod val="90000"/>
                    <a:lumOff val="10000"/>
                  </a:schemeClr>
                </a:solidFill>
                <a:latin typeface="メイリオ"/>
                <a:ea typeface="メイリオ"/>
              </a:rPr>
              <a:t>UI</a:t>
            </a:r>
            <a:endParaRPr kumimoji="1" lang="en-US" altLang="ja-JP" b="1" i="0" u="none" strike="noStrike" kern="1200" cap="none" spc="0" normalizeH="0" baseline="0" noProof="0" dirty="0" smtClean="0">
              <a:ln>
                <a:noFill/>
              </a:ln>
              <a:solidFill>
                <a:schemeClr val="accent5">
                  <a:lumMod val="90000"/>
                  <a:lumOff val="10000"/>
                </a:schemeClr>
              </a:solidFill>
              <a:effectLst/>
              <a:uLnTx/>
              <a:uFillTx/>
              <a:latin typeface="メイリオ"/>
              <a:ea typeface="メイリオ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2000" b="1" dirty="0" smtClean="0">
                <a:solidFill>
                  <a:schemeClr val="accent5">
                    <a:lumMod val="90000"/>
                    <a:lumOff val="10000"/>
                  </a:schemeClr>
                </a:solidFill>
                <a:latin typeface="メイリオ"/>
                <a:ea typeface="メイリオ"/>
              </a:rPr>
              <a:t>(Pod)</a:t>
            </a:r>
            <a:endParaRPr kumimoji="1" lang="ja-JP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accent5">
                  <a:lumMod val="90000"/>
                  <a:lumOff val="10000"/>
                </a:schemeClr>
              </a:solidFill>
              <a:effectLst/>
              <a:uLnTx/>
              <a:uFillTx/>
              <a:latin typeface="メイリオ"/>
              <a:ea typeface="メイリオ"/>
            </a:endParaRPr>
          </a:p>
        </p:txBody>
      </p:sp>
      <p:sp>
        <p:nvSpPr>
          <p:cNvPr id="18" name="角丸四角形 17"/>
          <p:cNvSpPr/>
          <p:nvPr/>
        </p:nvSpPr>
        <p:spPr bwMode="auto">
          <a:xfrm>
            <a:off x="2135561" y="2399333"/>
            <a:ext cx="7272808" cy="2604621"/>
          </a:xfrm>
          <a:prstGeom prst="roundRect">
            <a:avLst>
              <a:gd name="adj" fmla="val 9867"/>
            </a:avLst>
          </a:prstGeom>
          <a:noFill/>
          <a:ln w="38100">
            <a:solidFill>
              <a:srgbClr val="C0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2351584" y="2464046"/>
            <a:ext cx="19944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400" b="1" dirty="0" smtClean="0">
                <a:solidFill>
                  <a:srgbClr val="C00000"/>
                </a:solidFill>
                <a:effectLst>
                  <a:glow rad="127000">
                    <a:schemeClr val="bg1"/>
                  </a:glow>
                </a:effectLst>
              </a:rPr>
              <a:t>Sample application</a:t>
            </a:r>
            <a:endParaRPr kumimoji="1" lang="en-US" altLang="ja-JP" sz="1400" b="1" dirty="0" smtClean="0">
              <a:solidFill>
                <a:srgbClr val="C00000"/>
              </a:solidFill>
              <a:effectLst>
                <a:glow rad="127000">
                  <a:schemeClr val="bg1"/>
                </a:glow>
              </a:effectLst>
            </a:endParaRPr>
          </a:p>
        </p:txBody>
      </p:sp>
      <p:sp>
        <p:nvSpPr>
          <p:cNvPr id="25" name="直方体 24"/>
          <p:cNvSpPr/>
          <p:nvPr/>
        </p:nvSpPr>
        <p:spPr bwMode="auto">
          <a:xfrm>
            <a:off x="6240016" y="2810597"/>
            <a:ext cx="2160240" cy="2000695"/>
          </a:xfrm>
          <a:prstGeom prst="cube">
            <a:avLst>
              <a:gd name="adj" fmla="val 16589"/>
            </a:avLst>
          </a:prstGeom>
          <a:solidFill>
            <a:schemeClr val="accent5">
              <a:lumMod val="25000"/>
              <a:lumOff val="75000"/>
            </a:schemeClr>
          </a:solidFill>
          <a:ln w="38100">
            <a:solidFill>
              <a:schemeClr val="accent5">
                <a:lumMod val="90000"/>
                <a:lumOff val="10000"/>
              </a:schemeClr>
            </a:solidFill>
          </a:ln>
          <a:effectLst>
            <a:glow rad="38100">
              <a:schemeClr val="bg1"/>
            </a:glow>
          </a:effectLst>
          <a:extLst/>
        </p:spPr>
        <p:txBody>
          <a:bodyPr rot="0" spcFirstLastPara="0" vertOverflow="overflow" horzOverflow="overflow" vert="horz" wrap="square" lIns="121920" tIns="96000" rIns="121920" bIns="6096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b="1" dirty="0" smtClean="0">
                <a:solidFill>
                  <a:schemeClr val="accent5">
                    <a:lumMod val="90000"/>
                    <a:lumOff val="10000"/>
                  </a:schemeClr>
                </a:solidFill>
                <a:latin typeface="メイリオ"/>
                <a:ea typeface="メイリオ"/>
              </a:rPr>
              <a:t>API</a:t>
            </a:r>
            <a:endParaRPr kumimoji="1" lang="en-US" altLang="ja-JP" b="1" i="0" u="none" strike="noStrike" kern="1200" cap="none" spc="0" normalizeH="0" baseline="0" noProof="0" dirty="0" smtClean="0">
              <a:ln>
                <a:noFill/>
              </a:ln>
              <a:solidFill>
                <a:schemeClr val="accent5">
                  <a:lumMod val="90000"/>
                  <a:lumOff val="10000"/>
                </a:schemeClr>
              </a:solidFill>
              <a:effectLst/>
              <a:uLnTx/>
              <a:uFillTx/>
              <a:latin typeface="メイリオ"/>
              <a:ea typeface="メイリオ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2000" b="1" dirty="0" smtClean="0">
                <a:solidFill>
                  <a:schemeClr val="accent5">
                    <a:lumMod val="90000"/>
                    <a:lumOff val="10000"/>
                  </a:schemeClr>
                </a:solidFill>
                <a:latin typeface="メイリオ"/>
                <a:ea typeface="メイリオ"/>
              </a:rPr>
              <a:t>(Pod)</a:t>
            </a:r>
            <a:endParaRPr kumimoji="1" lang="ja-JP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accent5">
                  <a:lumMod val="90000"/>
                  <a:lumOff val="10000"/>
                </a:schemeClr>
              </a:solidFill>
              <a:effectLst/>
              <a:uLnTx/>
              <a:uFillTx/>
              <a:latin typeface="メイリオ"/>
              <a:ea typeface="メイリオ"/>
            </a:endParaRPr>
          </a:p>
        </p:txBody>
      </p:sp>
      <p:sp>
        <p:nvSpPr>
          <p:cNvPr id="26" name="角丸四角形 25"/>
          <p:cNvSpPr/>
          <p:nvPr/>
        </p:nvSpPr>
        <p:spPr bwMode="auto">
          <a:xfrm>
            <a:off x="1775520" y="2039294"/>
            <a:ext cx="7920880" cy="3036918"/>
          </a:xfrm>
          <a:prstGeom prst="roundRect">
            <a:avLst/>
          </a:prstGeom>
          <a:noFill/>
          <a:ln w="38100">
            <a:solidFill>
              <a:srgbClr val="0058C9"/>
            </a:solidFill>
            <a:prstDash val="solid"/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  <p:pic>
        <p:nvPicPr>
          <p:cNvPr id="27" name="図 2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9576" y="1624505"/>
            <a:ext cx="668978" cy="648072"/>
          </a:xfrm>
          <a:prstGeom prst="rect">
            <a:avLst/>
          </a:prstGeom>
        </p:spPr>
      </p:pic>
      <p:sp>
        <p:nvSpPr>
          <p:cNvPr id="28" name="テキスト ボックス 27"/>
          <p:cNvSpPr txBox="1"/>
          <p:nvPr/>
        </p:nvSpPr>
        <p:spPr>
          <a:xfrm>
            <a:off x="2819604" y="2019298"/>
            <a:ext cx="12570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400" b="1" dirty="0" smtClean="0">
                <a:solidFill>
                  <a:srgbClr val="0058C9"/>
                </a:solidFill>
                <a:effectLst>
                  <a:glow rad="127000">
                    <a:schemeClr val="bg1"/>
                  </a:glow>
                </a:effectLst>
              </a:rPr>
              <a:t>namespace</a:t>
            </a:r>
            <a:endParaRPr kumimoji="1" lang="en-US" altLang="ja-JP" sz="1400" b="1" dirty="0" smtClean="0">
              <a:solidFill>
                <a:srgbClr val="0058C9"/>
              </a:solidFill>
              <a:effectLst>
                <a:glow rad="127000">
                  <a:schemeClr val="bg1"/>
                </a:glow>
              </a:effectLst>
            </a:endParaRPr>
          </a:p>
        </p:txBody>
      </p:sp>
      <p:sp>
        <p:nvSpPr>
          <p:cNvPr id="29" name="正方形/長方形 28"/>
          <p:cNvSpPr/>
          <p:nvPr/>
        </p:nvSpPr>
        <p:spPr bwMode="auto">
          <a:xfrm>
            <a:off x="2482338" y="3452746"/>
            <a:ext cx="1125659" cy="358198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6">
                <a:lumMod val="50000"/>
                <a:lumOff val="50000"/>
              </a:schemeClr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1100" dirty="0" err="1" smtClean="0">
                <a:solidFill>
                  <a:schemeClr val="accent6">
                    <a:lumMod val="50000"/>
                    <a:lumOff val="50000"/>
                  </a:schemeClr>
                </a:solidFill>
                <a:latin typeface="+mn-ea"/>
              </a:rPr>
              <a:t>nodePort</a:t>
            </a:r>
            <a:endParaRPr kumimoji="1" lang="ja-JP" altLang="en-US" sz="1100" dirty="0" smtClean="0">
              <a:solidFill>
                <a:schemeClr val="accent6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30" name="正方形/長方形 29"/>
          <p:cNvSpPr/>
          <p:nvPr/>
        </p:nvSpPr>
        <p:spPr bwMode="auto">
          <a:xfrm>
            <a:off x="5649345" y="3455935"/>
            <a:ext cx="1125659" cy="358198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6">
                <a:lumMod val="50000"/>
                <a:lumOff val="50000"/>
              </a:schemeClr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100" dirty="0" smtClean="0">
                <a:solidFill>
                  <a:schemeClr val="accent6">
                    <a:lumMod val="50000"/>
                    <a:lumOff val="50000"/>
                  </a:schemeClr>
                </a:solidFill>
                <a:latin typeface="+mn-ea"/>
              </a:rPr>
              <a:t>Internal </a:t>
            </a:r>
            <a:r>
              <a:rPr kumimoji="1" lang="en-US" altLang="ja-JP" sz="1100" dirty="0" smtClean="0">
                <a:solidFill>
                  <a:schemeClr val="accent6">
                    <a:lumMod val="50000"/>
                    <a:lumOff val="50000"/>
                  </a:schemeClr>
                </a:solidFill>
                <a:latin typeface="+mn-ea"/>
              </a:rPr>
              <a:t>Port</a:t>
            </a:r>
            <a:endParaRPr kumimoji="1" lang="ja-JP" altLang="en-US" sz="1100" dirty="0" smtClean="0">
              <a:solidFill>
                <a:schemeClr val="accent6">
                  <a:lumMod val="50000"/>
                  <a:lumOff val="50000"/>
                </a:schemeClr>
              </a:solidFill>
              <a:latin typeface="+mn-ea"/>
            </a:endParaRPr>
          </a:p>
        </p:txBody>
      </p:sp>
      <p:cxnSp>
        <p:nvCxnSpPr>
          <p:cNvPr id="4" name="直線コネクタ 3"/>
          <p:cNvCxnSpPr/>
          <p:nvPr/>
        </p:nvCxnSpPr>
        <p:spPr bwMode="auto">
          <a:xfrm>
            <a:off x="5231904" y="3829536"/>
            <a:ext cx="1008111" cy="0"/>
          </a:xfrm>
          <a:prstGeom prst="line">
            <a:avLst/>
          </a:prstGeom>
          <a:solidFill>
            <a:schemeClr val="bg1"/>
          </a:solidFill>
          <a:ln w="57150" cap="flat" cmpd="sng" algn="ctr">
            <a:solidFill>
              <a:srgbClr val="0058C9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</p:cxnSp>
      <p:sp>
        <p:nvSpPr>
          <p:cNvPr id="31" name="フリーフォーム 30"/>
          <p:cNvSpPr>
            <a:spLocks noChangeAspect="1"/>
          </p:cNvSpPr>
          <p:nvPr/>
        </p:nvSpPr>
        <p:spPr bwMode="auto">
          <a:xfrm>
            <a:off x="570887" y="2836560"/>
            <a:ext cx="1113791" cy="1148349"/>
          </a:xfrm>
          <a:custGeom>
            <a:avLst/>
            <a:gdLst>
              <a:gd name="connsiteX0" fmla="*/ 263032 w 6651624"/>
              <a:gd name="connsiteY0" fmla="*/ 6332538 h 6858001"/>
              <a:gd name="connsiteX1" fmla="*/ 6388173 w 6651624"/>
              <a:gd name="connsiteY1" fmla="*/ 6332538 h 6858001"/>
              <a:gd name="connsiteX2" fmla="*/ 6651624 w 6651624"/>
              <a:gd name="connsiteY2" fmla="*/ 6594433 h 6858001"/>
              <a:gd name="connsiteX3" fmla="*/ 6388173 w 6651624"/>
              <a:gd name="connsiteY3" fmla="*/ 6858001 h 6858001"/>
              <a:gd name="connsiteX4" fmla="*/ 263032 w 6651624"/>
              <a:gd name="connsiteY4" fmla="*/ 6858001 h 6858001"/>
              <a:gd name="connsiteX5" fmla="*/ 0 w 6651624"/>
              <a:gd name="connsiteY5" fmla="*/ 6594433 h 6858001"/>
              <a:gd name="connsiteX6" fmla="*/ 263032 w 6651624"/>
              <a:gd name="connsiteY6" fmla="*/ 6332538 h 6858001"/>
              <a:gd name="connsiteX7" fmla="*/ 5433654 w 6651624"/>
              <a:gd name="connsiteY7" fmla="*/ 4567238 h 6858001"/>
              <a:gd name="connsiteX8" fmla="*/ 5574697 w 6651624"/>
              <a:gd name="connsiteY8" fmla="*/ 4825583 h 6858001"/>
              <a:gd name="connsiteX9" fmla="*/ 5558745 w 6651624"/>
              <a:gd name="connsiteY9" fmla="*/ 5344786 h 6858001"/>
              <a:gd name="connsiteX10" fmla="*/ 5316537 w 6651624"/>
              <a:gd name="connsiteY10" fmla="*/ 5526088 h 6858001"/>
              <a:gd name="connsiteX11" fmla="*/ 5433654 w 6651624"/>
              <a:gd name="connsiteY11" fmla="*/ 4567238 h 6858001"/>
              <a:gd name="connsiteX12" fmla="*/ 1217972 w 6651624"/>
              <a:gd name="connsiteY12" fmla="*/ 4567238 h 6858001"/>
              <a:gd name="connsiteX13" fmla="*/ 1335087 w 6651624"/>
              <a:gd name="connsiteY13" fmla="*/ 5526088 h 6858001"/>
              <a:gd name="connsiteX14" fmla="*/ 1092880 w 6651624"/>
              <a:gd name="connsiteY14" fmla="*/ 5344786 h 6858001"/>
              <a:gd name="connsiteX15" fmla="*/ 1076929 w 6651624"/>
              <a:gd name="connsiteY15" fmla="*/ 4825583 h 6858001"/>
              <a:gd name="connsiteX16" fmla="*/ 1217972 w 6651624"/>
              <a:gd name="connsiteY16" fmla="*/ 4567238 h 6858001"/>
              <a:gd name="connsiteX17" fmla="*/ 1289050 w 6651624"/>
              <a:gd name="connsiteY17" fmla="*/ 4144963 h 6858001"/>
              <a:gd name="connsiteX18" fmla="*/ 5362574 w 6651624"/>
              <a:gd name="connsiteY18" fmla="*/ 4144963 h 6858001"/>
              <a:gd name="connsiteX19" fmla="*/ 5111749 w 6651624"/>
              <a:gd name="connsiteY19" fmla="*/ 6197601 h 6858001"/>
              <a:gd name="connsiteX20" fmla="*/ 1538287 w 6651624"/>
              <a:gd name="connsiteY20" fmla="*/ 6197601 h 6858001"/>
              <a:gd name="connsiteX21" fmla="*/ 3148012 w 6651624"/>
              <a:gd name="connsiteY21" fmla="*/ 2946400 h 6858001"/>
              <a:gd name="connsiteX22" fmla="*/ 3503612 w 6651624"/>
              <a:gd name="connsiteY22" fmla="*/ 2946400 h 6858001"/>
              <a:gd name="connsiteX23" fmla="*/ 3657599 w 6651624"/>
              <a:gd name="connsiteY23" fmla="*/ 4022725 h 6858001"/>
              <a:gd name="connsiteX24" fmla="*/ 2994024 w 6651624"/>
              <a:gd name="connsiteY24" fmla="*/ 4022725 h 6858001"/>
              <a:gd name="connsiteX25" fmla="*/ 3947163 w 6651624"/>
              <a:gd name="connsiteY25" fmla="*/ 2732553 h 6858001"/>
              <a:gd name="connsiteX26" fmla="*/ 4657980 w 6651624"/>
              <a:gd name="connsiteY26" fmla="*/ 3142960 h 6858001"/>
              <a:gd name="connsiteX27" fmla="*/ 5137150 w 6651624"/>
              <a:gd name="connsiteY27" fmla="*/ 4022725 h 6858001"/>
              <a:gd name="connsiteX28" fmla="*/ 3662362 w 6651624"/>
              <a:gd name="connsiteY28" fmla="*/ 4022725 h 6858001"/>
              <a:gd name="connsiteX29" fmla="*/ 3925822 w 6651624"/>
              <a:gd name="connsiteY29" fmla="*/ 2733436 h 6858001"/>
              <a:gd name="connsiteX30" fmla="*/ 3947163 w 6651624"/>
              <a:gd name="connsiteY30" fmla="*/ 2732553 h 6858001"/>
              <a:gd name="connsiteX31" fmla="*/ 2702874 w 6651624"/>
              <a:gd name="connsiteY31" fmla="*/ 2732553 h 6858001"/>
              <a:gd name="connsiteX32" fmla="*/ 2724216 w 6651624"/>
              <a:gd name="connsiteY32" fmla="*/ 2733436 h 6858001"/>
              <a:gd name="connsiteX33" fmla="*/ 2987675 w 6651624"/>
              <a:gd name="connsiteY33" fmla="*/ 4022725 h 6858001"/>
              <a:gd name="connsiteX34" fmla="*/ 1512887 w 6651624"/>
              <a:gd name="connsiteY34" fmla="*/ 4022725 h 6858001"/>
              <a:gd name="connsiteX35" fmla="*/ 1992057 w 6651624"/>
              <a:gd name="connsiteY35" fmla="*/ 3142960 h 6858001"/>
              <a:gd name="connsiteX36" fmla="*/ 2702874 w 6651624"/>
              <a:gd name="connsiteY36" fmla="*/ 2732553 h 6858001"/>
              <a:gd name="connsiteX37" fmla="*/ 3329362 w 6651624"/>
              <a:gd name="connsiteY37" fmla="*/ 0 h 6858001"/>
              <a:gd name="connsiteX38" fmla="*/ 4384675 w 6651624"/>
              <a:gd name="connsiteY38" fmla="*/ 1205078 h 6858001"/>
              <a:gd name="connsiteX39" fmla="*/ 3329362 w 6651624"/>
              <a:gd name="connsiteY39" fmla="*/ 2411413 h 6858001"/>
              <a:gd name="connsiteX40" fmla="*/ 2274887 w 6651624"/>
              <a:gd name="connsiteY40" fmla="*/ 1205078 h 6858001"/>
              <a:gd name="connsiteX41" fmla="*/ 3329362 w 6651624"/>
              <a:gd name="connsiteY41" fmla="*/ 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6651624" h="6858001">
                <a:moveTo>
                  <a:pt x="263032" y="6332538"/>
                </a:moveTo>
                <a:cubicBezTo>
                  <a:pt x="263032" y="6332538"/>
                  <a:pt x="263032" y="6332538"/>
                  <a:pt x="6388173" y="6332538"/>
                </a:cubicBezTo>
                <a:cubicBezTo>
                  <a:pt x="6546495" y="6332538"/>
                  <a:pt x="6651624" y="6437129"/>
                  <a:pt x="6651624" y="6594433"/>
                </a:cubicBezTo>
                <a:cubicBezTo>
                  <a:pt x="6651624" y="6752574"/>
                  <a:pt x="6546495" y="6858001"/>
                  <a:pt x="6388173" y="6858001"/>
                </a:cubicBezTo>
                <a:cubicBezTo>
                  <a:pt x="5914044" y="6858001"/>
                  <a:pt x="737580" y="6858001"/>
                  <a:pt x="263032" y="6858001"/>
                </a:cubicBezTo>
                <a:cubicBezTo>
                  <a:pt x="105129" y="6858001"/>
                  <a:pt x="0" y="6752574"/>
                  <a:pt x="0" y="6594433"/>
                </a:cubicBezTo>
                <a:cubicBezTo>
                  <a:pt x="0" y="6437129"/>
                  <a:pt x="105129" y="6332538"/>
                  <a:pt x="263032" y="6332538"/>
                </a:cubicBezTo>
                <a:close/>
                <a:moveTo>
                  <a:pt x="5433654" y="4567238"/>
                </a:moveTo>
                <a:cubicBezTo>
                  <a:pt x="5573437" y="4823071"/>
                  <a:pt x="5574697" y="4825583"/>
                  <a:pt x="5574697" y="4825583"/>
                </a:cubicBezTo>
                <a:cubicBezTo>
                  <a:pt x="5665787" y="4993486"/>
                  <a:pt x="5665787" y="5192374"/>
                  <a:pt x="5558745" y="5344786"/>
                </a:cubicBezTo>
                <a:cubicBezTo>
                  <a:pt x="5499977" y="5433134"/>
                  <a:pt x="5413924" y="5492591"/>
                  <a:pt x="5316537" y="5526088"/>
                </a:cubicBezTo>
                <a:cubicBezTo>
                  <a:pt x="5316537" y="5526088"/>
                  <a:pt x="5316537" y="5526088"/>
                  <a:pt x="5433654" y="4567238"/>
                </a:cubicBezTo>
                <a:close/>
                <a:moveTo>
                  <a:pt x="1217972" y="4567238"/>
                </a:moveTo>
                <a:lnTo>
                  <a:pt x="1335087" y="5526088"/>
                </a:lnTo>
                <a:cubicBezTo>
                  <a:pt x="1237700" y="5492591"/>
                  <a:pt x="1151648" y="5433134"/>
                  <a:pt x="1092880" y="5344786"/>
                </a:cubicBezTo>
                <a:cubicBezTo>
                  <a:pt x="985838" y="5192374"/>
                  <a:pt x="985838" y="4993486"/>
                  <a:pt x="1076929" y="4825583"/>
                </a:cubicBezTo>
                <a:cubicBezTo>
                  <a:pt x="1076929" y="4825583"/>
                  <a:pt x="1078188" y="4823071"/>
                  <a:pt x="1217972" y="4567238"/>
                </a:cubicBezTo>
                <a:close/>
                <a:moveTo>
                  <a:pt x="1289050" y="4144963"/>
                </a:moveTo>
                <a:lnTo>
                  <a:pt x="5362574" y="4144963"/>
                </a:lnTo>
                <a:lnTo>
                  <a:pt x="5111749" y="6197601"/>
                </a:lnTo>
                <a:lnTo>
                  <a:pt x="1538287" y="6197601"/>
                </a:lnTo>
                <a:close/>
                <a:moveTo>
                  <a:pt x="3148012" y="2946400"/>
                </a:moveTo>
                <a:lnTo>
                  <a:pt x="3503612" y="2946400"/>
                </a:lnTo>
                <a:lnTo>
                  <a:pt x="3657599" y="4022725"/>
                </a:lnTo>
                <a:lnTo>
                  <a:pt x="2994024" y="4022725"/>
                </a:lnTo>
                <a:close/>
                <a:moveTo>
                  <a:pt x="3947163" y="2732553"/>
                </a:moveTo>
                <a:cubicBezTo>
                  <a:pt x="4043455" y="2730858"/>
                  <a:pt x="4442113" y="2748720"/>
                  <a:pt x="4657980" y="3142960"/>
                </a:cubicBezTo>
                <a:cubicBezTo>
                  <a:pt x="4859449" y="3513123"/>
                  <a:pt x="5014426" y="3797863"/>
                  <a:pt x="5137150" y="4022725"/>
                </a:cubicBezTo>
                <a:lnTo>
                  <a:pt x="3662362" y="4022725"/>
                </a:lnTo>
                <a:cubicBezTo>
                  <a:pt x="3662362" y="4022725"/>
                  <a:pt x="3662362" y="4022725"/>
                  <a:pt x="3925822" y="2733436"/>
                </a:cubicBezTo>
                <a:cubicBezTo>
                  <a:pt x="3925822" y="2733436"/>
                  <a:pt x="3933407" y="2732795"/>
                  <a:pt x="3947163" y="2732553"/>
                </a:cubicBezTo>
                <a:close/>
                <a:moveTo>
                  <a:pt x="2702874" y="2732553"/>
                </a:moveTo>
                <a:cubicBezTo>
                  <a:pt x="2716630" y="2732795"/>
                  <a:pt x="2724216" y="2733436"/>
                  <a:pt x="2724216" y="2733436"/>
                </a:cubicBezTo>
                <a:cubicBezTo>
                  <a:pt x="2724216" y="2733436"/>
                  <a:pt x="2724216" y="2733436"/>
                  <a:pt x="2987675" y="4022725"/>
                </a:cubicBezTo>
                <a:lnTo>
                  <a:pt x="1512887" y="4022725"/>
                </a:lnTo>
                <a:cubicBezTo>
                  <a:pt x="1635612" y="3797863"/>
                  <a:pt x="1790588" y="3513123"/>
                  <a:pt x="1992057" y="3142960"/>
                </a:cubicBezTo>
                <a:cubicBezTo>
                  <a:pt x="2207924" y="2748720"/>
                  <a:pt x="2606583" y="2730858"/>
                  <a:pt x="2702874" y="2732553"/>
                </a:cubicBezTo>
                <a:close/>
                <a:moveTo>
                  <a:pt x="3329362" y="0"/>
                </a:moveTo>
                <a:cubicBezTo>
                  <a:pt x="3912109" y="0"/>
                  <a:pt x="4384675" y="539500"/>
                  <a:pt x="4384675" y="1205078"/>
                </a:cubicBezTo>
                <a:cubicBezTo>
                  <a:pt x="4384675" y="1872332"/>
                  <a:pt x="3912109" y="2411413"/>
                  <a:pt x="3329362" y="2411413"/>
                </a:cubicBezTo>
                <a:cubicBezTo>
                  <a:pt x="2747034" y="2411413"/>
                  <a:pt x="2274887" y="1872332"/>
                  <a:pt x="2274887" y="1205078"/>
                </a:cubicBezTo>
                <a:cubicBezTo>
                  <a:pt x="2274887" y="539500"/>
                  <a:pt x="2747034" y="0"/>
                  <a:pt x="3329362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ja-JP" altLang="en-US"/>
          </a:p>
        </p:txBody>
      </p:sp>
      <p:cxnSp>
        <p:nvCxnSpPr>
          <p:cNvPr id="32" name="直線コネクタ 31"/>
          <p:cNvCxnSpPr/>
          <p:nvPr/>
        </p:nvCxnSpPr>
        <p:spPr bwMode="auto">
          <a:xfrm>
            <a:off x="1271464" y="3836843"/>
            <a:ext cx="2048498" cy="0"/>
          </a:xfrm>
          <a:prstGeom prst="line">
            <a:avLst/>
          </a:prstGeom>
          <a:solidFill>
            <a:schemeClr val="bg1"/>
          </a:solidFill>
          <a:ln w="57150" cap="flat" cmpd="sng" algn="ctr">
            <a:solidFill>
              <a:srgbClr val="0058C9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</p:cxnSp>
      <p:pic>
        <p:nvPicPr>
          <p:cNvPr id="33" name="図 3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3222" y="3875618"/>
            <a:ext cx="666718" cy="645883"/>
          </a:xfrm>
          <a:prstGeom prst="rect">
            <a:avLst/>
          </a:prstGeom>
        </p:spPr>
      </p:pic>
      <p:pic>
        <p:nvPicPr>
          <p:cNvPr id="34" name="図 3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8816" y="3850262"/>
            <a:ext cx="666718" cy="645883"/>
          </a:xfrm>
          <a:prstGeom prst="rect">
            <a:avLst/>
          </a:prstGeom>
        </p:spPr>
      </p:pic>
      <p:sp>
        <p:nvSpPr>
          <p:cNvPr id="37" name="テキスト ボックス 36"/>
          <p:cNvSpPr txBox="1"/>
          <p:nvPr/>
        </p:nvSpPr>
        <p:spPr>
          <a:xfrm>
            <a:off x="3569183" y="3806427"/>
            <a:ext cx="1606106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100" b="1" dirty="0">
                <a:solidFill>
                  <a:schemeClr val="accent5">
                    <a:lumMod val="90000"/>
                    <a:lumOff val="10000"/>
                  </a:schemeClr>
                </a:solidFill>
                <a:effectLst>
                  <a:glow rad="76200">
                    <a:schemeClr val="bg1">
                      <a:alpha val="86000"/>
                    </a:schemeClr>
                  </a:glow>
                </a:effectLst>
                <a:latin typeface="+mn-ea"/>
              </a:rPr>
              <a:t>Maintains the App UI</a:t>
            </a:r>
            <a:r>
              <a:rPr lang="en-US" altLang="ja-JP" sz="1100" b="1" dirty="0" smtClean="0">
                <a:solidFill>
                  <a:schemeClr val="accent5">
                    <a:lumMod val="90000"/>
                    <a:lumOff val="10000"/>
                  </a:schemeClr>
                </a:solidFill>
                <a:effectLst>
                  <a:glow rad="76200">
                    <a:schemeClr val="bg1">
                      <a:alpha val="86000"/>
                    </a:schemeClr>
                  </a:glow>
                </a:effectLst>
                <a:latin typeface="+mn-ea"/>
              </a:rPr>
              <a:t>.</a:t>
            </a:r>
          </a:p>
          <a:p>
            <a:r>
              <a:rPr lang="en-US" altLang="ja-JP" sz="1000" b="1" dirty="0">
                <a:solidFill>
                  <a:schemeClr val="accent5">
                    <a:lumMod val="90000"/>
                    <a:lumOff val="10000"/>
                  </a:schemeClr>
                </a:solidFill>
                <a:effectLst>
                  <a:glow rad="76200">
                    <a:schemeClr val="bg1">
                      <a:alpha val="86000"/>
                    </a:schemeClr>
                  </a:glow>
                </a:effectLst>
                <a:latin typeface="+mn-ea"/>
              </a:rPr>
              <a:t>Calls the API and acquires/displays the contents (</a:t>
            </a:r>
            <a:r>
              <a:rPr lang="en-US" altLang="ja-JP" sz="1000" b="1" dirty="0" smtClean="0">
                <a:solidFill>
                  <a:schemeClr val="accent5">
                    <a:lumMod val="90000"/>
                    <a:lumOff val="10000"/>
                  </a:schemeClr>
                </a:solidFill>
                <a:effectLst>
                  <a:glow rad="76200">
                    <a:schemeClr val="bg1">
                      <a:alpha val="86000"/>
                    </a:schemeClr>
                  </a:glow>
                </a:effectLst>
                <a:latin typeface="+mn-ea"/>
              </a:rPr>
              <a:t>products/currency)</a:t>
            </a:r>
            <a:endParaRPr lang="ja-JP" altLang="en-US" sz="1000" b="1" dirty="0">
              <a:solidFill>
                <a:schemeClr val="accent5">
                  <a:lumMod val="90000"/>
                  <a:lumOff val="10000"/>
                </a:schemeClr>
              </a:solidFill>
              <a:effectLst>
                <a:glow rad="76200">
                  <a:schemeClr val="bg1">
                    <a:alpha val="86000"/>
                  </a:schemeClr>
                </a:glow>
              </a:effectLst>
              <a:latin typeface="+mn-ea"/>
            </a:endParaRPr>
          </a:p>
        </p:txBody>
      </p:sp>
      <p:sp>
        <p:nvSpPr>
          <p:cNvPr id="40" name="テキスト ボックス 39"/>
          <p:cNvSpPr txBox="1"/>
          <p:nvPr/>
        </p:nvSpPr>
        <p:spPr>
          <a:xfrm>
            <a:off x="6522654" y="3887935"/>
            <a:ext cx="1606106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100" b="1" dirty="0">
                <a:solidFill>
                  <a:schemeClr val="accent5">
                    <a:lumMod val="90000"/>
                    <a:lumOff val="10000"/>
                  </a:schemeClr>
                </a:solidFill>
                <a:effectLst>
                  <a:glow rad="76200">
                    <a:schemeClr val="bg1">
                      <a:alpha val="86000"/>
                    </a:schemeClr>
                  </a:glow>
                </a:effectLst>
                <a:latin typeface="+mn-ea"/>
              </a:rPr>
              <a:t>Returns product list for when </a:t>
            </a:r>
            <a:r>
              <a:rPr lang="en-US" altLang="ja-JP" sz="1100" b="1" dirty="0" smtClean="0">
                <a:solidFill>
                  <a:schemeClr val="accent5">
                    <a:lumMod val="90000"/>
                    <a:lumOff val="10000"/>
                  </a:schemeClr>
                </a:solidFill>
                <a:effectLst>
                  <a:glow rad="76200">
                    <a:schemeClr val="bg1">
                      <a:alpha val="86000"/>
                    </a:schemeClr>
                  </a:glow>
                </a:effectLst>
                <a:latin typeface="+mn-ea"/>
              </a:rPr>
              <a:t>called</a:t>
            </a:r>
            <a:br>
              <a:rPr lang="en-US" altLang="ja-JP" sz="1100" b="1" dirty="0" smtClean="0">
                <a:solidFill>
                  <a:schemeClr val="accent5">
                    <a:lumMod val="90000"/>
                    <a:lumOff val="10000"/>
                  </a:schemeClr>
                </a:solidFill>
                <a:effectLst>
                  <a:glow rad="76200">
                    <a:schemeClr val="bg1">
                      <a:alpha val="86000"/>
                    </a:schemeClr>
                  </a:glow>
                </a:effectLst>
                <a:latin typeface="+mn-ea"/>
              </a:rPr>
            </a:br>
            <a:endParaRPr lang="en-US" altLang="ja-JP" sz="1100" b="1" dirty="0">
              <a:solidFill>
                <a:schemeClr val="accent5">
                  <a:lumMod val="90000"/>
                  <a:lumOff val="10000"/>
                </a:schemeClr>
              </a:solidFill>
              <a:effectLst>
                <a:glow rad="76200">
                  <a:schemeClr val="bg1">
                    <a:alpha val="86000"/>
                  </a:schemeClr>
                </a:glow>
              </a:effectLst>
              <a:latin typeface="+mn-ea"/>
            </a:endParaRPr>
          </a:p>
          <a:p>
            <a:r>
              <a:rPr lang="en-US" altLang="ja-JP" sz="1100" b="1" dirty="0">
                <a:solidFill>
                  <a:schemeClr val="accent5">
                    <a:lumMod val="90000"/>
                    <a:lumOff val="10000"/>
                  </a:schemeClr>
                </a:solidFill>
                <a:effectLst>
                  <a:glow rad="76200">
                    <a:schemeClr val="bg1">
                      <a:alpha val="86000"/>
                    </a:schemeClr>
                  </a:glow>
                </a:effectLst>
                <a:latin typeface="+mn-ea"/>
              </a:rPr>
              <a:t>Returns </a:t>
            </a:r>
            <a:r>
              <a:rPr lang="en-US" altLang="ja-JP" sz="1100" b="1" dirty="0" smtClean="0">
                <a:solidFill>
                  <a:schemeClr val="accent5">
                    <a:lumMod val="90000"/>
                    <a:lumOff val="10000"/>
                  </a:schemeClr>
                </a:solidFill>
                <a:effectLst>
                  <a:glow rad="76200">
                    <a:schemeClr val="bg1">
                      <a:alpha val="86000"/>
                    </a:schemeClr>
                  </a:glow>
                </a:effectLst>
                <a:latin typeface="+mn-ea"/>
              </a:rPr>
              <a:t>currency </a:t>
            </a:r>
            <a:r>
              <a:rPr lang="en-US" altLang="ja-JP" sz="1100" b="1" dirty="0">
                <a:solidFill>
                  <a:schemeClr val="accent5">
                    <a:lumMod val="90000"/>
                    <a:lumOff val="10000"/>
                  </a:schemeClr>
                </a:solidFill>
                <a:effectLst>
                  <a:glow rad="76200">
                    <a:schemeClr val="bg1">
                      <a:alpha val="86000"/>
                    </a:schemeClr>
                  </a:glow>
                </a:effectLst>
                <a:latin typeface="+mn-ea"/>
              </a:rPr>
              <a:t>list when called</a:t>
            </a:r>
            <a:endParaRPr lang="ja-JP" altLang="en-US" sz="1100" b="1" dirty="0">
              <a:solidFill>
                <a:schemeClr val="accent5">
                  <a:lumMod val="90000"/>
                  <a:lumOff val="10000"/>
                </a:schemeClr>
              </a:solidFill>
              <a:effectLst>
                <a:glow rad="76200">
                  <a:schemeClr val="bg1">
                    <a:alpha val="86000"/>
                  </a:schemeClr>
                </a:glow>
              </a:effectLst>
              <a:latin typeface="+mn-ea"/>
            </a:endParaRPr>
          </a:p>
        </p:txBody>
      </p:sp>
      <p:sp>
        <p:nvSpPr>
          <p:cNvPr id="41" name="角丸四角形吹き出し 40"/>
          <p:cNvSpPr/>
          <p:nvPr/>
        </p:nvSpPr>
        <p:spPr bwMode="auto">
          <a:xfrm>
            <a:off x="8295664" y="2237726"/>
            <a:ext cx="2696880" cy="1097711"/>
          </a:xfrm>
          <a:prstGeom prst="wedgeRoundRectCallout">
            <a:avLst>
              <a:gd name="adj1" fmla="val -72912"/>
              <a:gd name="adj2" fmla="val 90528"/>
              <a:gd name="adj3" fmla="val 16667"/>
            </a:avLst>
          </a:prstGeom>
          <a:solidFill>
            <a:srgbClr val="FFFFCC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ja-JP" sz="1600" dirty="0">
                <a:solidFill>
                  <a:srgbClr val="FF0000"/>
                </a:solidFill>
                <a:latin typeface="+mn-ea"/>
              </a:rPr>
              <a:t>In this guide, we will add </a:t>
            </a:r>
            <a:r>
              <a:rPr lang="en-US" altLang="ja-JP" sz="1600" dirty="0" smtClean="0">
                <a:solidFill>
                  <a:srgbClr val="FF0000"/>
                </a:solidFill>
                <a:latin typeface="+mn-ea"/>
              </a:rPr>
              <a:t>currency </a:t>
            </a:r>
            <a:r>
              <a:rPr lang="en-US" altLang="ja-JP" sz="1600" dirty="0">
                <a:solidFill>
                  <a:srgbClr val="FF0000"/>
                </a:solidFill>
                <a:latin typeface="+mn-ea"/>
              </a:rPr>
              <a:t>information to the API.</a:t>
            </a:r>
            <a:endParaRPr lang="en-US" altLang="ja-JP" sz="1600" dirty="0" smtClean="0">
              <a:solidFill>
                <a:srgbClr val="FF0000"/>
              </a:solidFill>
              <a:latin typeface="+mn-ea"/>
            </a:endParaRPr>
          </a:p>
        </p:txBody>
      </p:sp>
      <p:pic>
        <p:nvPicPr>
          <p:cNvPr id="1026" name="Picture 2" descr="python, 垂直, ロゴ アイコン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3588" y="3209913"/>
            <a:ext cx="406788" cy="454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図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99751" y="3142942"/>
            <a:ext cx="544225" cy="576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921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直方体 49"/>
          <p:cNvSpPr/>
          <p:nvPr/>
        </p:nvSpPr>
        <p:spPr bwMode="auto">
          <a:xfrm>
            <a:off x="2315303" y="5817357"/>
            <a:ext cx="9541337" cy="669627"/>
          </a:xfrm>
          <a:prstGeom prst="cube">
            <a:avLst>
              <a:gd name="adj" fmla="val 39617"/>
            </a:avLst>
          </a:prstGeom>
          <a:solidFill>
            <a:schemeClr val="accent6">
              <a:lumMod val="10000"/>
              <a:lumOff val="90000"/>
            </a:schemeClr>
          </a:solidFill>
          <a:ln w="38100">
            <a:solidFill>
              <a:schemeClr val="tx1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  <p:sp>
        <p:nvSpPr>
          <p:cNvPr id="70" name="直方体 69"/>
          <p:cNvSpPr/>
          <p:nvPr/>
        </p:nvSpPr>
        <p:spPr bwMode="auto">
          <a:xfrm>
            <a:off x="2521525" y="2563646"/>
            <a:ext cx="4634195" cy="3468477"/>
          </a:xfrm>
          <a:prstGeom prst="cube">
            <a:avLst>
              <a:gd name="adj" fmla="val 4533"/>
            </a:avLst>
          </a:prstGeom>
          <a:solidFill>
            <a:schemeClr val="accent3">
              <a:lumMod val="10000"/>
              <a:lumOff val="90000"/>
            </a:schemeClr>
          </a:solidFill>
          <a:ln w="38100">
            <a:solidFill>
              <a:schemeClr val="accent3">
                <a:lumMod val="90000"/>
                <a:lumOff val="10000"/>
              </a:schemeClr>
            </a:solidFill>
          </a:ln>
          <a:effectLst>
            <a:glow rad="38100">
              <a:schemeClr val="bg1"/>
            </a:glow>
          </a:effectLst>
          <a:extLst/>
        </p:spPr>
        <p:txBody>
          <a:bodyPr rot="0" spcFirstLastPara="0" vertOverflow="overflow" horzOverflow="overflow" vert="horz" wrap="square" lIns="121920" tIns="96000" rIns="121920" bIns="6096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accent3">
                  <a:lumMod val="90000"/>
                  <a:lumOff val="10000"/>
                </a:schemeClr>
              </a:solidFill>
              <a:effectLst/>
              <a:uLnTx/>
              <a:uFillTx/>
              <a:latin typeface="メイリオ"/>
              <a:ea typeface="メイリオ"/>
            </a:endParaRPr>
          </a:p>
        </p:txBody>
      </p:sp>
      <p:sp>
        <p:nvSpPr>
          <p:cNvPr id="77" name="正方形/長方形 76"/>
          <p:cNvSpPr/>
          <p:nvPr/>
        </p:nvSpPr>
        <p:spPr bwMode="auto">
          <a:xfrm>
            <a:off x="333407" y="2640411"/>
            <a:ext cx="2108849" cy="987058"/>
          </a:xfrm>
          <a:prstGeom prst="rect">
            <a:avLst/>
          </a:prstGeom>
          <a:solidFill>
            <a:schemeClr val="accent6">
              <a:lumMod val="10000"/>
              <a:lumOff val="90000"/>
            </a:schemeClr>
          </a:solidFill>
          <a:ln w="28575">
            <a:solidFill>
              <a:srgbClr val="0070C0"/>
            </a:solidFill>
          </a:ln>
          <a:effectLst/>
          <a:extLst/>
        </p:spPr>
        <p:txBody>
          <a:bodyPr rot="0" spcFirstLastPara="0" vertOverflow="overflow" horzOverflow="overflow" vert="horz" wrap="non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 sz="1200" b="1" dirty="0"/>
          </a:p>
        </p:txBody>
      </p:sp>
      <p:sp>
        <p:nvSpPr>
          <p:cNvPr id="105" name="正方形/長方形 104"/>
          <p:cNvSpPr/>
          <p:nvPr/>
        </p:nvSpPr>
        <p:spPr bwMode="auto">
          <a:xfrm>
            <a:off x="376032" y="2876517"/>
            <a:ext cx="4400402" cy="685139"/>
          </a:xfrm>
          <a:prstGeom prst="rect">
            <a:avLst/>
          </a:prstGeom>
          <a:solidFill>
            <a:srgbClr val="FFC000">
              <a:alpha val="40000"/>
            </a:srgbClr>
          </a:solidFill>
          <a:ln w="28575">
            <a:noFill/>
          </a:ln>
          <a:effectLst/>
          <a:extLst/>
        </p:spPr>
        <p:txBody>
          <a:bodyPr rot="0" spcFirstLastPara="0" vertOverflow="overflow" horzOverflow="overflow" vert="horz" wrap="non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 sz="1200" b="1" dirty="0"/>
          </a:p>
        </p:txBody>
      </p:sp>
      <p:sp>
        <p:nvSpPr>
          <p:cNvPr id="106" name="正方形/長方形 105"/>
          <p:cNvSpPr/>
          <p:nvPr/>
        </p:nvSpPr>
        <p:spPr bwMode="auto">
          <a:xfrm>
            <a:off x="2600776" y="3554269"/>
            <a:ext cx="2175658" cy="1229531"/>
          </a:xfrm>
          <a:prstGeom prst="rect">
            <a:avLst/>
          </a:prstGeom>
          <a:solidFill>
            <a:srgbClr val="FFC000">
              <a:alpha val="40000"/>
            </a:srgbClr>
          </a:solidFill>
          <a:ln w="28575">
            <a:noFill/>
          </a:ln>
          <a:effectLst/>
          <a:extLst/>
        </p:spPr>
        <p:txBody>
          <a:bodyPr rot="0" spcFirstLastPara="0" vertOverflow="overflow" horzOverflow="overflow" vert="horz" wrap="non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 sz="1200" b="1" dirty="0"/>
          </a:p>
        </p:txBody>
      </p:sp>
      <p:sp>
        <p:nvSpPr>
          <p:cNvPr id="107" name="正方形/長方形 106"/>
          <p:cNvSpPr/>
          <p:nvPr/>
        </p:nvSpPr>
        <p:spPr bwMode="auto">
          <a:xfrm>
            <a:off x="2600776" y="4792113"/>
            <a:ext cx="4410516" cy="1215824"/>
          </a:xfrm>
          <a:prstGeom prst="rect">
            <a:avLst/>
          </a:prstGeom>
          <a:solidFill>
            <a:srgbClr val="00B0F0">
              <a:alpha val="40000"/>
            </a:srgbClr>
          </a:solidFill>
          <a:ln w="28575">
            <a:noFill/>
          </a:ln>
          <a:effectLst/>
          <a:extLst/>
        </p:spPr>
        <p:txBody>
          <a:bodyPr rot="0" spcFirstLastPara="0" vertOverflow="overflow" horzOverflow="overflow" vert="horz" wrap="non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 sz="1200" b="1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quarter" idx="10"/>
          </p:nvPr>
        </p:nvSpPr>
        <p:spPr>
          <a:xfrm>
            <a:off x="239350" y="836712"/>
            <a:ext cx="11713301" cy="5650272"/>
          </a:xfrm>
        </p:spPr>
        <p:txBody>
          <a:bodyPr>
            <a:normAutofit/>
          </a:bodyPr>
          <a:lstStyle/>
          <a:p>
            <a:r>
              <a:rPr lang="en-US" altLang="ja-JP" dirty="0" smtClean="0"/>
              <a:t>CI/CD</a:t>
            </a:r>
            <a:r>
              <a:rPr lang="ja-JP" altLang="en-US" dirty="0"/>
              <a:t> </a:t>
            </a:r>
            <a:r>
              <a:rPr lang="en-US" altLang="ja-JP" dirty="0" smtClean="0"/>
              <a:t>workflow</a:t>
            </a:r>
            <a:endParaRPr lang="ja-JP" altLang="en-US" dirty="0" smtClean="0"/>
          </a:p>
          <a:p>
            <a:pPr marL="180000" lvl="1" indent="0">
              <a:buNone/>
            </a:pPr>
            <a:r>
              <a:rPr lang="en-US" altLang="ja-JP" sz="1400" dirty="0"/>
              <a:t>In this scenario, the user will deploy the sample code to both the Staging and the Production environment</a:t>
            </a:r>
            <a:r>
              <a:rPr lang="en-US" altLang="ja-JP" sz="1400" dirty="0" smtClean="0"/>
              <a:t>.</a:t>
            </a:r>
            <a:br>
              <a:rPr lang="en-US" altLang="ja-JP" sz="1400" dirty="0" smtClean="0"/>
            </a:br>
            <a:r>
              <a:rPr lang="en-US" altLang="ja-JP" sz="1400" dirty="0"/>
              <a:t>After that, they will modify the sample code and proceed to deploy it to both the Staging and the Production environment.</a:t>
            </a:r>
            <a:endParaRPr lang="en-US" altLang="ja-JP" sz="1400" dirty="0" smtClean="0"/>
          </a:p>
          <a:p>
            <a:pPr lvl="1"/>
            <a:endParaRPr lang="en-US" altLang="ja-JP" dirty="0"/>
          </a:p>
        </p:txBody>
      </p:sp>
      <p:sp>
        <p:nvSpPr>
          <p:cNvPr id="6" name="タイトル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ja-JP" b="1" dirty="0" smtClean="0"/>
              <a:t>4.3 Tutorial (CI/CD</a:t>
            </a:r>
            <a:r>
              <a:rPr lang="ja-JP" altLang="en-US" b="1" dirty="0"/>
              <a:t> </a:t>
            </a:r>
            <a:r>
              <a:rPr lang="en-US" altLang="ja-JP" b="1" dirty="0" smtClean="0"/>
              <a:t>workflow)</a:t>
            </a:r>
            <a:endParaRPr lang="en-US" altLang="ja-JP" b="1" dirty="0"/>
          </a:p>
        </p:txBody>
      </p:sp>
      <p:pic>
        <p:nvPicPr>
          <p:cNvPr id="51" name="図 5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2504" y="6177333"/>
            <a:ext cx="1106935" cy="239077"/>
          </a:xfrm>
          <a:prstGeom prst="rect">
            <a:avLst/>
          </a:prstGeom>
        </p:spPr>
      </p:pic>
      <p:sp>
        <p:nvSpPr>
          <p:cNvPr id="52" name="正方形/長方形 51"/>
          <p:cNvSpPr/>
          <p:nvPr/>
        </p:nvSpPr>
        <p:spPr bwMode="auto">
          <a:xfrm>
            <a:off x="424556" y="2993328"/>
            <a:ext cx="1944216" cy="420465"/>
          </a:xfrm>
          <a:prstGeom prst="rect">
            <a:avLst/>
          </a:prstGeom>
          <a:solidFill>
            <a:srgbClr val="FFFFCC"/>
          </a:solidFill>
          <a:ln w="28575">
            <a:solidFill>
              <a:schemeClr val="tx1"/>
            </a:solidFill>
          </a:ln>
          <a:effectLst/>
          <a:extLst/>
        </p:spPr>
        <p:txBody>
          <a:bodyPr rot="0" spcFirstLastPara="0" vertOverflow="overflow" horzOverflow="overflow" vert="horz" wrap="non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200" b="1" dirty="0" smtClean="0"/>
              <a:t>Commit</a:t>
            </a:r>
            <a:r>
              <a:rPr lang="ja-JP" altLang="en-US" sz="1200" b="1" dirty="0" smtClean="0"/>
              <a:t> </a:t>
            </a:r>
            <a:r>
              <a:rPr lang="en-US" altLang="ja-JP" sz="1200" b="1" dirty="0" smtClean="0"/>
              <a:t>&amp;</a:t>
            </a:r>
            <a:r>
              <a:rPr lang="ja-JP" altLang="en-US" sz="1200" b="1" dirty="0" smtClean="0"/>
              <a:t> </a:t>
            </a:r>
            <a:r>
              <a:rPr lang="en-US" altLang="ja-JP" sz="1200" b="1" dirty="0" smtClean="0"/>
              <a:t>Push</a:t>
            </a:r>
            <a:br>
              <a:rPr lang="en-US" altLang="ja-JP" sz="1200" b="1" dirty="0" smtClean="0"/>
            </a:br>
            <a:r>
              <a:rPr lang="en-US" altLang="ja-JP" sz="1200" b="1" dirty="0" smtClean="0"/>
              <a:t>Application code</a:t>
            </a:r>
            <a:endParaRPr lang="ja-JP" altLang="en-US" sz="1200" b="1" dirty="0"/>
          </a:p>
        </p:txBody>
      </p:sp>
      <p:sp>
        <p:nvSpPr>
          <p:cNvPr id="54" name="正方形/長方形 53"/>
          <p:cNvSpPr/>
          <p:nvPr/>
        </p:nvSpPr>
        <p:spPr bwMode="auto">
          <a:xfrm>
            <a:off x="2696274" y="2994203"/>
            <a:ext cx="1944000" cy="420465"/>
          </a:xfrm>
          <a:prstGeom prst="rect">
            <a:avLst/>
          </a:prstGeom>
          <a:solidFill>
            <a:srgbClr val="FFFFCC"/>
          </a:solidFill>
          <a:ln w="28575">
            <a:solidFill>
              <a:schemeClr val="tx1"/>
            </a:solidFill>
          </a:ln>
          <a:effectLst/>
          <a:extLst/>
        </p:spPr>
        <p:txBody>
          <a:bodyPr rot="0" spcFirstLastPara="0" vertOverflow="overflow" horzOverflow="overflow" vert="horz" wrap="non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200" b="1" dirty="0" smtClean="0"/>
              <a:t>Check CI results</a:t>
            </a:r>
            <a:endParaRPr kumimoji="1" lang="ja-JP" altLang="en-US" sz="1200" b="1" dirty="0" smtClean="0">
              <a:latin typeface="+mn-ea"/>
            </a:endParaRPr>
          </a:p>
        </p:txBody>
      </p:sp>
      <p:sp>
        <p:nvSpPr>
          <p:cNvPr id="56" name="正方形/長方形 55"/>
          <p:cNvSpPr/>
          <p:nvPr/>
        </p:nvSpPr>
        <p:spPr bwMode="auto">
          <a:xfrm>
            <a:off x="2695676" y="3627468"/>
            <a:ext cx="1944000" cy="420465"/>
          </a:xfrm>
          <a:prstGeom prst="rect">
            <a:avLst/>
          </a:prstGeom>
          <a:solidFill>
            <a:srgbClr val="FFFFCC"/>
          </a:solidFill>
          <a:ln w="28575">
            <a:solidFill>
              <a:schemeClr val="tx1"/>
            </a:solidFill>
          </a:ln>
          <a:effectLst/>
          <a:extLst/>
        </p:spPr>
        <p:txBody>
          <a:bodyPr rot="0" spcFirstLastPara="0" vertOverflow="overflow" horzOverflow="overflow" vert="horz" wrap="non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200" b="1" dirty="0" smtClean="0"/>
              <a:t>Upload </a:t>
            </a:r>
          </a:p>
          <a:p>
            <a:pPr algn="ctr"/>
            <a:r>
              <a:rPr lang="en-US" altLang="ja-JP" sz="1200" b="1" dirty="0"/>
              <a:t>M</a:t>
            </a:r>
            <a:r>
              <a:rPr lang="en-US" altLang="ja-JP" sz="1200" b="1" dirty="0" smtClean="0"/>
              <a:t>anifest template</a:t>
            </a:r>
            <a:endParaRPr kumimoji="1" lang="ja-JP" altLang="en-US" sz="1200" b="1" dirty="0" smtClean="0">
              <a:latin typeface="+mn-ea"/>
            </a:endParaRPr>
          </a:p>
        </p:txBody>
      </p:sp>
      <p:sp>
        <p:nvSpPr>
          <p:cNvPr id="57" name="正方形/長方形 56"/>
          <p:cNvSpPr/>
          <p:nvPr/>
        </p:nvSpPr>
        <p:spPr bwMode="auto">
          <a:xfrm>
            <a:off x="2695676" y="4260733"/>
            <a:ext cx="1944000" cy="420465"/>
          </a:xfrm>
          <a:prstGeom prst="rect">
            <a:avLst/>
          </a:prstGeom>
          <a:solidFill>
            <a:srgbClr val="FFFFCC"/>
          </a:solidFill>
          <a:ln w="28575">
            <a:solidFill>
              <a:schemeClr val="tx1"/>
            </a:solidFill>
          </a:ln>
          <a:effectLst/>
          <a:extLst/>
        </p:spPr>
        <p:txBody>
          <a:bodyPr rot="0" spcFirstLastPara="0" vertOverflow="overflow" horzOverflow="overflow" vert="horz" wrap="non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200" b="1" dirty="0" smtClean="0"/>
              <a:t>Configure </a:t>
            </a:r>
            <a:br>
              <a:rPr lang="en-US" altLang="ja-JP" sz="1200" b="1" dirty="0" smtClean="0"/>
            </a:br>
            <a:r>
              <a:rPr lang="en-US" altLang="ja-JP" sz="1200" b="1" dirty="0" smtClean="0"/>
              <a:t>Manifest parameters</a:t>
            </a:r>
            <a:endParaRPr kumimoji="1" lang="ja-JP" altLang="en-US" sz="1200" b="1" dirty="0" smtClean="0">
              <a:latin typeface="+mn-ea"/>
            </a:endParaRPr>
          </a:p>
        </p:txBody>
      </p:sp>
      <p:sp>
        <p:nvSpPr>
          <p:cNvPr id="58" name="正方形/長方形 57"/>
          <p:cNvSpPr/>
          <p:nvPr/>
        </p:nvSpPr>
        <p:spPr bwMode="auto">
          <a:xfrm>
            <a:off x="2693641" y="4893997"/>
            <a:ext cx="1944000" cy="420465"/>
          </a:xfrm>
          <a:prstGeom prst="rect">
            <a:avLst/>
          </a:prstGeom>
          <a:solidFill>
            <a:srgbClr val="FFFFCC"/>
          </a:solidFill>
          <a:ln w="28575">
            <a:solidFill>
              <a:schemeClr val="tx1"/>
            </a:solidFill>
          </a:ln>
          <a:effectLst/>
          <a:extLst/>
        </p:spPr>
        <p:txBody>
          <a:bodyPr rot="0" spcFirstLastPara="0" vertOverflow="overflow" horzOverflow="overflow" vert="horz" wrap="non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200" b="1" dirty="0" smtClean="0"/>
              <a:t>Start CD to </a:t>
            </a:r>
            <a:br>
              <a:rPr lang="en-US" altLang="ja-JP" sz="1200" b="1" dirty="0" smtClean="0"/>
            </a:br>
            <a:r>
              <a:rPr lang="en-US" altLang="ja-JP" sz="1200" b="1" dirty="0" smtClean="0"/>
              <a:t>Staging environment</a:t>
            </a:r>
          </a:p>
        </p:txBody>
      </p:sp>
      <p:sp>
        <p:nvSpPr>
          <p:cNvPr id="59" name="正方形/長方形 58"/>
          <p:cNvSpPr/>
          <p:nvPr/>
        </p:nvSpPr>
        <p:spPr bwMode="auto">
          <a:xfrm>
            <a:off x="2693749" y="5527261"/>
            <a:ext cx="1944000" cy="420465"/>
          </a:xfrm>
          <a:prstGeom prst="rect">
            <a:avLst/>
          </a:prstGeom>
          <a:solidFill>
            <a:srgbClr val="FFFFCC"/>
          </a:solidFill>
          <a:ln w="28575">
            <a:solidFill>
              <a:schemeClr val="tx1"/>
            </a:solidFill>
          </a:ln>
          <a:effectLst/>
          <a:extLst/>
        </p:spPr>
        <p:txBody>
          <a:bodyPr rot="0" spcFirstLastPara="0" vertOverflow="overflow" horzOverflow="overflow" vert="horz" wrap="non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200" b="1" dirty="0" smtClean="0"/>
              <a:t>Check CD results</a:t>
            </a:r>
          </a:p>
        </p:txBody>
      </p:sp>
      <p:sp>
        <p:nvSpPr>
          <p:cNvPr id="65" name="直方体 64"/>
          <p:cNvSpPr/>
          <p:nvPr/>
        </p:nvSpPr>
        <p:spPr bwMode="auto">
          <a:xfrm>
            <a:off x="7293465" y="4925578"/>
            <a:ext cx="1050900" cy="1000347"/>
          </a:xfrm>
          <a:prstGeom prst="cube">
            <a:avLst>
              <a:gd name="adj" fmla="val 16589"/>
            </a:avLst>
          </a:prstGeom>
          <a:solidFill>
            <a:schemeClr val="accent5">
              <a:lumMod val="25000"/>
              <a:lumOff val="75000"/>
            </a:schemeClr>
          </a:solidFill>
          <a:ln w="38100">
            <a:solidFill>
              <a:schemeClr val="accent5">
                <a:lumMod val="90000"/>
                <a:lumOff val="10000"/>
              </a:schemeClr>
            </a:solidFill>
          </a:ln>
          <a:effectLst>
            <a:glow rad="38100">
              <a:schemeClr val="bg1"/>
            </a:glow>
          </a:effectLst>
          <a:extLst/>
        </p:spPr>
        <p:txBody>
          <a:bodyPr rot="0" spcFirstLastPara="0" vertOverflow="overflow" horzOverflow="overflow" vert="horz" wrap="square" lIns="121920" tIns="96000" rIns="121920" bIns="6096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1200" b="1" dirty="0" smtClean="0">
                <a:solidFill>
                  <a:schemeClr val="accent5">
                    <a:lumMod val="90000"/>
                    <a:lumOff val="10000"/>
                  </a:schemeClr>
                </a:solidFill>
                <a:latin typeface="メイリオ"/>
                <a:ea typeface="メイリオ"/>
              </a:rPr>
              <a:t>UI</a:t>
            </a:r>
            <a:endParaRPr kumimoji="1" lang="en-US" altLang="ja-JP" sz="1200" b="1" i="0" u="none" strike="noStrike" kern="1200" cap="none" spc="0" normalizeH="0" baseline="0" noProof="0" dirty="0" smtClean="0">
              <a:ln>
                <a:noFill/>
              </a:ln>
              <a:solidFill>
                <a:schemeClr val="accent5">
                  <a:lumMod val="90000"/>
                  <a:lumOff val="10000"/>
                </a:schemeClr>
              </a:solidFill>
              <a:effectLst/>
              <a:uLnTx/>
              <a:uFillTx/>
              <a:latin typeface="メイリオ"/>
              <a:ea typeface="メイリオ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1100" b="1" dirty="0" smtClean="0">
                <a:solidFill>
                  <a:schemeClr val="accent5">
                    <a:lumMod val="90000"/>
                    <a:lumOff val="10000"/>
                  </a:schemeClr>
                </a:solidFill>
                <a:latin typeface="メイリオ"/>
                <a:ea typeface="メイリオ"/>
              </a:rPr>
              <a:t>(Pod)</a:t>
            </a:r>
            <a:endParaRPr kumimoji="1" lang="ja-JP" altLang="en-US" sz="1100" b="1" i="0" u="none" strike="noStrike" kern="1200" cap="none" normalizeH="0" baseline="0" noProof="0" dirty="0">
              <a:ln>
                <a:noFill/>
              </a:ln>
              <a:solidFill>
                <a:schemeClr val="accent5">
                  <a:lumMod val="90000"/>
                  <a:lumOff val="10000"/>
                </a:schemeClr>
              </a:solidFill>
              <a:effectLst/>
              <a:uLnTx/>
              <a:uFillTx/>
              <a:latin typeface="メイリオ"/>
              <a:ea typeface="メイリオ"/>
            </a:endParaRPr>
          </a:p>
        </p:txBody>
      </p:sp>
      <p:sp>
        <p:nvSpPr>
          <p:cNvPr id="66" name="直方体 65"/>
          <p:cNvSpPr/>
          <p:nvPr/>
        </p:nvSpPr>
        <p:spPr bwMode="auto">
          <a:xfrm>
            <a:off x="8302129" y="4921609"/>
            <a:ext cx="1050783" cy="1000800"/>
          </a:xfrm>
          <a:prstGeom prst="cube">
            <a:avLst>
              <a:gd name="adj" fmla="val 16589"/>
            </a:avLst>
          </a:prstGeom>
          <a:solidFill>
            <a:schemeClr val="accent5">
              <a:lumMod val="25000"/>
              <a:lumOff val="75000"/>
            </a:schemeClr>
          </a:solidFill>
          <a:ln w="38100">
            <a:solidFill>
              <a:schemeClr val="accent5">
                <a:lumMod val="90000"/>
                <a:lumOff val="10000"/>
              </a:schemeClr>
            </a:solidFill>
          </a:ln>
          <a:effectLst>
            <a:glow rad="38100">
              <a:schemeClr val="bg1"/>
            </a:glow>
          </a:effectLst>
          <a:extLst/>
        </p:spPr>
        <p:txBody>
          <a:bodyPr rot="0" spcFirstLastPara="0" vertOverflow="overflow" horzOverflow="overflow" vert="horz" wrap="square" lIns="121920" tIns="96000" rIns="121920" bIns="6096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1200" b="1" dirty="0" smtClean="0">
                <a:solidFill>
                  <a:schemeClr val="accent5">
                    <a:lumMod val="90000"/>
                    <a:lumOff val="10000"/>
                  </a:schemeClr>
                </a:solidFill>
                <a:latin typeface="メイリオ"/>
                <a:ea typeface="メイリオ"/>
              </a:rPr>
              <a:t>API</a:t>
            </a:r>
            <a:endParaRPr kumimoji="1" lang="en-US" altLang="ja-JP" sz="1200" b="1" i="0" u="none" strike="noStrike" kern="1200" cap="none" spc="0" normalizeH="0" baseline="0" noProof="0" dirty="0" smtClean="0">
              <a:ln>
                <a:noFill/>
              </a:ln>
              <a:solidFill>
                <a:schemeClr val="accent5">
                  <a:lumMod val="90000"/>
                  <a:lumOff val="10000"/>
                </a:schemeClr>
              </a:solidFill>
              <a:effectLst/>
              <a:uLnTx/>
              <a:uFillTx/>
              <a:latin typeface="メイリオ"/>
              <a:ea typeface="メイリオ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1100" b="1" dirty="0" smtClean="0">
                <a:solidFill>
                  <a:schemeClr val="accent5">
                    <a:lumMod val="90000"/>
                    <a:lumOff val="10000"/>
                  </a:schemeClr>
                </a:solidFill>
                <a:latin typeface="メイリオ"/>
                <a:ea typeface="メイリオ"/>
              </a:rPr>
              <a:t>(Pod)</a:t>
            </a:r>
            <a:endParaRPr kumimoji="1" lang="ja-JP" altLang="en-US" sz="1400" b="1" i="0" u="none" strike="noStrike" kern="1200" cap="none" spc="0" normalizeH="0" baseline="0" noProof="0" dirty="0">
              <a:ln>
                <a:noFill/>
              </a:ln>
              <a:solidFill>
                <a:schemeClr val="accent5">
                  <a:lumMod val="90000"/>
                  <a:lumOff val="10000"/>
                </a:schemeClr>
              </a:solidFill>
              <a:effectLst/>
              <a:uLnTx/>
              <a:uFillTx/>
              <a:latin typeface="メイリオ"/>
              <a:ea typeface="メイリオ"/>
            </a:endParaRPr>
          </a:p>
        </p:txBody>
      </p:sp>
      <p:sp>
        <p:nvSpPr>
          <p:cNvPr id="67" name="角丸四角形 66"/>
          <p:cNvSpPr/>
          <p:nvPr/>
        </p:nvSpPr>
        <p:spPr bwMode="auto">
          <a:xfrm>
            <a:off x="7179311" y="4783801"/>
            <a:ext cx="2235399" cy="1224136"/>
          </a:xfrm>
          <a:prstGeom prst="roundRect">
            <a:avLst>
              <a:gd name="adj" fmla="val 11842"/>
            </a:avLst>
          </a:prstGeom>
          <a:noFill/>
          <a:ln w="38100">
            <a:solidFill>
              <a:srgbClr val="C0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  <p:sp>
        <p:nvSpPr>
          <p:cNvPr id="69" name="テキスト ボックス 68"/>
          <p:cNvSpPr txBox="1"/>
          <p:nvPr/>
        </p:nvSpPr>
        <p:spPr>
          <a:xfrm>
            <a:off x="7398123" y="4623080"/>
            <a:ext cx="14765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600" b="1" dirty="0" smtClean="0">
                <a:solidFill>
                  <a:srgbClr val="C00000"/>
                </a:solidFill>
                <a:effectLst>
                  <a:glow rad="127000">
                    <a:schemeClr val="bg1"/>
                  </a:glow>
                </a:effectLst>
              </a:rPr>
              <a:t>Staging</a:t>
            </a:r>
            <a:r>
              <a:rPr lang="ja-JP" altLang="en-US" sz="1600" b="1" dirty="0">
                <a:solidFill>
                  <a:srgbClr val="C00000"/>
                </a:solidFill>
                <a:effectLst>
                  <a:glow rad="127000">
                    <a:schemeClr val="bg1"/>
                  </a:glow>
                </a:effectLst>
              </a:rPr>
              <a:t> </a:t>
            </a:r>
            <a:r>
              <a:rPr lang="en-US" altLang="ja-JP" sz="1600" b="1" dirty="0" smtClean="0">
                <a:solidFill>
                  <a:srgbClr val="C00000"/>
                </a:solidFill>
                <a:effectLst>
                  <a:glow rad="127000">
                    <a:schemeClr val="bg1"/>
                  </a:glow>
                </a:effectLst>
              </a:rPr>
              <a:t>env</a:t>
            </a:r>
            <a:endParaRPr kumimoji="1" lang="en-US" altLang="ja-JP" sz="1600" b="1" dirty="0" smtClean="0">
              <a:solidFill>
                <a:srgbClr val="C00000"/>
              </a:solidFill>
              <a:effectLst>
                <a:glow rad="127000">
                  <a:schemeClr val="bg1"/>
                </a:glow>
              </a:effectLst>
            </a:endParaRPr>
          </a:p>
        </p:txBody>
      </p:sp>
      <p:sp>
        <p:nvSpPr>
          <p:cNvPr id="71" name="テキスト ボックス 70"/>
          <p:cNvSpPr txBox="1"/>
          <p:nvPr/>
        </p:nvSpPr>
        <p:spPr>
          <a:xfrm>
            <a:off x="2590919" y="2604004"/>
            <a:ext cx="14765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600" b="1" dirty="0" smtClean="0">
                <a:solidFill>
                  <a:schemeClr val="accent3">
                    <a:lumMod val="90000"/>
                    <a:lumOff val="10000"/>
                  </a:schemeClr>
                </a:solidFill>
                <a:effectLst>
                  <a:glow rad="127000">
                    <a:schemeClr val="bg1"/>
                  </a:glow>
                </a:effectLst>
              </a:rPr>
              <a:t>EPOCH</a:t>
            </a:r>
          </a:p>
        </p:txBody>
      </p:sp>
      <p:sp>
        <p:nvSpPr>
          <p:cNvPr id="73" name="フリーフォーム 72"/>
          <p:cNvSpPr>
            <a:spLocks noChangeAspect="1"/>
          </p:cNvSpPr>
          <p:nvPr/>
        </p:nvSpPr>
        <p:spPr bwMode="auto">
          <a:xfrm>
            <a:off x="1074673" y="1825820"/>
            <a:ext cx="720022" cy="742363"/>
          </a:xfrm>
          <a:custGeom>
            <a:avLst/>
            <a:gdLst>
              <a:gd name="connsiteX0" fmla="*/ 263032 w 6651624"/>
              <a:gd name="connsiteY0" fmla="*/ 6332538 h 6858001"/>
              <a:gd name="connsiteX1" fmla="*/ 6388173 w 6651624"/>
              <a:gd name="connsiteY1" fmla="*/ 6332538 h 6858001"/>
              <a:gd name="connsiteX2" fmla="*/ 6651624 w 6651624"/>
              <a:gd name="connsiteY2" fmla="*/ 6594433 h 6858001"/>
              <a:gd name="connsiteX3" fmla="*/ 6388173 w 6651624"/>
              <a:gd name="connsiteY3" fmla="*/ 6858001 h 6858001"/>
              <a:gd name="connsiteX4" fmla="*/ 263032 w 6651624"/>
              <a:gd name="connsiteY4" fmla="*/ 6858001 h 6858001"/>
              <a:gd name="connsiteX5" fmla="*/ 0 w 6651624"/>
              <a:gd name="connsiteY5" fmla="*/ 6594433 h 6858001"/>
              <a:gd name="connsiteX6" fmla="*/ 263032 w 6651624"/>
              <a:gd name="connsiteY6" fmla="*/ 6332538 h 6858001"/>
              <a:gd name="connsiteX7" fmla="*/ 5433654 w 6651624"/>
              <a:gd name="connsiteY7" fmla="*/ 4567238 h 6858001"/>
              <a:gd name="connsiteX8" fmla="*/ 5574697 w 6651624"/>
              <a:gd name="connsiteY8" fmla="*/ 4825583 h 6858001"/>
              <a:gd name="connsiteX9" fmla="*/ 5558745 w 6651624"/>
              <a:gd name="connsiteY9" fmla="*/ 5344786 h 6858001"/>
              <a:gd name="connsiteX10" fmla="*/ 5316537 w 6651624"/>
              <a:gd name="connsiteY10" fmla="*/ 5526088 h 6858001"/>
              <a:gd name="connsiteX11" fmla="*/ 5433654 w 6651624"/>
              <a:gd name="connsiteY11" fmla="*/ 4567238 h 6858001"/>
              <a:gd name="connsiteX12" fmla="*/ 1217972 w 6651624"/>
              <a:gd name="connsiteY12" fmla="*/ 4567238 h 6858001"/>
              <a:gd name="connsiteX13" fmla="*/ 1335087 w 6651624"/>
              <a:gd name="connsiteY13" fmla="*/ 5526088 h 6858001"/>
              <a:gd name="connsiteX14" fmla="*/ 1092880 w 6651624"/>
              <a:gd name="connsiteY14" fmla="*/ 5344786 h 6858001"/>
              <a:gd name="connsiteX15" fmla="*/ 1076929 w 6651624"/>
              <a:gd name="connsiteY15" fmla="*/ 4825583 h 6858001"/>
              <a:gd name="connsiteX16" fmla="*/ 1217972 w 6651624"/>
              <a:gd name="connsiteY16" fmla="*/ 4567238 h 6858001"/>
              <a:gd name="connsiteX17" fmla="*/ 1289050 w 6651624"/>
              <a:gd name="connsiteY17" fmla="*/ 4144963 h 6858001"/>
              <a:gd name="connsiteX18" fmla="*/ 5362574 w 6651624"/>
              <a:gd name="connsiteY18" fmla="*/ 4144963 h 6858001"/>
              <a:gd name="connsiteX19" fmla="*/ 5111749 w 6651624"/>
              <a:gd name="connsiteY19" fmla="*/ 6197601 h 6858001"/>
              <a:gd name="connsiteX20" fmla="*/ 1538287 w 6651624"/>
              <a:gd name="connsiteY20" fmla="*/ 6197601 h 6858001"/>
              <a:gd name="connsiteX21" fmla="*/ 3148012 w 6651624"/>
              <a:gd name="connsiteY21" fmla="*/ 2946400 h 6858001"/>
              <a:gd name="connsiteX22" fmla="*/ 3503612 w 6651624"/>
              <a:gd name="connsiteY22" fmla="*/ 2946400 h 6858001"/>
              <a:gd name="connsiteX23" fmla="*/ 3657599 w 6651624"/>
              <a:gd name="connsiteY23" fmla="*/ 4022725 h 6858001"/>
              <a:gd name="connsiteX24" fmla="*/ 2994024 w 6651624"/>
              <a:gd name="connsiteY24" fmla="*/ 4022725 h 6858001"/>
              <a:gd name="connsiteX25" fmla="*/ 3947163 w 6651624"/>
              <a:gd name="connsiteY25" fmla="*/ 2732553 h 6858001"/>
              <a:gd name="connsiteX26" fmla="*/ 4657980 w 6651624"/>
              <a:gd name="connsiteY26" fmla="*/ 3142960 h 6858001"/>
              <a:gd name="connsiteX27" fmla="*/ 5137150 w 6651624"/>
              <a:gd name="connsiteY27" fmla="*/ 4022725 h 6858001"/>
              <a:gd name="connsiteX28" fmla="*/ 3662362 w 6651624"/>
              <a:gd name="connsiteY28" fmla="*/ 4022725 h 6858001"/>
              <a:gd name="connsiteX29" fmla="*/ 3925822 w 6651624"/>
              <a:gd name="connsiteY29" fmla="*/ 2733436 h 6858001"/>
              <a:gd name="connsiteX30" fmla="*/ 3947163 w 6651624"/>
              <a:gd name="connsiteY30" fmla="*/ 2732553 h 6858001"/>
              <a:gd name="connsiteX31" fmla="*/ 2702874 w 6651624"/>
              <a:gd name="connsiteY31" fmla="*/ 2732553 h 6858001"/>
              <a:gd name="connsiteX32" fmla="*/ 2724216 w 6651624"/>
              <a:gd name="connsiteY32" fmla="*/ 2733436 h 6858001"/>
              <a:gd name="connsiteX33" fmla="*/ 2987675 w 6651624"/>
              <a:gd name="connsiteY33" fmla="*/ 4022725 h 6858001"/>
              <a:gd name="connsiteX34" fmla="*/ 1512887 w 6651624"/>
              <a:gd name="connsiteY34" fmla="*/ 4022725 h 6858001"/>
              <a:gd name="connsiteX35" fmla="*/ 1992057 w 6651624"/>
              <a:gd name="connsiteY35" fmla="*/ 3142960 h 6858001"/>
              <a:gd name="connsiteX36" fmla="*/ 2702874 w 6651624"/>
              <a:gd name="connsiteY36" fmla="*/ 2732553 h 6858001"/>
              <a:gd name="connsiteX37" fmla="*/ 3329362 w 6651624"/>
              <a:gd name="connsiteY37" fmla="*/ 0 h 6858001"/>
              <a:gd name="connsiteX38" fmla="*/ 4384675 w 6651624"/>
              <a:gd name="connsiteY38" fmla="*/ 1205078 h 6858001"/>
              <a:gd name="connsiteX39" fmla="*/ 3329362 w 6651624"/>
              <a:gd name="connsiteY39" fmla="*/ 2411413 h 6858001"/>
              <a:gd name="connsiteX40" fmla="*/ 2274887 w 6651624"/>
              <a:gd name="connsiteY40" fmla="*/ 1205078 h 6858001"/>
              <a:gd name="connsiteX41" fmla="*/ 3329362 w 6651624"/>
              <a:gd name="connsiteY41" fmla="*/ 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6651624" h="6858001">
                <a:moveTo>
                  <a:pt x="263032" y="6332538"/>
                </a:moveTo>
                <a:cubicBezTo>
                  <a:pt x="263032" y="6332538"/>
                  <a:pt x="263032" y="6332538"/>
                  <a:pt x="6388173" y="6332538"/>
                </a:cubicBezTo>
                <a:cubicBezTo>
                  <a:pt x="6546495" y="6332538"/>
                  <a:pt x="6651624" y="6437129"/>
                  <a:pt x="6651624" y="6594433"/>
                </a:cubicBezTo>
                <a:cubicBezTo>
                  <a:pt x="6651624" y="6752574"/>
                  <a:pt x="6546495" y="6858001"/>
                  <a:pt x="6388173" y="6858001"/>
                </a:cubicBezTo>
                <a:cubicBezTo>
                  <a:pt x="5914044" y="6858001"/>
                  <a:pt x="737580" y="6858001"/>
                  <a:pt x="263032" y="6858001"/>
                </a:cubicBezTo>
                <a:cubicBezTo>
                  <a:pt x="105129" y="6858001"/>
                  <a:pt x="0" y="6752574"/>
                  <a:pt x="0" y="6594433"/>
                </a:cubicBezTo>
                <a:cubicBezTo>
                  <a:pt x="0" y="6437129"/>
                  <a:pt x="105129" y="6332538"/>
                  <a:pt x="263032" y="6332538"/>
                </a:cubicBezTo>
                <a:close/>
                <a:moveTo>
                  <a:pt x="5433654" y="4567238"/>
                </a:moveTo>
                <a:cubicBezTo>
                  <a:pt x="5573437" y="4823071"/>
                  <a:pt x="5574697" y="4825583"/>
                  <a:pt x="5574697" y="4825583"/>
                </a:cubicBezTo>
                <a:cubicBezTo>
                  <a:pt x="5665787" y="4993486"/>
                  <a:pt x="5665787" y="5192374"/>
                  <a:pt x="5558745" y="5344786"/>
                </a:cubicBezTo>
                <a:cubicBezTo>
                  <a:pt x="5499977" y="5433134"/>
                  <a:pt x="5413924" y="5492591"/>
                  <a:pt x="5316537" y="5526088"/>
                </a:cubicBezTo>
                <a:cubicBezTo>
                  <a:pt x="5316537" y="5526088"/>
                  <a:pt x="5316537" y="5526088"/>
                  <a:pt x="5433654" y="4567238"/>
                </a:cubicBezTo>
                <a:close/>
                <a:moveTo>
                  <a:pt x="1217972" y="4567238"/>
                </a:moveTo>
                <a:lnTo>
                  <a:pt x="1335087" y="5526088"/>
                </a:lnTo>
                <a:cubicBezTo>
                  <a:pt x="1237700" y="5492591"/>
                  <a:pt x="1151648" y="5433134"/>
                  <a:pt x="1092880" y="5344786"/>
                </a:cubicBezTo>
                <a:cubicBezTo>
                  <a:pt x="985838" y="5192374"/>
                  <a:pt x="985838" y="4993486"/>
                  <a:pt x="1076929" y="4825583"/>
                </a:cubicBezTo>
                <a:cubicBezTo>
                  <a:pt x="1076929" y="4825583"/>
                  <a:pt x="1078188" y="4823071"/>
                  <a:pt x="1217972" y="4567238"/>
                </a:cubicBezTo>
                <a:close/>
                <a:moveTo>
                  <a:pt x="1289050" y="4144963"/>
                </a:moveTo>
                <a:lnTo>
                  <a:pt x="5362574" y="4144963"/>
                </a:lnTo>
                <a:lnTo>
                  <a:pt x="5111749" y="6197601"/>
                </a:lnTo>
                <a:lnTo>
                  <a:pt x="1538287" y="6197601"/>
                </a:lnTo>
                <a:close/>
                <a:moveTo>
                  <a:pt x="3148012" y="2946400"/>
                </a:moveTo>
                <a:lnTo>
                  <a:pt x="3503612" y="2946400"/>
                </a:lnTo>
                <a:lnTo>
                  <a:pt x="3657599" y="4022725"/>
                </a:lnTo>
                <a:lnTo>
                  <a:pt x="2994024" y="4022725"/>
                </a:lnTo>
                <a:close/>
                <a:moveTo>
                  <a:pt x="3947163" y="2732553"/>
                </a:moveTo>
                <a:cubicBezTo>
                  <a:pt x="4043455" y="2730858"/>
                  <a:pt x="4442113" y="2748720"/>
                  <a:pt x="4657980" y="3142960"/>
                </a:cubicBezTo>
                <a:cubicBezTo>
                  <a:pt x="4859449" y="3513123"/>
                  <a:pt x="5014426" y="3797863"/>
                  <a:pt x="5137150" y="4022725"/>
                </a:cubicBezTo>
                <a:lnTo>
                  <a:pt x="3662362" y="4022725"/>
                </a:lnTo>
                <a:cubicBezTo>
                  <a:pt x="3662362" y="4022725"/>
                  <a:pt x="3662362" y="4022725"/>
                  <a:pt x="3925822" y="2733436"/>
                </a:cubicBezTo>
                <a:cubicBezTo>
                  <a:pt x="3925822" y="2733436"/>
                  <a:pt x="3933407" y="2732795"/>
                  <a:pt x="3947163" y="2732553"/>
                </a:cubicBezTo>
                <a:close/>
                <a:moveTo>
                  <a:pt x="2702874" y="2732553"/>
                </a:moveTo>
                <a:cubicBezTo>
                  <a:pt x="2716630" y="2732795"/>
                  <a:pt x="2724216" y="2733436"/>
                  <a:pt x="2724216" y="2733436"/>
                </a:cubicBezTo>
                <a:cubicBezTo>
                  <a:pt x="2724216" y="2733436"/>
                  <a:pt x="2724216" y="2733436"/>
                  <a:pt x="2987675" y="4022725"/>
                </a:cubicBezTo>
                <a:lnTo>
                  <a:pt x="1512887" y="4022725"/>
                </a:lnTo>
                <a:cubicBezTo>
                  <a:pt x="1635612" y="3797863"/>
                  <a:pt x="1790588" y="3513123"/>
                  <a:pt x="1992057" y="3142960"/>
                </a:cubicBezTo>
                <a:cubicBezTo>
                  <a:pt x="2207924" y="2748720"/>
                  <a:pt x="2606583" y="2730858"/>
                  <a:pt x="2702874" y="2732553"/>
                </a:cubicBezTo>
                <a:close/>
                <a:moveTo>
                  <a:pt x="3329362" y="0"/>
                </a:moveTo>
                <a:cubicBezTo>
                  <a:pt x="3912109" y="0"/>
                  <a:pt x="4384675" y="539500"/>
                  <a:pt x="4384675" y="1205078"/>
                </a:cubicBezTo>
                <a:cubicBezTo>
                  <a:pt x="4384675" y="1872332"/>
                  <a:pt x="3912109" y="2411413"/>
                  <a:pt x="3329362" y="2411413"/>
                </a:cubicBezTo>
                <a:cubicBezTo>
                  <a:pt x="2747034" y="2411413"/>
                  <a:pt x="2274887" y="1872332"/>
                  <a:pt x="2274887" y="1205078"/>
                </a:cubicBezTo>
                <a:cubicBezTo>
                  <a:pt x="2274887" y="539500"/>
                  <a:pt x="2747034" y="0"/>
                  <a:pt x="3329362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ja-JP" altLang="en-US"/>
          </a:p>
        </p:txBody>
      </p:sp>
      <p:pic>
        <p:nvPicPr>
          <p:cNvPr id="1026" name="Picture 2" descr="https://git-scm.com/images/logos/2color-lightbg@2x.png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024" y="2690493"/>
            <a:ext cx="771465" cy="262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1" name="直方体 80"/>
          <p:cNvSpPr/>
          <p:nvPr/>
        </p:nvSpPr>
        <p:spPr bwMode="auto">
          <a:xfrm>
            <a:off x="9603992" y="4929987"/>
            <a:ext cx="1050900" cy="1000347"/>
          </a:xfrm>
          <a:prstGeom prst="cube">
            <a:avLst>
              <a:gd name="adj" fmla="val 16589"/>
            </a:avLst>
          </a:prstGeom>
          <a:solidFill>
            <a:schemeClr val="accent5">
              <a:lumMod val="25000"/>
              <a:lumOff val="75000"/>
            </a:schemeClr>
          </a:solidFill>
          <a:ln w="38100">
            <a:solidFill>
              <a:schemeClr val="accent5">
                <a:lumMod val="90000"/>
                <a:lumOff val="10000"/>
              </a:schemeClr>
            </a:solidFill>
          </a:ln>
          <a:effectLst>
            <a:glow rad="38100">
              <a:schemeClr val="bg1"/>
            </a:glow>
          </a:effectLst>
          <a:extLst/>
        </p:spPr>
        <p:txBody>
          <a:bodyPr rot="0" spcFirstLastPara="0" vertOverflow="overflow" horzOverflow="overflow" vert="horz" wrap="square" lIns="121920" tIns="96000" rIns="121920" bIns="6096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1200" b="1" dirty="0" smtClean="0">
                <a:solidFill>
                  <a:schemeClr val="accent5">
                    <a:lumMod val="90000"/>
                    <a:lumOff val="10000"/>
                  </a:schemeClr>
                </a:solidFill>
                <a:latin typeface="メイリオ"/>
                <a:ea typeface="メイリオ"/>
              </a:rPr>
              <a:t>UI</a:t>
            </a:r>
            <a:endParaRPr kumimoji="1" lang="en-US" altLang="ja-JP" sz="1200" b="1" i="0" u="none" strike="noStrike" kern="1200" cap="none" spc="0" normalizeH="0" baseline="0" noProof="0" dirty="0" smtClean="0">
              <a:ln>
                <a:noFill/>
              </a:ln>
              <a:solidFill>
                <a:schemeClr val="accent5">
                  <a:lumMod val="90000"/>
                  <a:lumOff val="10000"/>
                </a:schemeClr>
              </a:solidFill>
              <a:effectLst/>
              <a:uLnTx/>
              <a:uFillTx/>
              <a:latin typeface="メイリオ"/>
              <a:ea typeface="メイリオ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1100" b="1" dirty="0" smtClean="0">
                <a:solidFill>
                  <a:schemeClr val="accent5">
                    <a:lumMod val="90000"/>
                    <a:lumOff val="10000"/>
                  </a:schemeClr>
                </a:solidFill>
                <a:latin typeface="メイリオ"/>
                <a:ea typeface="メイリオ"/>
              </a:rPr>
              <a:t>(Pod)</a:t>
            </a:r>
            <a:endParaRPr kumimoji="1" lang="ja-JP" altLang="en-US" sz="1100" b="1" i="0" u="none" strike="noStrike" kern="1200" cap="none" normalizeH="0" baseline="0" noProof="0" dirty="0">
              <a:ln>
                <a:noFill/>
              </a:ln>
              <a:solidFill>
                <a:schemeClr val="accent5">
                  <a:lumMod val="90000"/>
                  <a:lumOff val="10000"/>
                </a:schemeClr>
              </a:solidFill>
              <a:effectLst/>
              <a:uLnTx/>
              <a:uFillTx/>
              <a:latin typeface="メイリオ"/>
              <a:ea typeface="メイリオ"/>
            </a:endParaRPr>
          </a:p>
        </p:txBody>
      </p:sp>
      <p:sp>
        <p:nvSpPr>
          <p:cNvPr id="82" name="直方体 81"/>
          <p:cNvSpPr/>
          <p:nvPr/>
        </p:nvSpPr>
        <p:spPr bwMode="auto">
          <a:xfrm>
            <a:off x="10612656" y="4926018"/>
            <a:ext cx="1050783" cy="1000800"/>
          </a:xfrm>
          <a:prstGeom prst="cube">
            <a:avLst>
              <a:gd name="adj" fmla="val 16589"/>
            </a:avLst>
          </a:prstGeom>
          <a:solidFill>
            <a:schemeClr val="accent5">
              <a:lumMod val="25000"/>
              <a:lumOff val="75000"/>
            </a:schemeClr>
          </a:solidFill>
          <a:ln w="38100">
            <a:solidFill>
              <a:schemeClr val="accent5">
                <a:lumMod val="90000"/>
                <a:lumOff val="10000"/>
              </a:schemeClr>
            </a:solidFill>
          </a:ln>
          <a:effectLst>
            <a:glow rad="38100">
              <a:schemeClr val="bg1"/>
            </a:glow>
          </a:effectLst>
          <a:extLst/>
        </p:spPr>
        <p:txBody>
          <a:bodyPr rot="0" spcFirstLastPara="0" vertOverflow="overflow" horzOverflow="overflow" vert="horz" wrap="square" lIns="121920" tIns="96000" rIns="121920" bIns="6096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1200" b="1" dirty="0" smtClean="0">
                <a:solidFill>
                  <a:schemeClr val="accent5">
                    <a:lumMod val="90000"/>
                    <a:lumOff val="10000"/>
                  </a:schemeClr>
                </a:solidFill>
                <a:latin typeface="メイリオ"/>
                <a:ea typeface="メイリオ"/>
              </a:rPr>
              <a:t>API</a:t>
            </a:r>
            <a:endParaRPr kumimoji="1" lang="en-US" altLang="ja-JP" sz="1200" b="1" i="0" u="none" strike="noStrike" kern="1200" cap="none" spc="0" normalizeH="0" baseline="0" noProof="0" dirty="0" smtClean="0">
              <a:ln>
                <a:noFill/>
              </a:ln>
              <a:solidFill>
                <a:schemeClr val="accent5">
                  <a:lumMod val="90000"/>
                  <a:lumOff val="10000"/>
                </a:schemeClr>
              </a:solidFill>
              <a:effectLst/>
              <a:uLnTx/>
              <a:uFillTx/>
              <a:latin typeface="メイリオ"/>
              <a:ea typeface="メイリオ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1100" b="1" dirty="0" smtClean="0">
                <a:solidFill>
                  <a:schemeClr val="accent5">
                    <a:lumMod val="90000"/>
                    <a:lumOff val="10000"/>
                  </a:schemeClr>
                </a:solidFill>
                <a:latin typeface="メイリオ"/>
                <a:ea typeface="メイリオ"/>
              </a:rPr>
              <a:t>(Pod)</a:t>
            </a:r>
            <a:endParaRPr kumimoji="1" lang="ja-JP" altLang="en-US" sz="1400" b="1" i="0" u="none" strike="noStrike" kern="1200" cap="none" spc="0" normalizeH="0" baseline="0" noProof="0" dirty="0">
              <a:ln>
                <a:noFill/>
              </a:ln>
              <a:solidFill>
                <a:schemeClr val="accent5">
                  <a:lumMod val="90000"/>
                  <a:lumOff val="10000"/>
                </a:schemeClr>
              </a:solidFill>
              <a:effectLst/>
              <a:uLnTx/>
              <a:uFillTx/>
              <a:latin typeface="メイリオ"/>
              <a:ea typeface="メイリオ"/>
            </a:endParaRPr>
          </a:p>
        </p:txBody>
      </p:sp>
      <p:sp>
        <p:nvSpPr>
          <p:cNvPr id="83" name="角丸四角形 82"/>
          <p:cNvSpPr/>
          <p:nvPr/>
        </p:nvSpPr>
        <p:spPr bwMode="auto">
          <a:xfrm>
            <a:off x="9516706" y="2882672"/>
            <a:ext cx="2278106" cy="3129674"/>
          </a:xfrm>
          <a:prstGeom prst="roundRect">
            <a:avLst>
              <a:gd name="adj" fmla="val 5494"/>
            </a:avLst>
          </a:prstGeom>
          <a:noFill/>
          <a:ln w="38100">
            <a:solidFill>
              <a:srgbClr val="C0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  <p:sp>
        <p:nvSpPr>
          <p:cNvPr id="84" name="テキスト ボックス 83"/>
          <p:cNvSpPr txBox="1"/>
          <p:nvPr/>
        </p:nvSpPr>
        <p:spPr>
          <a:xfrm>
            <a:off x="9708933" y="2736275"/>
            <a:ext cx="20981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600" b="1" dirty="0" smtClean="0">
                <a:solidFill>
                  <a:srgbClr val="C00000"/>
                </a:solidFill>
                <a:effectLst>
                  <a:glow rad="127000">
                    <a:schemeClr val="bg1"/>
                  </a:glow>
                </a:effectLst>
              </a:rPr>
              <a:t>Production</a:t>
            </a:r>
            <a:r>
              <a:rPr lang="ja-JP" altLang="en-US" sz="1600" b="1" dirty="0">
                <a:solidFill>
                  <a:srgbClr val="C00000"/>
                </a:solidFill>
                <a:effectLst>
                  <a:glow rad="127000">
                    <a:schemeClr val="bg1"/>
                  </a:glow>
                </a:effectLst>
              </a:rPr>
              <a:t> </a:t>
            </a:r>
            <a:r>
              <a:rPr lang="en-US" altLang="ja-JP" sz="1600" b="1" dirty="0" smtClean="0">
                <a:solidFill>
                  <a:srgbClr val="C00000"/>
                </a:solidFill>
                <a:effectLst>
                  <a:glow rad="127000">
                    <a:schemeClr val="bg1"/>
                  </a:glow>
                </a:effectLst>
              </a:rPr>
              <a:t>env</a:t>
            </a:r>
            <a:endParaRPr kumimoji="1" lang="en-US" altLang="ja-JP" sz="1600" b="1" dirty="0" smtClean="0">
              <a:solidFill>
                <a:srgbClr val="C00000"/>
              </a:solidFill>
              <a:effectLst>
                <a:glow rad="127000">
                  <a:schemeClr val="bg1"/>
                </a:glow>
              </a:effectLst>
            </a:endParaRPr>
          </a:p>
        </p:txBody>
      </p:sp>
      <p:sp>
        <p:nvSpPr>
          <p:cNvPr id="88" name="正方形/長方形 87"/>
          <p:cNvSpPr/>
          <p:nvPr/>
        </p:nvSpPr>
        <p:spPr bwMode="auto">
          <a:xfrm>
            <a:off x="4969517" y="4880114"/>
            <a:ext cx="1944000" cy="420465"/>
          </a:xfrm>
          <a:prstGeom prst="rect">
            <a:avLst/>
          </a:prstGeom>
          <a:solidFill>
            <a:srgbClr val="FFFFCC"/>
          </a:solidFill>
          <a:ln w="28575">
            <a:solidFill>
              <a:schemeClr val="tx1"/>
            </a:solidFill>
          </a:ln>
          <a:effectLst/>
          <a:extLst/>
        </p:spPr>
        <p:txBody>
          <a:bodyPr rot="0" spcFirstLastPara="0" vertOverflow="overflow" horzOverflow="overflow" vert="horz" wrap="non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200" b="1" dirty="0" smtClean="0"/>
              <a:t>Start CD to </a:t>
            </a:r>
            <a:br>
              <a:rPr lang="en-US" altLang="ja-JP" sz="1200" b="1" dirty="0" smtClean="0"/>
            </a:br>
            <a:r>
              <a:rPr lang="en-US" altLang="ja-JP" sz="1200" b="1" dirty="0" smtClean="0"/>
              <a:t>Production environment</a:t>
            </a:r>
          </a:p>
        </p:txBody>
      </p:sp>
      <p:sp>
        <p:nvSpPr>
          <p:cNvPr id="89" name="正方形/長方形 88"/>
          <p:cNvSpPr/>
          <p:nvPr/>
        </p:nvSpPr>
        <p:spPr bwMode="auto">
          <a:xfrm>
            <a:off x="4969517" y="5527261"/>
            <a:ext cx="1944000" cy="420465"/>
          </a:xfrm>
          <a:prstGeom prst="rect">
            <a:avLst/>
          </a:prstGeom>
          <a:solidFill>
            <a:srgbClr val="FFFFCC"/>
          </a:solidFill>
          <a:ln w="28575">
            <a:solidFill>
              <a:schemeClr val="tx1"/>
            </a:solidFill>
          </a:ln>
          <a:effectLst/>
          <a:extLst/>
        </p:spPr>
        <p:txBody>
          <a:bodyPr rot="0" spcFirstLastPara="0" vertOverflow="overflow" horzOverflow="overflow" vert="horz" wrap="non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200" b="1" dirty="0"/>
              <a:t>Check CD results</a:t>
            </a:r>
          </a:p>
        </p:txBody>
      </p:sp>
      <p:sp>
        <p:nvSpPr>
          <p:cNvPr id="8" name="右矢印 7"/>
          <p:cNvSpPr/>
          <p:nvPr/>
        </p:nvSpPr>
        <p:spPr bwMode="auto">
          <a:xfrm>
            <a:off x="2384771" y="2986989"/>
            <a:ext cx="318254" cy="439666"/>
          </a:xfrm>
          <a:prstGeom prst="rightArrow">
            <a:avLst/>
          </a:prstGeom>
          <a:solidFill>
            <a:srgbClr val="FF0000"/>
          </a:solidFill>
          <a:ln w="12700">
            <a:solidFill>
              <a:schemeClr val="accent2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  <p:sp>
        <p:nvSpPr>
          <p:cNvPr id="92" name="右矢印 91"/>
          <p:cNvSpPr/>
          <p:nvPr/>
        </p:nvSpPr>
        <p:spPr bwMode="auto">
          <a:xfrm rot="5400000">
            <a:off x="1281063" y="2534276"/>
            <a:ext cx="318254" cy="439666"/>
          </a:xfrm>
          <a:prstGeom prst="rightArrow">
            <a:avLst/>
          </a:prstGeom>
          <a:solidFill>
            <a:srgbClr val="FF0000"/>
          </a:solidFill>
          <a:ln w="12700">
            <a:solidFill>
              <a:schemeClr val="accent2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  <p:sp>
        <p:nvSpPr>
          <p:cNvPr id="93" name="右矢印 92"/>
          <p:cNvSpPr/>
          <p:nvPr/>
        </p:nvSpPr>
        <p:spPr bwMode="auto">
          <a:xfrm rot="5400000">
            <a:off x="3540359" y="3300797"/>
            <a:ext cx="213675" cy="439666"/>
          </a:xfrm>
          <a:prstGeom prst="rightArrow">
            <a:avLst>
              <a:gd name="adj1" fmla="val 50000"/>
              <a:gd name="adj2" fmla="val 65179"/>
            </a:avLst>
          </a:prstGeom>
          <a:solidFill>
            <a:srgbClr val="FF0000"/>
          </a:solidFill>
          <a:ln w="12700">
            <a:solidFill>
              <a:schemeClr val="accent2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  <p:sp>
        <p:nvSpPr>
          <p:cNvPr id="94" name="右矢印 93"/>
          <p:cNvSpPr/>
          <p:nvPr/>
        </p:nvSpPr>
        <p:spPr bwMode="auto">
          <a:xfrm rot="5400000">
            <a:off x="3540251" y="3945164"/>
            <a:ext cx="213675" cy="439666"/>
          </a:xfrm>
          <a:prstGeom prst="rightArrow">
            <a:avLst>
              <a:gd name="adj1" fmla="val 50000"/>
              <a:gd name="adj2" fmla="val 65179"/>
            </a:avLst>
          </a:prstGeom>
          <a:solidFill>
            <a:srgbClr val="FF0000"/>
          </a:solidFill>
          <a:ln w="12700">
            <a:solidFill>
              <a:schemeClr val="accent2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  <p:sp>
        <p:nvSpPr>
          <p:cNvPr id="95" name="右矢印 94"/>
          <p:cNvSpPr/>
          <p:nvPr/>
        </p:nvSpPr>
        <p:spPr bwMode="auto">
          <a:xfrm rot="5400000">
            <a:off x="3558802" y="4587731"/>
            <a:ext cx="213675" cy="439666"/>
          </a:xfrm>
          <a:prstGeom prst="rightArrow">
            <a:avLst>
              <a:gd name="adj1" fmla="val 50000"/>
              <a:gd name="adj2" fmla="val 65179"/>
            </a:avLst>
          </a:prstGeom>
          <a:solidFill>
            <a:srgbClr val="FF0000"/>
          </a:solidFill>
          <a:ln w="12700">
            <a:solidFill>
              <a:schemeClr val="accent2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  <p:sp>
        <p:nvSpPr>
          <p:cNvPr id="96" name="右矢印 95"/>
          <p:cNvSpPr/>
          <p:nvPr/>
        </p:nvSpPr>
        <p:spPr bwMode="auto">
          <a:xfrm rot="5400000">
            <a:off x="3558803" y="5202234"/>
            <a:ext cx="213675" cy="439666"/>
          </a:xfrm>
          <a:prstGeom prst="rightArrow">
            <a:avLst>
              <a:gd name="adj1" fmla="val 50000"/>
              <a:gd name="adj2" fmla="val 65179"/>
            </a:avLst>
          </a:prstGeom>
          <a:solidFill>
            <a:srgbClr val="FF0000"/>
          </a:solidFill>
          <a:ln w="12700">
            <a:solidFill>
              <a:schemeClr val="accent2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  <p:sp>
        <p:nvSpPr>
          <p:cNvPr id="97" name="右矢印 96"/>
          <p:cNvSpPr/>
          <p:nvPr/>
        </p:nvSpPr>
        <p:spPr bwMode="auto">
          <a:xfrm rot="5400000">
            <a:off x="5837054" y="5210327"/>
            <a:ext cx="213675" cy="439666"/>
          </a:xfrm>
          <a:prstGeom prst="rightArrow">
            <a:avLst>
              <a:gd name="adj1" fmla="val 50000"/>
              <a:gd name="adj2" fmla="val 65179"/>
            </a:avLst>
          </a:prstGeom>
          <a:solidFill>
            <a:srgbClr val="FF0000"/>
          </a:solidFill>
          <a:ln w="12700">
            <a:solidFill>
              <a:schemeClr val="accent2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  <p:sp>
        <p:nvSpPr>
          <p:cNvPr id="98" name="右矢印 97"/>
          <p:cNvSpPr/>
          <p:nvPr/>
        </p:nvSpPr>
        <p:spPr bwMode="auto">
          <a:xfrm rot="18759327">
            <a:off x="4479634" y="5209549"/>
            <a:ext cx="544276" cy="390803"/>
          </a:xfrm>
          <a:prstGeom prst="rightArrow">
            <a:avLst>
              <a:gd name="adj1" fmla="val 50000"/>
              <a:gd name="adj2" fmla="val 56994"/>
            </a:avLst>
          </a:prstGeom>
          <a:solidFill>
            <a:srgbClr val="FF0000"/>
          </a:solidFill>
          <a:ln w="12700">
            <a:solidFill>
              <a:schemeClr val="accent2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  <p:sp>
        <p:nvSpPr>
          <p:cNvPr id="102" name="フリーフォーム 101"/>
          <p:cNvSpPr/>
          <p:nvPr/>
        </p:nvSpPr>
        <p:spPr bwMode="gray">
          <a:xfrm rot="1750940">
            <a:off x="6919944" y="3474899"/>
            <a:ext cx="2427960" cy="2153620"/>
          </a:xfrm>
          <a:custGeom>
            <a:avLst/>
            <a:gdLst>
              <a:gd name="connsiteX0" fmla="*/ 1903628 w 2549088"/>
              <a:gd name="connsiteY0" fmla="*/ 0 h 2155223"/>
              <a:gd name="connsiteX1" fmla="*/ 2549088 w 2549088"/>
              <a:gd name="connsiteY1" fmla="*/ 335559 h 2155223"/>
              <a:gd name="connsiteX2" fmla="*/ 1915567 w 2549088"/>
              <a:gd name="connsiteY2" fmla="*/ 742282 h 2155223"/>
              <a:gd name="connsiteX3" fmla="*/ 1912857 w 2549088"/>
              <a:gd name="connsiteY3" fmla="*/ 573788 h 2155223"/>
              <a:gd name="connsiteX4" fmla="*/ 1857599 w 2549088"/>
              <a:gd name="connsiteY4" fmla="*/ 575432 h 2155223"/>
              <a:gd name="connsiteX5" fmla="*/ 239 w 2549088"/>
              <a:gd name="connsiteY5" fmla="*/ 2153053 h 2155223"/>
              <a:gd name="connsiteX6" fmla="*/ 1826437 w 2549088"/>
              <a:gd name="connsiteY6" fmla="*/ 171651 h 2155223"/>
              <a:gd name="connsiteX7" fmla="*/ 1906232 w 2549088"/>
              <a:gd name="connsiteY7" fmla="*/ 161890 h 21552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49088" h="2155223">
                <a:moveTo>
                  <a:pt x="1903628" y="0"/>
                </a:moveTo>
                <a:lnTo>
                  <a:pt x="2549088" y="335559"/>
                </a:lnTo>
                <a:lnTo>
                  <a:pt x="1915567" y="742282"/>
                </a:lnTo>
                <a:lnTo>
                  <a:pt x="1912857" y="573788"/>
                </a:lnTo>
                <a:lnTo>
                  <a:pt x="1857599" y="575432"/>
                </a:lnTo>
                <a:cubicBezTo>
                  <a:pt x="79601" y="677534"/>
                  <a:pt x="5419" y="2220881"/>
                  <a:pt x="239" y="2153053"/>
                </a:cubicBezTo>
                <a:cubicBezTo>
                  <a:pt x="-4941" y="2085225"/>
                  <a:pt x="58019" y="440199"/>
                  <a:pt x="1826437" y="171651"/>
                </a:cubicBezTo>
                <a:lnTo>
                  <a:pt x="1906232" y="161890"/>
                </a:lnTo>
                <a:close/>
              </a:path>
            </a:pathLst>
          </a:custGeom>
          <a:gradFill flip="none" rotWithShape="1">
            <a:gsLst>
              <a:gs pos="0">
                <a:srgbClr val="C00000"/>
              </a:gs>
              <a:gs pos="55000">
                <a:srgbClr val="FF9F9F"/>
              </a:gs>
              <a:gs pos="100000">
                <a:srgbClr val="C00000"/>
              </a:gs>
            </a:gsLst>
            <a:lin ang="0" scaled="0"/>
            <a:tileRect/>
          </a:gradFill>
          <a:ln w="254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メイリオ"/>
              <a:ea typeface="メイリオ"/>
              <a:cs typeface="+mn-cs"/>
            </a:endParaRPr>
          </a:p>
        </p:txBody>
      </p:sp>
      <p:sp>
        <p:nvSpPr>
          <p:cNvPr id="21" name="四角形吹き出し 20"/>
          <p:cNvSpPr/>
          <p:nvPr/>
        </p:nvSpPr>
        <p:spPr bwMode="auto">
          <a:xfrm>
            <a:off x="2180844" y="1813657"/>
            <a:ext cx="7659572" cy="616768"/>
          </a:xfrm>
          <a:prstGeom prst="wedgeRectCallout">
            <a:avLst>
              <a:gd name="adj1" fmla="val -58542"/>
              <a:gd name="adj2" fmla="val 36131"/>
            </a:avLst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ja-JP" sz="1100" b="1" dirty="0">
                <a:solidFill>
                  <a:srgbClr val="FF0000"/>
                </a:solidFill>
              </a:rPr>
              <a:t>The first workflow will have the user download the sample application code and commit and push it.</a:t>
            </a:r>
          </a:p>
          <a:p>
            <a:endParaRPr lang="en-US" altLang="ja-JP" sz="1100" b="1" dirty="0">
              <a:solidFill>
                <a:srgbClr val="FF0000"/>
              </a:solidFill>
            </a:endParaRPr>
          </a:p>
          <a:p>
            <a:r>
              <a:rPr lang="en-US" altLang="ja-JP" sz="1100" b="1" dirty="0">
                <a:solidFill>
                  <a:srgbClr val="FF0000"/>
                </a:solidFill>
              </a:rPr>
              <a:t>The second workflow will have the user modify the code and commit and push it.</a:t>
            </a:r>
            <a:endParaRPr kumimoji="1" lang="ja-JP" altLang="en-US" sz="1100" b="1" dirty="0" smtClean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108" name="正方形/長方形 107"/>
          <p:cNvSpPr/>
          <p:nvPr/>
        </p:nvSpPr>
        <p:spPr bwMode="auto">
          <a:xfrm>
            <a:off x="453133" y="3912938"/>
            <a:ext cx="391235" cy="347796"/>
          </a:xfrm>
          <a:prstGeom prst="rect">
            <a:avLst/>
          </a:prstGeom>
          <a:solidFill>
            <a:srgbClr val="FFC000">
              <a:alpha val="40000"/>
            </a:srgbClr>
          </a:solidFill>
          <a:ln w="28575">
            <a:noFill/>
          </a:ln>
          <a:effectLst/>
          <a:extLst/>
        </p:spPr>
        <p:txBody>
          <a:bodyPr rot="0" spcFirstLastPara="0" vertOverflow="overflow" horzOverflow="overflow" vert="horz" wrap="non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200" b="1" dirty="0" smtClean="0"/>
              <a:t>CI</a:t>
            </a:r>
            <a:endParaRPr lang="ja-JP" altLang="en-US" sz="1200" b="1" dirty="0"/>
          </a:p>
        </p:txBody>
      </p:sp>
      <p:sp>
        <p:nvSpPr>
          <p:cNvPr id="109" name="正方形/長方形 108"/>
          <p:cNvSpPr/>
          <p:nvPr/>
        </p:nvSpPr>
        <p:spPr bwMode="auto">
          <a:xfrm>
            <a:off x="454131" y="4292214"/>
            <a:ext cx="390237" cy="330866"/>
          </a:xfrm>
          <a:prstGeom prst="rect">
            <a:avLst/>
          </a:prstGeom>
          <a:solidFill>
            <a:srgbClr val="00B0F0">
              <a:alpha val="40000"/>
            </a:srgbClr>
          </a:solidFill>
          <a:ln w="28575">
            <a:noFill/>
          </a:ln>
          <a:effectLst/>
          <a:extLst/>
        </p:spPr>
        <p:txBody>
          <a:bodyPr rot="0" spcFirstLastPara="0" vertOverflow="overflow" horzOverflow="overflow" vert="horz" wrap="non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200" b="1" dirty="0" smtClean="0"/>
              <a:t>CD</a:t>
            </a:r>
            <a:endParaRPr lang="ja-JP" altLang="en-US" sz="1200" b="1" dirty="0"/>
          </a:p>
        </p:txBody>
      </p:sp>
      <p:sp>
        <p:nvSpPr>
          <p:cNvPr id="99" name="フリーフォーム 98"/>
          <p:cNvSpPr/>
          <p:nvPr/>
        </p:nvSpPr>
        <p:spPr bwMode="gray">
          <a:xfrm rot="2598988">
            <a:off x="5048054" y="3830759"/>
            <a:ext cx="2080131" cy="2094831"/>
          </a:xfrm>
          <a:custGeom>
            <a:avLst/>
            <a:gdLst>
              <a:gd name="connsiteX0" fmla="*/ 1903628 w 2549088"/>
              <a:gd name="connsiteY0" fmla="*/ 0 h 2155223"/>
              <a:gd name="connsiteX1" fmla="*/ 2549088 w 2549088"/>
              <a:gd name="connsiteY1" fmla="*/ 335559 h 2155223"/>
              <a:gd name="connsiteX2" fmla="*/ 1915567 w 2549088"/>
              <a:gd name="connsiteY2" fmla="*/ 742282 h 2155223"/>
              <a:gd name="connsiteX3" fmla="*/ 1912857 w 2549088"/>
              <a:gd name="connsiteY3" fmla="*/ 573788 h 2155223"/>
              <a:gd name="connsiteX4" fmla="*/ 1857599 w 2549088"/>
              <a:gd name="connsiteY4" fmla="*/ 575432 h 2155223"/>
              <a:gd name="connsiteX5" fmla="*/ 239 w 2549088"/>
              <a:gd name="connsiteY5" fmla="*/ 2153053 h 2155223"/>
              <a:gd name="connsiteX6" fmla="*/ 1826437 w 2549088"/>
              <a:gd name="connsiteY6" fmla="*/ 171651 h 2155223"/>
              <a:gd name="connsiteX7" fmla="*/ 1906232 w 2549088"/>
              <a:gd name="connsiteY7" fmla="*/ 161890 h 21552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49088" h="2155223">
                <a:moveTo>
                  <a:pt x="1903628" y="0"/>
                </a:moveTo>
                <a:lnTo>
                  <a:pt x="2549088" y="335559"/>
                </a:lnTo>
                <a:lnTo>
                  <a:pt x="1915567" y="742282"/>
                </a:lnTo>
                <a:lnTo>
                  <a:pt x="1912857" y="573788"/>
                </a:lnTo>
                <a:lnTo>
                  <a:pt x="1857599" y="575432"/>
                </a:lnTo>
                <a:cubicBezTo>
                  <a:pt x="79601" y="677534"/>
                  <a:pt x="5419" y="2220881"/>
                  <a:pt x="239" y="2153053"/>
                </a:cubicBezTo>
                <a:cubicBezTo>
                  <a:pt x="-4941" y="2085225"/>
                  <a:pt x="58019" y="440199"/>
                  <a:pt x="1826437" y="171651"/>
                </a:cubicBezTo>
                <a:lnTo>
                  <a:pt x="1906232" y="161890"/>
                </a:lnTo>
                <a:close/>
              </a:path>
            </a:pathLst>
          </a:custGeom>
          <a:gradFill flip="none" rotWithShape="1">
            <a:gsLst>
              <a:gs pos="0">
                <a:srgbClr val="C00000"/>
              </a:gs>
              <a:gs pos="55000">
                <a:srgbClr val="FF9F9F"/>
              </a:gs>
              <a:gs pos="100000">
                <a:srgbClr val="C00000"/>
              </a:gs>
            </a:gsLst>
            <a:lin ang="0" scaled="0"/>
            <a:tileRect/>
          </a:gradFill>
          <a:ln w="254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メイリオ"/>
              <a:ea typeface="メイリオ"/>
              <a:cs typeface="+mn-cs"/>
            </a:endParaRPr>
          </a:p>
        </p:txBody>
      </p:sp>
      <p:pic>
        <p:nvPicPr>
          <p:cNvPr id="49" name="Picture 2" descr="python, 垂直, ロゴ アイコン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8295" y="5142080"/>
            <a:ext cx="406788" cy="454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図 5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48222" y="5105902"/>
            <a:ext cx="464052" cy="491965"/>
          </a:xfrm>
          <a:prstGeom prst="rect">
            <a:avLst/>
          </a:prstGeom>
        </p:spPr>
      </p:pic>
      <p:pic>
        <p:nvPicPr>
          <p:cNvPr id="55" name="Picture 2" descr="python, 垂直, ロゴ アイコン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1802" y="5134549"/>
            <a:ext cx="406788" cy="454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図 6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8656" y="5113640"/>
            <a:ext cx="464052" cy="491965"/>
          </a:xfrm>
          <a:prstGeom prst="rect">
            <a:avLst/>
          </a:prstGeom>
        </p:spPr>
      </p:pic>
      <p:sp>
        <p:nvSpPr>
          <p:cNvPr id="62" name="直方体 61"/>
          <p:cNvSpPr/>
          <p:nvPr/>
        </p:nvSpPr>
        <p:spPr bwMode="auto">
          <a:xfrm>
            <a:off x="9613423" y="3997853"/>
            <a:ext cx="1050900" cy="1000347"/>
          </a:xfrm>
          <a:prstGeom prst="cube">
            <a:avLst>
              <a:gd name="adj" fmla="val 16589"/>
            </a:avLst>
          </a:prstGeom>
          <a:solidFill>
            <a:schemeClr val="accent5">
              <a:lumMod val="25000"/>
              <a:lumOff val="75000"/>
            </a:schemeClr>
          </a:solidFill>
          <a:ln w="38100">
            <a:solidFill>
              <a:schemeClr val="accent5">
                <a:lumMod val="90000"/>
                <a:lumOff val="10000"/>
              </a:schemeClr>
            </a:solidFill>
          </a:ln>
          <a:effectLst>
            <a:glow rad="38100">
              <a:schemeClr val="bg1"/>
            </a:glow>
          </a:effectLst>
          <a:extLst/>
        </p:spPr>
        <p:txBody>
          <a:bodyPr rot="0" spcFirstLastPara="0" vertOverflow="overflow" horzOverflow="overflow" vert="horz" wrap="square" lIns="121920" tIns="96000" rIns="121920" bIns="6096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1200" b="1" dirty="0" smtClean="0">
                <a:solidFill>
                  <a:schemeClr val="accent5">
                    <a:lumMod val="90000"/>
                    <a:lumOff val="10000"/>
                  </a:schemeClr>
                </a:solidFill>
                <a:latin typeface="メイリオ"/>
                <a:ea typeface="メイリオ"/>
              </a:rPr>
              <a:t>UI</a:t>
            </a:r>
            <a:endParaRPr kumimoji="1" lang="en-US" altLang="ja-JP" sz="1200" b="1" i="0" u="none" strike="noStrike" kern="1200" cap="none" spc="0" normalizeH="0" baseline="0" noProof="0" dirty="0" smtClean="0">
              <a:ln>
                <a:noFill/>
              </a:ln>
              <a:solidFill>
                <a:schemeClr val="accent5">
                  <a:lumMod val="90000"/>
                  <a:lumOff val="10000"/>
                </a:schemeClr>
              </a:solidFill>
              <a:effectLst/>
              <a:uLnTx/>
              <a:uFillTx/>
              <a:latin typeface="メイリオ"/>
              <a:ea typeface="メイリオ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1100" b="1" dirty="0" smtClean="0">
                <a:solidFill>
                  <a:schemeClr val="accent5">
                    <a:lumMod val="90000"/>
                    <a:lumOff val="10000"/>
                  </a:schemeClr>
                </a:solidFill>
                <a:latin typeface="メイリオ"/>
                <a:ea typeface="メイリオ"/>
              </a:rPr>
              <a:t>(Pod)</a:t>
            </a:r>
            <a:endParaRPr kumimoji="1" lang="ja-JP" altLang="en-US" sz="1100" b="1" i="0" u="none" strike="noStrike" kern="1200" cap="none" normalizeH="0" baseline="0" noProof="0" dirty="0">
              <a:ln>
                <a:noFill/>
              </a:ln>
              <a:solidFill>
                <a:schemeClr val="accent5">
                  <a:lumMod val="90000"/>
                  <a:lumOff val="10000"/>
                </a:schemeClr>
              </a:solidFill>
              <a:effectLst/>
              <a:uLnTx/>
              <a:uFillTx/>
              <a:latin typeface="メイリオ"/>
              <a:ea typeface="メイリオ"/>
            </a:endParaRPr>
          </a:p>
        </p:txBody>
      </p:sp>
      <p:pic>
        <p:nvPicPr>
          <p:cNvPr id="63" name="図 6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57653" y="4173768"/>
            <a:ext cx="464052" cy="491965"/>
          </a:xfrm>
          <a:prstGeom prst="rect">
            <a:avLst/>
          </a:prstGeom>
        </p:spPr>
      </p:pic>
      <p:sp>
        <p:nvSpPr>
          <p:cNvPr id="64" name="直方体 63"/>
          <p:cNvSpPr/>
          <p:nvPr/>
        </p:nvSpPr>
        <p:spPr bwMode="auto">
          <a:xfrm>
            <a:off x="9625692" y="3061482"/>
            <a:ext cx="1050900" cy="1000347"/>
          </a:xfrm>
          <a:prstGeom prst="cube">
            <a:avLst>
              <a:gd name="adj" fmla="val 16589"/>
            </a:avLst>
          </a:prstGeom>
          <a:solidFill>
            <a:schemeClr val="accent5">
              <a:lumMod val="25000"/>
              <a:lumOff val="75000"/>
            </a:schemeClr>
          </a:solidFill>
          <a:ln w="38100">
            <a:solidFill>
              <a:schemeClr val="accent5">
                <a:lumMod val="90000"/>
                <a:lumOff val="10000"/>
              </a:schemeClr>
            </a:solidFill>
          </a:ln>
          <a:effectLst>
            <a:glow rad="38100">
              <a:schemeClr val="bg1"/>
            </a:glow>
          </a:effectLst>
          <a:extLst/>
        </p:spPr>
        <p:txBody>
          <a:bodyPr rot="0" spcFirstLastPara="0" vertOverflow="overflow" horzOverflow="overflow" vert="horz" wrap="square" lIns="121920" tIns="96000" rIns="121920" bIns="6096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1200" b="1" dirty="0" smtClean="0">
                <a:solidFill>
                  <a:schemeClr val="accent5">
                    <a:lumMod val="90000"/>
                    <a:lumOff val="10000"/>
                  </a:schemeClr>
                </a:solidFill>
                <a:latin typeface="メイリオ"/>
                <a:ea typeface="メイリオ"/>
              </a:rPr>
              <a:t>UI</a:t>
            </a:r>
            <a:endParaRPr kumimoji="1" lang="en-US" altLang="ja-JP" sz="1200" b="1" i="0" u="none" strike="noStrike" kern="1200" cap="none" spc="0" normalizeH="0" baseline="0" noProof="0" dirty="0" smtClean="0">
              <a:ln>
                <a:noFill/>
              </a:ln>
              <a:solidFill>
                <a:schemeClr val="accent5">
                  <a:lumMod val="90000"/>
                  <a:lumOff val="10000"/>
                </a:schemeClr>
              </a:solidFill>
              <a:effectLst/>
              <a:uLnTx/>
              <a:uFillTx/>
              <a:latin typeface="メイリオ"/>
              <a:ea typeface="メイリオ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1100" b="1" dirty="0" smtClean="0">
                <a:solidFill>
                  <a:schemeClr val="accent5">
                    <a:lumMod val="90000"/>
                    <a:lumOff val="10000"/>
                  </a:schemeClr>
                </a:solidFill>
                <a:latin typeface="メイリオ"/>
                <a:ea typeface="メイリオ"/>
              </a:rPr>
              <a:t>(Pod)</a:t>
            </a:r>
            <a:endParaRPr kumimoji="1" lang="ja-JP" altLang="en-US" sz="1100" b="1" i="0" u="none" strike="noStrike" kern="1200" cap="none" normalizeH="0" baseline="0" noProof="0" dirty="0">
              <a:ln>
                <a:noFill/>
              </a:ln>
              <a:solidFill>
                <a:schemeClr val="accent5">
                  <a:lumMod val="90000"/>
                  <a:lumOff val="10000"/>
                </a:schemeClr>
              </a:solidFill>
              <a:effectLst/>
              <a:uLnTx/>
              <a:uFillTx/>
              <a:latin typeface="メイリオ"/>
              <a:ea typeface="メイリオ"/>
            </a:endParaRPr>
          </a:p>
        </p:txBody>
      </p:sp>
      <p:pic>
        <p:nvPicPr>
          <p:cNvPr id="68" name="図 6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69922" y="3237397"/>
            <a:ext cx="464052" cy="491965"/>
          </a:xfrm>
          <a:prstGeom prst="rect">
            <a:avLst/>
          </a:prstGeom>
        </p:spPr>
      </p:pic>
      <p:sp>
        <p:nvSpPr>
          <p:cNvPr id="87" name="テキスト ボックス 86"/>
          <p:cNvSpPr txBox="1"/>
          <p:nvPr/>
        </p:nvSpPr>
        <p:spPr>
          <a:xfrm>
            <a:off x="9732664" y="2973602"/>
            <a:ext cx="185573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50" b="1" dirty="0" smtClean="0">
                <a:solidFill>
                  <a:srgbClr val="C00000"/>
                </a:solidFill>
                <a:effectLst>
                  <a:glow rad="127000">
                    <a:schemeClr val="bg1"/>
                  </a:glow>
                </a:effectLst>
              </a:rPr>
              <a:t>※3 UI Pods will be created in the Production environment</a:t>
            </a:r>
            <a:endParaRPr kumimoji="1" lang="en-US" altLang="ja-JP" sz="1600" b="1" dirty="0" smtClean="0">
              <a:solidFill>
                <a:srgbClr val="C00000"/>
              </a:solidFill>
              <a:effectLst>
                <a:glow rad="127000">
                  <a:schemeClr val="bg1"/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49141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" grpId="0" animBg="1"/>
      <p:bldP spid="99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b="1" dirty="0" smtClean="0"/>
              <a:t>4.4 Manifest</a:t>
            </a:r>
            <a:r>
              <a:rPr lang="ja-JP" altLang="en-US" b="1" dirty="0"/>
              <a:t> </a:t>
            </a:r>
            <a:r>
              <a:rPr lang="en-US" altLang="ja-JP" b="1" dirty="0" smtClean="0"/>
              <a:t>template file</a:t>
            </a:r>
            <a:endParaRPr kumimoji="1" lang="ja-JP" altLang="en-US" b="1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kumimoji="1" lang="en-US" altLang="ja-JP" dirty="0" smtClean="0"/>
              <a:t>Manifest template file</a:t>
            </a:r>
          </a:p>
          <a:p>
            <a:pPr marL="0" indent="0">
              <a:buNone/>
            </a:pPr>
            <a:r>
              <a:rPr lang="en-US" altLang="ja-JP" sz="1800" dirty="0" smtClean="0"/>
              <a:t>There </a:t>
            </a:r>
            <a:r>
              <a:rPr lang="en-US" altLang="ja-JP" sz="1800" dirty="0"/>
              <a:t>are two Manifest template files for the sample application. One for UI and one for </a:t>
            </a:r>
            <a:r>
              <a:rPr lang="en-US" altLang="ja-JP" sz="1800" dirty="0" smtClean="0"/>
              <a:t>API.</a:t>
            </a:r>
          </a:p>
          <a:p>
            <a:pPr marL="0" indent="0">
              <a:buNone/>
            </a:pPr>
            <a:r>
              <a:rPr lang="en-US" altLang="ja-JP" sz="1800" dirty="0" smtClean="0"/>
              <a:t>They </a:t>
            </a:r>
            <a:r>
              <a:rPr lang="en-US" altLang="ja-JP" sz="1800" dirty="0"/>
              <a:t>are template files that have modifiable variables for matching environments.</a:t>
            </a:r>
            <a:endParaRPr lang="en-US" altLang="ja-JP" sz="1800" dirty="0" smtClean="0"/>
          </a:p>
        </p:txBody>
      </p:sp>
      <p:sp>
        <p:nvSpPr>
          <p:cNvPr id="5" name="正方形/長方形 4"/>
          <p:cNvSpPr/>
          <p:nvPr/>
        </p:nvSpPr>
        <p:spPr bwMode="auto">
          <a:xfrm>
            <a:off x="1955540" y="2847259"/>
            <a:ext cx="1872208" cy="1080120"/>
          </a:xfrm>
          <a:prstGeom prst="rect">
            <a:avLst/>
          </a:prstGeom>
          <a:noFill/>
          <a:ln w="28575">
            <a:solidFill>
              <a:schemeClr val="tx1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b="1" dirty="0" err="1" smtClean="0">
                <a:latin typeface="+mn-ea"/>
              </a:rPr>
              <a:t>ui-app.yaml</a:t>
            </a:r>
            <a:endParaRPr kumimoji="1" lang="ja-JP" altLang="en-US" b="1" dirty="0" smtClean="0">
              <a:latin typeface="+mn-ea"/>
            </a:endParaRPr>
          </a:p>
        </p:txBody>
      </p:sp>
      <p:sp>
        <p:nvSpPr>
          <p:cNvPr id="6" name="正方形/長方形 5"/>
          <p:cNvSpPr/>
          <p:nvPr/>
        </p:nvSpPr>
        <p:spPr bwMode="auto">
          <a:xfrm>
            <a:off x="1955540" y="4042618"/>
            <a:ext cx="1872208" cy="1080120"/>
          </a:xfrm>
          <a:prstGeom prst="rect">
            <a:avLst/>
          </a:prstGeom>
          <a:noFill/>
          <a:ln w="28575">
            <a:solidFill>
              <a:schemeClr val="tx1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b="1" dirty="0" err="1">
                <a:latin typeface="+mn-ea"/>
              </a:rPr>
              <a:t>api</a:t>
            </a:r>
            <a:r>
              <a:rPr lang="en-US" altLang="ja-JP" b="1" dirty="0" err="1" smtClean="0">
                <a:latin typeface="+mn-ea"/>
              </a:rPr>
              <a:t>-app.yaml</a:t>
            </a:r>
            <a:endParaRPr kumimoji="1" lang="ja-JP" altLang="en-US" b="1" dirty="0" smtClean="0">
              <a:latin typeface="+mn-ea"/>
            </a:endParaRPr>
          </a:p>
        </p:txBody>
      </p:sp>
      <p:sp>
        <p:nvSpPr>
          <p:cNvPr id="7" name="角丸四角形 6"/>
          <p:cNvSpPr/>
          <p:nvPr/>
        </p:nvSpPr>
        <p:spPr bwMode="auto">
          <a:xfrm>
            <a:off x="1559496" y="2534988"/>
            <a:ext cx="2664296" cy="2736304"/>
          </a:xfrm>
          <a:prstGeom prst="roundRect">
            <a:avLst>
              <a:gd name="adj" fmla="val 5494"/>
            </a:avLst>
          </a:prstGeom>
          <a:noFill/>
          <a:ln w="38100">
            <a:solidFill>
              <a:srgbClr val="C0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1727617" y="2204864"/>
            <a:ext cx="2328053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 smtClean="0">
                <a:solidFill>
                  <a:srgbClr val="C00000"/>
                </a:solidFill>
                <a:effectLst>
                  <a:glow rad="127000">
                    <a:schemeClr val="bg1"/>
                  </a:glow>
                </a:effectLst>
              </a:rPr>
              <a:t>Manifest</a:t>
            </a:r>
            <a:r>
              <a:rPr lang="ja-JP" altLang="en-US" sz="1600" b="1" dirty="0">
                <a:solidFill>
                  <a:srgbClr val="C00000"/>
                </a:solidFill>
                <a:effectLst>
                  <a:glow rad="127000">
                    <a:schemeClr val="bg1"/>
                  </a:glow>
                </a:effectLst>
              </a:rPr>
              <a:t> </a:t>
            </a:r>
            <a:r>
              <a:rPr lang="en-US" altLang="ja-JP" sz="1600" b="1" dirty="0" smtClean="0">
                <a:solidFill>
                  <a:srgbClr val="C00000"/>
                </a:solidFill>
                <a:effectLst>
                  <a:glow rad="127000">
                    <a:schemeClr val="bg1"/>
                  </a:glow>
                </a:effectLst>
              </a:rPr>
              <a:t>template file</a:t>
            </a:r>
            <a:endParaRPr kumimoji="1" lang="en-US" altLang="ja-JP" sz="1600" b="1" dirty="0" smtClean="0">
              <a:solidFill>
                <a:srgbClr val="C00000"/>
              </a:solidFill>
              <a:effectLst>
                <a:glow rad="127000">
                  <a:schemeClr val="bg1"/>
                </a:glow>
              </a:effectLst>
            </a:endParaRPr>
          </a:p>
        </p:txBody>
      </p:sp>
      <p:sp>
        <p:nvSpPr>
          <p:cNvPr id="9" name="角丸四角形吹き出し 8"/>
          <p:cNvSpPr/>
          <p:nvPr/>
        </p:nvSpPr>
        <p:spPr bwMode="auto">
          <a:xfrm>
            <a:off x="5159896" y="2300064"/>
            <a:ext cx="6120680" cy="2264250"/>
          </a:xfrm>
          <a:prstGeom prst="wedgeRoundRectCallout">
            <a:avLst>
              <a:gd name="adj1" fmla="val -68510"/>
              <a:gd name="adj2" fmla="val -7957"/>
              <a:gd name="adj3" fmla="val 16667"/>
            </a:avLst>
          </a:prstGeom>
          <a:solidFill>
            <a:srgbClr val="FFFFCC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ja-JP" sz="1600" dirty="0">
                <a:solidFill>
                  <a:srgbClr val="FF0000"/>
                </a:solidFill>
                <a:latin typeface="+mn-ea"/>
              </a:rPr>
              <a:t>The Manifest parameters that we will edit are the following 5</a:t>
            </a:r>
          </a:p>
          <a:p>
            <a:r>
              <a:rPr lang="ja-JP" altLang="en-US" sz="1600" dirty="0" smtClean="0">
                <a:solidFill>
                  <a:srgbClr val="FF0000"/>
                </a:solidFill>
                <a:latin typeface="+mn-ea"/>
              </a:rPr>
              <a:t>１．</a:t>
            </a:r>
            <a:r>
              <a:rPr lang="en-US" altLang="ja-JP" sz="1600" dirty="0">
                <a:solidFill>
                  <a:srgbClr val="FF0000"/>
                </a:solidFill>
                <a:latin typeface="+mn-ea"/>
              </a:rPr>
              <a:t> </a:t>
            </a:r>
            <a:r>
              <a:rPr lang="en-US" altLang="ja-JP" sz="1600" dirty="0" smtClean="0">
                <a:solidFill>
                  <a:srgbClr val="FF0000"/>
                </a:solidFill>
                <a:latin typeface="+mn-ea"/>
              </a:rPr>
              <a:t>param01	…</a:t>
            </a:r>
            <a:r>
              <a:rPr lang="ja-JP" altLang="en-US" sz="1600" dirty="0" smtClean="0">
                <a:solidFill>
                  <a:srgbClr val="FF0000"/>
                </a:solidFill>
                <a:latin typeface="+mn-ea"/>
              </a:rPr>
              <a:t>　</a:t>
            </a:r>
            <a:r>
              <a:rPr lang="en-US" altLang="ja-JP" sz="1600" dirty="0" smtClean="0">
                <a:solidFill>
                  <a:srgbClr val="FF0000"/>
                </a:solidFill>
                <a:latin typeface="+mn-ea"/>
              </a:rPr>
              <a:t>Replica number</a:t>
            </a:r>
          </a:p>
          <a:p>
            <a:r>
              <a:rPr lang="ja-JP" altLang="en-US" sz="1600" dirty="0" smtClean="0">
                <a:solidFill>
                  <a:srgbClr val="FF0000"/>
                </a:solidFill>
                <a:latin typeface="+mn-ea"/>
              </a:rPr>
              <a:t>２．</a:t>
            </a:r>
            <a:r>
              <a:rPr lang="en-US" altLang="ja-JP" sz="1600" dirty="0">
                <a:solidFill>
                  <a:srgbClr val="FF0000"/>
                </a:solidFill>
                <a:latin typeface="+mn-ea"/>
              </a:rPr>
              <a:t> </a:t>
            </a:r>
            <a:r>
              <a:rPr lang="en-US" altLang="ja-JP" sz="1600" dirty="0" smtClean="0">
                <a:solidFill>
                  <a:srgbClr val="FF0000"/>
                </a:solidFill>
                <a:latin typeface="+mn-ea"/>
              </a:rPr>
              <a:t>image	…</a:t>
            </a:r>
            <a:r>
              <a:rPr lang="ja-JP" altLang="en-US" sz="1600" dirty="0" smtClean="0">
                <a:solidFill>
                  <a:srgbClr val="FF0000"/>
                </a:solidFill>
                <a:latin typeface="+mn-ea"/>
              </a:rPr>
              <a:t>　</a:t>
            </a:r>
            <a:r>
              <a:rPr lang="en-US" altLang="ja-JP" sz="1600" dirty="0" smtClean="0">
                <a:solidFill>
                  <a:srgbClr val="FF0000"/>
                </a:solidFill>
                <a:latin typeface="+mn-ea"/>
              </a:rPr>
              <a:t>Image URL</a:t>
            </a:r>
          </a:p>
          <a:p>
            <a:r>
              <a:rPr lang="ja-JP" altLang="en-US" sz="1600" dirty="0" smtClean="0">
                <a:solidFill>
                  <a:srgbClr val="FF0000"/>
                </a:solidFill>
                <a:latin typeface="+mn-ea"/>
              </a:rPr>
              <a:t>３．</a:t>
            </a:r>
            <a:r>
              <a:rPr lang="en-US" altLang="ja-JP" sz="1600" dirty="0">
                <a:solidFill>
                  <a:srgbClr val="FF0000"/>
                </a:solidFill>
                <a:latin typeface="+mn-ea"/>
              </a:rPr>
              <a:t> </a:t>
            </a:r>
            <a:r>
              <a:rPr lang="en-US" altLang="ja-JP" sz="1600" dirty="0" smtClean="0">
                <a:solidFill>
                  <a:srgbClr val="FF0000"/>
                </a:solidFill>
                <a:latin typeface="+mn-ea"/>
              </a:rPr>
              <a:t>image_tag	…</a:t>
            </a:r>
            <a:r>
              <a:rPr lang="ja-JP" altLang="en-US" sz="1600" dirty="0" smtClean="0">
                <a:solidFill>
                  <a:srgbClr val="FF0000"/>
                </a:solidFill>
                <a:latin typeface="+mn-ea"/>
              </a:rPr>
              <a:t>　</a:t>
            </a:r>
            <a:r>
              <a:rPr lang="en-US" altLang="ja-JP" sz="1600" dirty="0" smtClean="0">
                <a:solidFill>
                  <a:srgbClr val="FF0000"/>
                </a:solidFill>
                <a:latin typeface="+mn-ea"/>
              </a:rPr>
              <a:t>Image tag</a:t>
            </a:r>
          </a:p>
          <a:p>
            <a:r>
              <a:rPr lang="ja-JP" altLang="en-US" sz="1600" dirty="0" smtClean="0">
                <a:solidFill>
                  <a:srgbClr val="FF0000"/>
                </a:solidFill>
                <a:latin typeface="+mn-ea"/>
              </a:rPr>
              <a:t>４．</a:t>
            </a:r>
            <a:r>
              <a:rPr lang="en-US" altLang="ja-JP" sz="1600" dirty="0">
                <a:solidFill>
                  <a:srgbClr val="FF0000"/>
                </a:solidFill>
                <a:latin typeface="+mn-ea"/>
              </a:rPr>
              <a:t> </a:t>
            </a:r>
            <a:r>
              <a:rPr lang="en-US" altLang="ja-JP" sz="1600" dirty="0" smtClean="0">
                <a:solidFill>
                  <a:srgbClr val="FF0000"/>
                </a:solidFill>
                <a:latin typeface="+mn-ea"/>
              </a:rPr>
              <a:t>param02	…   </a:t>
            </a:r>
            <a:r>
              <a:rPr lang="en-US" altLang="ja-JP" sz="1600" dirty="0">
                <a:solidFill>
                  <a:srgbClr val="FF0000"/>
                </a:solidFill>
                <a:latin typeface="+mn-ea"/>
              </a:rPr>
              <a:t>Port number for the active </a:t>
            </a:r>
            <a:r>
              <a:rPr lang="en-US" altLang="ja-JP" sz="1600" dirty="0" smtClean="0">
                <a:solidFill>
                  <a:srgbClr val="FF0000"/>
                </a:solidFill>
                <a:latin typeface="+mn-ea"/>
              </a:rPr>
              <a:t>side</a:t>
            </a:r>
          </a:p>
          <a:p>
            <a:r>
              <a:rPr lang="ja-JP" altLang="en-US" sz="1600" dirty="0" smtClean="0">
                <a:solidFill>
                  <a:srgbClr val="FF0000"/>
                </a:solidFill>
                <a:latin typeface="+mn-ea"/>
              </a:rPr>
              <a:t>５．</a:t>
            </a:r>
            <a:r>
              <a:rPr lang="en-US" altLang="ja-JP" sz="1600" dirty="0">
                <a:solidFill>
                  <a:srgbClr val="FF0000"/>
                </a:solidFill>
                <a:latin typeface="+mn-ea"/>
              </a:rPr>
              <a:t> </a:t>
            </a:r>
            <a:r>
              <a:rPr lang="en-US" altLang="ja-JP" sz="1600" dirty="0" smtClean="0">
                <a:solidFill>
                  <a:srgbClr val="FF0000"/>
                </a:solidFill>
                <a:latin typeface="+mn-ea"/>
              </a:rPr>
              <a:t>param03	…</a:t>
            </a:r>
            <a:r>
              <a:rPr lang="ja-JP" altLang="en-US" sz="1600" dirty="0" smtClean="0">
                <a:solidFill>
                  <a:srgbClr val="FF0000"/>
                </a:solidFill>
                <a:latin typeface="+mn-ea"/>
              </a:rPr>
              <a:t>   </a:t>
            </a:r>
            <a:r>
              <a:rPr lang="en-US" altLang="ja-JP" sz="1600" dirty="0" smtClean="0">
                <a:solidFill>
                  <a:srgbClr val="FF0000"/>
                </a:solidFill>
                <a:latin typeface="+mn-ea"/>
              </a:rPr>
              <a:t>Port number for the preview side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3215680" y="5622191"/>
            <a:ext cx="6624736" cy="830997"/>
          </a:xfrm>
          <a:prstGeom prst="rect">
            <a:avLst/>
          </a:prstGeom>
          <a:noFill/>
          <a:ln w="38100">
            <a:solidFill>
              <a:srgbClr val="C00000"/>
            </a:solidFill>
          </a:ln>
          <a:effectLst>
            <a:glow rad="101600">
              <a:schemeClr val="bg1">
                <a:alpha val="94000"/>
              </a:schemeClr>
            </a:glow>
          </a:effectLst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ja-JP" sz="2400" b="1" dirty="0">
                <a:ln w="19050">
                  <a:noFill/>
                </a:ln>
                <a:solidFill>
                  <a:srgbClr val="C00000"/>
                </a:solidFill>
                <a:effectLst>
                  <a:glow rad="101600">
                    <a:schemeClr val="bg1">
                      <a:alpha val="90000"/>
                    </a:schemeClr>
                  </a:glow>
                </a:effectLst>
                <a:latin typeface="Meiryo UI" panose="020B0604030504040204" pitchFamily="50" charset="-128"/>
                <a:ea typeface="Meiryo UI" panose="020B0604030504040204" pitchFamily="50" charset="-128"/>
              </a:rPr>
              <a:t>In the next section, we will </a:t>
            </a:r>
            <a:r>
              <a:rPr lang="en-US" altLang="ja-JP" sz="2400" b="1" dirty="0" smtClean="0">
                <a:ln w="19050">
                  <a:noFill/>
                </a:ln>
                <a:solidFill>
                  <a:srgbClr val="C00000"/>
                </a:solidFill>
                <a:effectLst>
                  <a:glow rad="101600">
                    <a:schemeClr val="bg1">
                      <a:alpha val="90000"/>
                    </a:schemeClr>
                  </a:glow>
                </a:effectLst>
                <a:latin typeface="Meiryo UI" panose="020B0604030504040204" pitchFamily="50" charset="-128"/>
                <a:ea typeface="Meiryo UI" panose="020B0604030504040204" pitchFamily="50" charset="-128"/>
              </a:rPr>
              <a:t>start </a:t>
            </a:r>
            <a:r>
              <a:rPr lang="en-US" altLang="ja-JP" sz="2400" b="1" dirty="0">
                <a:ln w="19050">
                  <a:noFill/>
                </a:ln>
                <a:solidFill>
                  <a:srgbClr val="C00000"/>
                </a:solidFill>
                <a:effectLst>
                  <a:glow rad="101600">
                    <a:schemeClr val="bg1">
                      <a:alpha val="90000"/>
                    </a:schemeClr>
                  </a:glow>
                </a:effectLst>
                <a:latin typeface="Meiryo UI" panose="020B0604030504040204" pitchFamily="50" charset="-128"/>
                <a:ea typeface="Meiryo UI" panose="020B0604030504040204" pitchFamily="50" charset="-128"/>
              </a:rPr>
              <a:t>the first CI/CD workflow!</a:t>
            </a:r>
            <a:endParaRPr kumimoji="1" lang="ja-JP" altLang="en-US" sz="2400" b="1" dirty="0">
              <a:ln w="19050">
                <a:noFill/>
              </a:ln>
              <a:solidFill>
                <a:srgbClr val="C00000"/>
              </a:solidFill>
              <a:effectLst>
                <a:glow rad="101600">
                  <a:schemeClr val="bg1">
                    <a:alpha val="90000"/>
                  </a:schemeClr>
                </a:glow>
              </a:effectLst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5231904" y="4610077"/>
            <a:ext cx="616778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050" dirty="0"/>
              <a:t>※The variable names supports the following </a:t>
            </a:r>
            <a:r>
              <a:rPr lang="en-US" altLang="ja-JP" sz="1050" dirty="0" smtClean="0"/>
              <a:t>names</a:t>
            </a:r>
            <a:br>
              <a:rPr lang="en-US" altLang="ja-JP" sz="1050" dirty="0" smtClean="0"/>
            </a:br>
            <a:r>
              <a:rPr lang="en-US" altLang="ja-JP" sz="1050" dirty="0" smtClean="0"/>
              <a:t>    image, image tag, param01~param20</a:t>
            </a:r>
            <a:endParaRPr kumimoji="1" lang="ja-JP" altLang="en-US" sz="1050" dirty="0"/>
          </a:p>
        </p:txBody>
      </p:sp>
    </p:spTree>
    <p:extLst>
      <p:ext uri="{BB962C8B-B14F-4D97-AF65-F5344CB8AC3E}">
        <p14:creationId xmlns:p14="http://schemas.microsoft.com/office/powerpoint/2010/main" val="24302388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b="1" dirty="0" smtClean="0"/>
              <a:t>CI/CD Workflow No.1</a:t>
            </a:r>
            <a:endParaRPr kumimoji="1" lang="ja-JP" altLang="en-US" dirty="0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10"/>
          </p:nvPr>
        </p:nvSpPr>
        <p:spPr>
          <a:xfrm>
            <a:off x="239184" y="4365130"/>
            <a:ext cx="9601200" cy="400110"/>
          </a:xfrm>
        </p:spPr>
        <p:txBody>
          <a:bodyPr/>
          <a:lstStyle/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8208558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直方体 49"/>
          <p:cNvSpPr/>
          <p:nvPr/>
        </p:nvSpPr>
        <p:spPr bwMode="auto">
          <a:xfrm>
            <a:off x="2315303" y="5817357"/>
            <a:ext cx="9541337" cy="669627"/>
          </a:xfrm>
          <a:prstGeom prst="cube">
            <a:avLst>
              <a:gd name="adj" fmla="val 39617"/>
            </a:avLst>
          </a:prstGeom>
          <a:solidFill>
            <a:schemeClr val="accent6">
              <a:lumMod val="10000"/>
              <a:lumOff val="90000"/>
            </a:schemeClr>
          </a:solidFill>
          <a:ln w="38100">
            <a:solidFill>
              <a:schemeClr val="tx1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  <p:sp>
        <p:nvSpPr>
          <p:cNvPr id="70" name="直方体 69"/>
          <p:cNvSpPr/>
          <p:nvPr/>
        </p:nvSpPr>
        <p:spPr bwMode="auto">
          <a:xfrm>
            <a:off x="2521525" y="2563646"/>
            <a:ext cx="4634195" cy="3468477"/>
          </a:xfrm>
          <a:prstGeom prst="cube">
            <a:avLst>
              <a:gd name="adj" fmla="val 4533"/>
            </a:avLst>
          </a:prstGeom>
          <a:solidFill>
            <a:schemeClr val="accent3">
              <a:lumMod val="10000"/>
              <a:lumOff val="90000"/>
            </a:schemeClr>
          </a:solidFill>
          <a:ln w="38100">
            <a:solidFill>
              <a:schemeClr val="accent3">
                <a:lumMod val="90000"/>
                <a:lumOff val="10000"/>
              </a:schemeClr>
            </a:solidFill>
          </a:ln>
          <a:effectLst>
            <a:glow rad="38100">
              <a:schemeClr val="bg1"/>
            </a:glow>
          </a:effectLst>
          <a:extLst/>
        </p:spPr>
        <p:txBody>
          <a:bodyPr rot="0" spcFirstLastPara="0" vertOverflow="overflow" horzOverflow="overflow" vert="horz" wrap="square" lIns="121920" tIns="96000" rIns="121920" bIns="6096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accent3">
                  <a:lumMod val="90000"/>
                  <a:lumOff val="10000"/>
                </a:schemeClr>
              </a:solidFill>
              <a:effectLst/>
              <a:uLnTx/>
              <a:uFillTx/>
              <a:latin typeface="メイリオ"/>
              <a:ea typeface="メイリオ"/>
            </a:endParaRPr>
          </a:p>
        </p:txBody>
      </p:sp>
      <p:sp>
        <p:nvSpPr>
          <p:cNvPr id="77" name="正方形/長方形 76"/>
          <p:cNvSpPr/>
          <p:nvPr/>
        </p:nvSpPr>
        <p:spPr bwMode="auto">
          <a:xfrm>
            <a:off x="333407" y="2640411"/>
            <a:ext cx="2108849" cy="987058"/>
          </a:xfrm>
          <a:prstGeom prst="rect">
            <a:avLst/>
          </a:prstGeom>
          <a:solidFill>
            <a:schemeClr val="accent6">
              <a:lumMod val="10000"/>
              <a:lumOff val="90000"/>
            </a:schemeClr>
          </a:solidFill>
          <a:ln w="28575">
            <a:solidFill>
              <a:srgbClr val="0070C0"/>
            </a:solidFill>
          </a:ln>
          <a:effectLst/>
          <a:extLst/>
        </p:spPr>
        <p:txBody>
          <a:bodyPr rot="0" spcFirstLastPara="0" vertOverflow="overflow" horzOverflow="overflow" vert="horz" wrap="non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 sz="1200" b="1" dirty="0"/>
          </a:p>
        </p:txBody>
      </p:sp>
      <p:sp>
        <p:nvSpPr>
          <p:cNvPr id="105" name="正方形/長方形 104"/>
          <p:cNvSpPr/>
          <p:nvPr/>
        </p:nvSpPr>
        <p:spPr bwMode="auto">
          <a:xfrm>
            <a:off x="376032" y="2876517"/>
            <a:ext cx="4400402" cy="685139"/>
          </a:xfrm>
          <a:prstGeom prst="rect">
            <a:avLst/>
          </a:prstGeom>
          <a:solidFill>
            <a:srgbClr val="FFC000">
              <a:alpha val="40000"/>
            </a:srgbClr>
          </a:solidFill>
          <a:ln w="28575">
            <a:noFill/>
          </a:ln>
          <a:effectLst/>
          <a:extLst/>
        </p:spPr>
        <p:txBody>
          <a:bodyPr rot="0" spcFirstLastPara="0" vertOverflow="overflow" horzOverflow="overflow" vert="horz" wrap="non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 sz="1200" b="1" dirty="0"/>
          </a:p>
        </p:txBody>
      </p:sp>
      <p:sp>
        <p:nvSpPr>
          <p:cNvPr id="106" name="正方形/長方形 105"/>
          <p:cNvSpPr/>
          <p:nvPr/>
        </p:nvSpPr>
        <p:spPr bwMode="auto">
          <a:xfrm>
            <a:off x="2600776" y="3554269"/>
            <a:ext cx="2175658" cy="1229531"/>
          </a:xfrm>
          <a:prstGeom prst="rect">
            <a:avLst/>
          </a:prstGeom>
          <a:solidFill>
            <a:srgbClr val="FFC000">
              <a:alpha val="40000"/>
            </a:srgbClr>
          </a:solidFill>
          <a:ln w="28575">
            <a:noFill/>
          </a:ln>
          <a:effectLst/>
          <a:extLst/>
        </p:spPr>
        <p:txBody>
          <a:bodyPr rot="0" spcFirstLastPara="0" vertOverflow="overflow" horzOverflow="overflow" vert="horz" wrap="non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 sz="1200" b="1" dirty="0"/>
          </a:p>
        </p:txBody>
      </p:sp>
      <p:sp>
        <p:nvSpPr>
          <p:cNvPr id="107" name="正方形/長方形 106"/>
          <p:cNvSpPr/>
          <p:nvPr/>
        </p:nvSpPr>
        <p:spPr bwMode="auto">
          <a:xfrm>
            <a:off x="2600776" y="4792113"/>
            <a:ext cx="4410516" cy="1215824"/>
          </a:xfrm>
          <a:prstGeom prst="rect">
            <a:avLst/>
          </a:prstGeom>
          <a:solidFill>
            <a:srgbClr val="00B0F0">
              <a:alpha val="40000"/>
            </a:srgbClr>
          </a:solidFill>
          <a:ln w="28575">
            <a:noFill/>
          </a:ln>
          <a:effectLst/>
          <a:extLst/>
        </p:spPr>
        <p:txBody>
          <a:bodyPr rot="0" spcFirstLastPara="0" vertOverflow="overflow" horzOverflow="overflow" vert="horz" wrap="non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 sz="1200" b="1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quarter" idx="10"/>
          </p:nvPr>
        </p:nvSpPr>
        <p:spPr>
          <a:xfrm>
            <a:off x="239350" y="836712"/>
            <a:ext cx="11713301" cy="5650272"/>
          </a:xfrm>
        </p:spPr>
        <p:txBody>
          <a:bodyPr>
            <a:normAutofit/>
          </a:bodyPr>
          <a:lstStyle/>
          <a:p>
            <a:r>
              <a:rPr lang="en-US" altLang="ja-JP" dirty="0" smtClean="0"/>
              <a:t>Deploy to Staging environment</a:t>
            </a:r>
            <a:endParaRPr lang="ja-JP" altLang="en-US" dirty="0" smtClean="0"/>
          </a:p>
          <a:p>
            <a:pPr marL="180000" lvl="1" indent="0">
              <a:buNone/>
            </a:pPr>
            <a:r>
              <a:rPr lang="en-US" altLang="ja-JP" dirty="0"/>
              <a:t>The first CI/CD workflow will have the user commit and push the application code, </a:t>
            </a:r>
            <a:r>
              <a:rPr lang="en-US" altLang="ja-JP" dirty="0" smtClean="0"/>
              <a:t>deploy </a:t>
            </a:r>
            <a:r>
              <a:rPr lang="en-US" altLang="ja-JP" dirty="0"/>
              <a:t>it to the Staging </a:t>
            </a:r>
            <a:r>
              <a:rPr lang="en-US" altLang="ja-JP" dirty="0" smtClean="0"/>
              <a:t>environment, as </a:t>
            </a:r>
            <a:r>
              <a:rPr lang="en-US" altLang="ja-JP" dirty="0"/>
              <a:t>well as checking the results of the CD.</a:t>
            </a:r>
            <a:endParaRPr lang="en-US" altLang="ja-JP" dirty="0" smtClean="0"/>
          </a:p>
          <a:p>
            <a:pPr lvl="1"/>
            <a:endParaRPr lang="en-US" altLang="ja-JP" dirty="0"/>
          </a:p>
        </p:txBody>
      </p:sp>
      <p:sp>
        <p:nvSpPr>
          <p:cNvPr id="6" name="タイトル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ja-JP" b="1" dirty="0" smtClean="0"/>
              <a:t>4.5 </a:t>
            </a:r>
            <a:r>
              <a:rPr lang="en-US" altLang="ja-JP" b="1" dirty="0"/>
              <a:t>CI/CD Workflow No.1 </a:t>
            </a:r>
            <a:r>
              <a:rPr lang="en-US" altLang="ja-JP" b="1" dirty="0" smtClean="0"/>
              <a:t>(1/25)</a:t>
            </a:r>
            <a:endParaRPr lang="en-US" altLang="ja-JP" b="1" dirty="0"/>
          </a:p>
        </p:txBody>
      </p:sp>
      <p:pic>
        <p:nvPicPr>
          <p:cNvPr id="51" name="図 5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2504" y="6177333"/>
            <a:ext cx="1106935" cy="239077"/>
          </a:xfrm>
          <a:prstGeom prst="rect">
            <a:avLst/>
          </a:prstGeom>
        </p:spPr>
      </p:pic>
      <p:sp>
        <p:nvSpPr>
          <p:cNvPr id="52" name="正方形/長方形 51"/>
          <p:cNvSpPr/>
          <p:nvPr/>
        </p:nvSpPr>
        <p:spPr bwMode="auto">
          <a:xfrm>
            <a:off x="424556" y="2993328"/>
            <a:ext cx="1944216" cy="420465"/>
          </a:xfrm>
          <a:prstGeom prst="rect">
            <a:avLst/>
          </a:prstGeom>
          <a:solidFill>
            <a:srgbClr val="FFFFCC"/>
          </a:solidFill>
          <a:ln w="28575">
            <a:solidFill>
              <a:schemeClr val="tx1"/>
            </a:solidFill>
          </a:ln>
          <a:effectLst/>
          <a:extLst/>
        </p:spPr>
        <p:txBody>
          <a:bodyPr rot="0" spcFirstLastPara="0" vertOverflow="overflow" horzOverflow="overflow" vert="horz" wrap="non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200" b="1" dirty="0"/>
              <a:t>Commit</a:t>
            </a:r>
            <a:r>
              <a:rPr lang="ja-JP" altLang="en-US" sz="1200" b="1" dirty="0"/>
              <a:t> </a:t>
            </a:r>
            <a:r>
              <a:rPr lang="en-US" altLang="ja-JP" sz="1200" b="1" dirty="0"/>
              <a:t>&amp;</a:t>
            </a:r>
            <a:r>
              <a:rPr lang="ja-JP" altLang="en-US" sz="1200" b="1" dirty="0"/>
              <a:t> </a:t>
            </a:r>
            <a:r>
              <a:rPr lang="en-US" altLang="ja-JP" sz="1200" b="1" dirty="0"/>
              <a:t>Push</a:t>
            </a:r>
            <a:br>
              <a:rPr lang="en-US" altLang="ja-JP" sz="1200" b="1" dirty="0"/>
            </a:br>
            <a:r>
              <a:rPr lang="en-US" altLang="ja-JP" sz="1200" b="1" dirty="0"/>
              <a:t>Application code</a:t>
            </a:r>
            <a:endParaRPr lang="ja-JP" altLang="en-US" sz="1200" b="1" dirty="0"/>
          </a:p>
        </p:txBody>
      </p:sp>
      <p:sp>
        <p:nvSpPr>
          <p:cNvPr id="54" name="正方形/長方形 53"/>
          <p:cNvSpPr/>
          <p:nvPr/>
        </p:nvSpPr>
        <p:spPr bwMode="auto">
          <a:xfrm>
            <a:off x="2696274" y="2994203"/>
            <a:ext cx="1944000" cy="420465"/>
          </a:xfrm>
          <a:prstGeom prst="rect">
            <a:avLst/>
          </a:prstGeom>
          <a:solidFill>
            <a:srgbClr val="FFFFCC"/>
          </a:solidFill>
          <a:ln w="28575">
            <a:solidFill>
              <a:schemeClr val="tx1"/>
            </a:solidFill>
          </a:ln>
          <a:effectLst/>
          <a:extLst/>
        </p:spPr>
        <p:txBody>
          <a:bodyPr rot="0" spcFirstLastPara="0" vertOverflow="overflow" horzOverflow="overflow" vert="horz" wrap="non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200" b="1" dirty="0"/>
              <a:t>Check CI results</a:t>
            </a:r>
            <a:endParaRPr lang="ja-JP" altLang="en-US" sz="1200" b="1" dirty="0">
              <a:latin typeface="+mn-ea"/>
            </a:endParaRPr>
          </a:p>
        </p:txBody>
      </p:sp>
      <p:sp>
        <p:nvSpPr>
          <p:cNvPr id="56" name="正方形/長方形 55"/>
          <p:cNvSpPr/>
          <p:nvPr/>
        </p:nvSpPr>
        <p:spPr bwMode="auto">
          <a:xfrm>
            <a:off x="2695676" y="3627468"/>
            <a:ext cx="1944000" cy="420465"/>
          </a:xfrm>
          <a:prstGeom prst="rect">
            <a:avLst/>
          </a:prstGeom>
          <a:solidFill>
            <a:srgbClr val="FFFFCC"/>
          </a:solidFill>
          <a:ln w="28575">
            <a:solidFill>
              <a:schemeClr val="tx1"/>
            </a:solidFill>
          </a:ln>
          <a:effectLst/>
          <a:extLst/>
        </p:spPr>
        <p:txBody>
          <a:bodyPr rot="0" spcFirstLastPara="0" vertOverflow="overflow" horzOverflow="overflow" vert="horz" wrap="non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200" b="1" dirty="0"/>
              <a:t>Upload </a:t>
            </a:r>
          </a:p>
          <a:p>
            <a:pPr algn="ctr"/>
            <a:r>
              <a:rPr lang="en-US" altLang="ja-JP" sz="1200" b="1" dirty="0"/>
              <a:t>Manifest template</a:t>
            </a:r>
            <a:endParaRPr lang="ja-JP" altLang="en-US" sz="1200" b="1" dirty="0">
              <a:latin typeface="+mn-ea"/>
            </a:endParaRPr>
          </a:p>
        </p:txBody>
      </p:sp>
      <p:sp>
        <p:nvSpPr>
          <p:cNvPr id="57" name="正方形/長方形 56"/>
          <p:cNvSpPr/>
          <p:nvPr/>
        </p:nvSpPr>
        <p:spPr bwMode="auto">
          <a:xfrm>
            <a:off x="2695676" y="4260733"/>
            <a:ext cx="1944000" cy="420465"/>
          </a:xfrm>
          <a:prstGeom prst="rect">
            <a:avLst/>
          </a:prstGeom>
          <a:solidFill>
            <a:srgbClr val="FFFFCC"/>
          </a:solidFill>
          <a:ln w="28575">
            <a:solidFill>
              <a:schemeClr val="tx1"/>
            </a:solidFill>
          </a:ln>
          <a:effectLst/>
          <a:extLst/>
        </p:spPr>
        <p:txBody>
          <a:bodyPr rot="0" spcFirstLastPara="0" vertOverflow="overflow" horzOverflow="overflow" vert="horz" wrap="non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200" b="1" dirty="0"/>
              <a:t>Configure </a:t>
            </a:r>
            <a:br>
              <a:rPr lang="en-US" altLang="ja-JP" sz="1200" b="1" dirty="0"/>
            </a:br>
            <a:r>
              <a:rPr lang="en-US" altLang="ja-JP" sz="1200" b="1" dirty="0"/>
              <a:t>Manifest parameters</a:t>
            </a:r>
            <a:endParaRPr lang="ja-JP" altLang="en-US" sz="1200" b="1" dirty="0">
              <a:latin typeface="+mn-ea"/>
            </a:endParaRPr>
          </a:p>
        </p:txBody>
      </p:sp>
      <p:sp>
        <p:nvSpPr>
          <p:cNvPr id="58" name="正方形/長方形 57"/>
          <p:cNvSpPr/>
          <p:nvPr/>
        </p:nvSpPr>
        <p:spPr bwMode="auto">
          <a:xfrm>
            <a:off x="2693641" y="4893997"/>
            <a:ext cx="1944000" cy="420465"/>
          </a:xfrm>
          <a:prstGeom prst="rect">
            <a:avLst/>
          </a:prstGeom>
          <a:solidFill>
            <a:srgbClr val="FFFFCC"/>
          </a:solidFill>
          <a:ln w="28575">
            <a:solidFill>
              <a:schemeClr val="tx1"/>
            </a:solidFill>
          </a:ln>
          <a:effectLst/>
          <a:extLst/>
        </p:spPr>
        <p:txBody>
          <a:bodyPr rot="0" spcFirstLastPara="0" vertOverflow="overflow" horzOverflow="overflow" vert="horz" wrap="non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200" b="1" dirty="0"/>
              <a:t>Start CD to </a:t>
            </a:r>
            <a:br>
              <a:rPr lang="en-US" altLang="ja-JP" sz="1200" b="1" dirty="0"/>
            </a:br>
            <a:r>
              <a:rPr lang="en-US" altLang="ja-JP" sz="1200" b="1" dirty="0"/>
              <a:t>Staging environment</a:t>
            </a:r>
          </a:p>
        </p:txBody>
      </p:sp>
      <p:sp>
        <p:nvSpPr>
          <p:cNvPr id="59" name="正方形/長方形 58"/>
          <p:cNvSpPr/>
          <p:nvPr/>
        </p:nvSpPr>
        <p:spPr bwMode="auto">
          <a:xfrm>
            <a:off x="2693749" y="5527261"/>
            <a:ext cx="1944000" cy="420465"/>
          </a:xfrm>
          <a:prstGeom prst="rect">
            <a:avLst/>
          </a:prstGeom>
          <a:solidFill>
            <a:srgbClr val="FFFFCC"/>
          </a:solidFill>
          <a:ln w="28575">
            <a:solidFill>
              <a:schemeClr val="tx1"/>
            </a:solidFill>
          </a:ln>
          <a:effectLst/>
          <a:extLst/>
        </p:spPr>
        <p:txBody>
          <a:bodyPr rot="0" spcFirstLastPara="0" vertOverflow="overflow" horzOverflow="overflow" vert="horz" wrap="non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200" b="1" dirty="0"/>
              <a:t>Check CD results</a:t>
            </a:r>
          </a:p>
        </p:txBody>
      </p:sp>
      <p:sp>
        <p:nvSpPr>
          <p:cNvPr id="67" name="角丸四角形 66"/>
          <p:cNvSpPr/>
          <p:nvPr/>
        </p:nvSpPr>
        <p:spPr bwMode="auto">
          <a:xfrm>
            <a:off x="7179311" y="4783801"/>
            <a:ext cx="2235399" cy="1224136"/>
          </a:xfrm>
          <a:prstGeom prst="roundRect">
            <a:avLst>
              <a:gd name="adj" fmla="val 11842"/>
            </a:avLst>
          </a:prstGeom>
          <a:noFill/>
          <a:ln w="38100">
            <a:solidFill>
              <a:srgbClr val="C0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  <p:sp>
        <p:nvSpPr>
          <p:cNvPr id="69" name="テキスト ボックス 68"/>
          <p:cNvSpPr txBox="1"/>
          <p:nvPr/>
        </p:nvSpPr>
        <p:spPr>
          <a:xfrm>
            <a:off x="7398123" y="4623080"/>
            <a:ext cx="14765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b="1" dirty="0">
                <a:solidFill>
                  <a:srgbClr val="C00000"/>
                </a:solidFill>
                <a:effectLst>
                  <a:glow rad="127000">
                    <a:schemeClr val="bg1"/>
                  </a:glow>
                </a:effectLst>
              </a:rPr>
              <a:t>Staging</a:t>
            </a:r>
            <a:r>
              <a:rPr lang="ja-JP" altLang="en-US" sz="1600" b="1" dirty="0">
                <a:solidFill>
                  <a:srgbClr val="C00000"/>
                </a:solidFill>
                <a:effectLst>
                  <a:glow rad="127000">
                    <a:schemeClr val="bg1"/>
                  </a:glow>
                </a:effectLst>
              </a:rPr>
              <a:t> </a:t>
            </a:r>
            <a:r>
              <a:rPr lang="en-US" altLang="ja-JP" sz="1600" b="1" dirty="0">
                <a:solidFill>
                  <a:srgbClr val="C00000"/>
                </a:solidFill>
                <a:effectLst>
                  <a:glow rad="127000">
                    <a:schemeClr val="bg1"/>
                  </a:glow>
                </a:effectLst>
              </a:rPr>
              <a:t>env</a:t>
            </a:r>
          </a:p>
        </p:txBody>
      </p:sp>
      <p:sp>
        <p:nvSpPr>
          <p:cNvPr id="71" name="テキスト ボックス 70"/>
          <p:cNvSpPr txBox="1"/>
          <p:nvPr/>
        </p:nvSpPr>
        <p:spPr>
          <a:xfrm>
            <a:off x="2590919" y="2604004"/>
            <a:ext cx="14765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600" b="1" dirty="0" smtClean="0">
                <a:solidFill>
                  <a:schemeClr val="accent3">
                    <a:lumMod val="90000"/>
                    <a:lumOff val="10000"/>
                  </a:schemeClr>
                </a:solidFill>
                <a:effectLst>
                  <a:glow rad="127000">
                    <a:schemeClr val="bg1"/>
                  </a:glow>
                </a:effectLst>
              </a:rPr>
              <a:t>EPOCH</a:t>
            </a:r>
          </a:p>
        </p:txBody>
      </p:sp>
      <p:sp>
        <p:nvSpPr>
          <p:cNvPr id="73" name="フリーフォーム 72"/>
          <p:cNvSpPr>
            <a:spLocks noChangeAspect="1"/>
          </p:cNvSpPr>
          <p:nvPr/>
        </p:nvSpPr>
        <p:spPr bwMode="auto">
          <a:xfrm>
            <a:off x="1074673" y="1825820"/>
            <a:ext cx="720022" cy="742363"/>
          </a:xfrm>
          <a:custGeom>
            <a:avLst/>
            <a:gdLst>
              <a:gd name="connsiteX0" fmla="*/ 263032 w 6651624"/>
              <a:gd name="connsiteY0" fmla="*/ 6332538 h 6858001"/>
              <a:gd name="connsiteX1" fmla="*/ 6388173 w 6651624"/>
              <a:gd name="connsiteY1" fmla="*/ 6332538 h 6858001"/>
              <a:gd name="connsiteX2" fmla="*/ 6651624 w 6651624"/>
              <a:gd name="connsiteY2" fmla="*/ 6594433 h 6858001"/>
              <a:gd name="connsiteX3" fmla="*/ 6388173 w 6651624"/>
              <a:gd name="connsiteY3" fmla="*/ 6858001 h 6858001"/>
              <a:gd name="connsiteX4" fmla="*/ 263032 w 6651624"/>
              <a:gd name="connsiteY4" fmla="*/ 6858001 h 6858001"/>
              <a:gd name="connsiteX5" fmla="*/ 0 w 6651624"/>
              <a:gd name="connsiteY5" fmla="*/ 6594433 h 6858001"/>
              <a:gd name="connsiteX6" fmla="*/ 263032 w 6651624"/>
              <a:gd name="connsiteY6" fmla="*/ 6332538 h 6858001"/>
              <a:gd name="connsiteX7" fmla="*/ 5433654 w 6651624"/>
              <a:gd name="connsiteY7" fmla="*/ 4567238 h 6858001"/>
              <a:gd name="connsiteX8" fmla="*/ 5574697 w 6651624"/>
              <a:gd name="connsiteY8" fmla="*/ 4825583 h 6858001"/>
              <a:gd name="connsiteX9" fmla="*/ 5558745 w 6651624"/>
              <a:gd name="connsiteY9" fmla="*/ 5344786 h 6858001"/>
              <a:gd name="connsiteX10" fmla="*/ 5316537 w 6651624"/>
              <a:gd name="connsiteY10" fmla="*/ 5526088 h 6858001"/>
              <a:gd name="connsiteX11" fmla="*/ 5433654 w 6651624"/>
              <a:gd name="connsiteY11" fmla="*/ 4567238 h 6858001"/>
              <a:gd name="connsiteX12" fmla="*/ 1217972 w 6651624"/>
              <a:gd name="connsiteY12" fmla="*/ 4567238 h 6858001"/>
              <a:gd name="connsiteX13" fmla="*/ 1335087 w 6651624"/>
              <a:gd name="connsiteY13" fmla="*/ 5526088 h 6858001"/>
              <a:gd name="connsiteX14" fmla="*/ 1092880 w 6651624"/>
              <a:gd name="connsiteY14" fmla="*/ 5344786 h 6858001"/>
              <a:gd name="connsiteX15" fmla="*/ 1076929 w 6651624"/>
              <a:gd name="connsiteY15" fmla="*/ 4825583 h 6858001"/>
              <a:gd name="connsiteX16" fmla="*/ 1217972 w 6651624"/>
              <a:gd name="connsiteY16" fmla="*/ 4567238 h 6858001"/>
              <a:gd name="connsiteX17" fmla="*/ 1289050 w 6651624"/>
              <a:gd name="connsiteY17" fmla="*/ 4144963 h 6858001"/>
              <a:gd name="connsiteX18" fmla="*/ 5362574 w 6651624"/>
              <a:gd name="connsiteY18" fmla="*/ 4144963 h 6858001"/>
              <a:gd name="connsiteX19" fmla="*/ 5111749 w 6651624"/>
              <a:gd name="connsiteY19" fmla="*/ 6197601 h 6858001"/>
              <a:gd name="connsiteX20" fmla="*/ 1538287 w 6651624"/>
              <a:gd name="connsiteY20" fmla="*/ 6197601 h 6858001"/>
              <a:gd name="connsiteX21" fmla="*/ 3148012 w 6651624"/>
              <a:gd name="connsiteY21" fmla="*/ 2946400 h 6858001"/>
              <a:gd name="connsiteX22" fmla="*/ 3503612 w 6651624"/>
              <a:gd name="connsiteY22" fmla="*/ 2946400 h 6858001"/>
              <a:gd name="connsiteX23" fmla="*/ 3657599 w 6651624"/>
              <a:gd name="connsiteY23" fmla="*/ 4022725 h 6858001"/>
              <a:gd name="connsiteX24" fmla="*/ 2994024 w 6651624"/>
              <a:gd name="connsiteY24" fmla="*/ 4022725 h 6858001"/>
              <a:gd name="connsiteX25" fmla="*/ 3947163 w 6651624"/>
              <a:gd name="connsiteY25" fmla="*/ 2732553 h 6858001"/>
              <a:gd name="connsiteX26" fmla="*/ 4657980 w 6651624"/>
              <a:gd name="connsiteY26" fmla="*/ 3142960 h 6858001"/>
              <a:gd name="connsiteX27" fmla="*/ 5137150 w 6651624"/>
              <a:gd name="connsiteY27" fmla="*/ 4022725 h 6858001"/>
              <a:gd name="connsiteX28" fmla="*/ 3662362 w 6651624"/>
              <a:gd name="connsiteY28" fmla="*/ 4022725 h 6858001"/>
              <a:gd name="connsiteX29" fmla="*/ 3925822 w 6651624"/>
              <a:gd name="connsiteY29" fmla="*/ 2733436 h 6858001"/>
              <a:gd name="connsiteX30" fmla="*/ 3947163 w 6651624"/>
              <a:gd name="connsiteY30" fmla="*/ 2732553 h 6858001"/>
              <a:gd name="connsiteX31" fmla="*/ 2702874 w 6651624"/>
              <a:gd name="connsiteY31" fmla="*/ 2732553 h 6858001"/>
              <a:gd name="connsiteX32" fmla="*/ 2724216 w 6651624"/>
              <a:gd name="connsiteY32" fmla="*/ 2733436 h 6858001"/>
              <a:gd name="connsiteX33" fmla="*/ 2987675 w 6651624"/>
              <a:gd name="connsiteY33" fmla="*/ 4022725 h 6858001"/>
              <a:gd name="connsiteX34" fmla="*/ 1512887 w 6651624"/>
              <a:gd name="connsiteY34" fmla="*/ 4022725 h 6858001"/>
              <a:gd name="connsiteX35" fmla="*/ 1992057 w 6651624"/>
              <a:gd name="connsiteY35" fmla="*/ 3142960 h 6858001"/>
              <a:gd name="connsiteX36" fmla="*/ 2702874 w 6651624"/>
              <a:gd name="connsiteY36" fmla="*/ 2732553 h 6858001"/>
              <a:gd name="connsiteX37" fmla="*/ 3329362 w 6651624"/>
              <a:gd name="connsiteY37" fmla="*/ 0 h 6858001"/>
              <a:gd name="connsiteX38" fmla="*/ 4384675 w 6651624"/>
              <a:gd name="connsiteY38" fmla="*/ 1205078 h 6858001"/>
              <a:gd name="connsiteX39" fmla="*/ 3329362 w 6651624"/>
              <a:gd name="connsiteY39" fmla="*/ 2411413 h 6858001"/>
              <a:gd name="connsiteX40" fmla="*/ 2274887 w 6651624"/>
              <a:gd name="connsiteY40" fmla="*/ 1205078 h 6858001"/>
              <a:gd name="connsiteX41" fmla="*/ 3329362 w 6651624"/>
              <a:gd name="connsiteY41" fmla="*/ 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6651624" h="6858001">
                <a:moveTo>
                  <a:pt x="263032" y="6332538"/>
                </a:moveTo>
                <a:cubicBezTo>
                  <a:pt x="263032" y="6332538"/>
                  <a:pt x="263032" y="6332538"/>
                  <a:pt x="6388173" y="6332538"/>
                </a:cubicBezTo>
                <a:cubicBezTo>
                  <a:pt x="6546495" y="6332538"/>
                  <a:pt x="6651624" y="6437129"/>
                  <a:pt x="6651624" y="6594433"/>
                </a:cubicBezTo>
                <a:cubicBezTo>
                  <a:pt x="6651624" y="6752574"/>
                  <a:pt x="6546495" y="6858001"/>
                  <a:pt x="6388173" y="6858001"/>
                </a:cubicBezTo>
                <a:cubicBezTo>
                  <a:pt x="5914044" y="6858001"/>
                  <a:pt x="737580" y="6858001"/>
                  <a:pt x="263032" y="6858001"/>
                </a:cubicBezTo>
                <a:cubicBezTo>
                  <a:pt x="105129" y="6858001"/>
                  <a:pt x="0" y="6752574"/>
                  <a:pt x="0" y="6594433"/>
                </a:cubicBezTo>
                <a:cubicBezTo>
                  <a:pt x="0" y="6437129"/>
                  <a:pt x="105129" y="6332538"/>
                  <a:pt x="263032" y="6332538"/>
                </a:cubicBezTo>
                <a:close/>
                <a:moveTo>
                  <a:pt x="5433654" y="4567238"/>
                </a:moveTo>
                <a:cubicBezTo>
                  <a:pt x="5573437" y="4823071"/>
                  <a:pt x="5574697" y="4825583"/>
                  <a:pt x="5574697" y="4825583"/>
                </a:cubicBezTo>
                <a:cubicBezTo>
                  <a:pt x="5665787" y="4993486"/>
                  <a:pt x="5665787" y="5192374"/>
                  <a:pt x="5558745" y="5344786"/>
                </a:cubicBezTo>
                <a:cubicBezTo>
                  <a:pt x="5499977" y="5433134"/>
                  <a:pt x="5413924" y="5492591"/>
                  <a:pt x="5316537" y="5526088"/>
                </a:cubicBezTo>
                <a:cubicBezTo>
                  <a:pt x="5316537" y="5526088"/>
                  <a:pt x="5316537" y="5526088"/>
                  <a:pt x="5433654" y="4567238"/>
                </a:cubicBezTo>
                <a:close/>
                <a:moveTo>
                  <a:pt x="1217972" y="4567238"/>
                </a:moveTo>
                <a:lnTo>
                  <a:pt x="1335087" y="5526088"/>
                </a:lnTo>
                <a:cubicBezTo>
                  <a:pt x="1237700" y="5492591"/>
                  <a:pt x="1151648" y="5433134"/>
                  <a:pt x="1092880" y="5344786"/>
                </a:cubicBezTo>
                <a:cubicBezTo>
                  <a:pt x="985838" y="5192374"/>
                  <a:pt x="985838" y="4993486"/>
                  <a:pt x="1076929" y="4825583"/>
                </a:cubicBezTo>
                <a:cubicBezTo>
                  <a:pt x="1076929" y="4825583"/>
                  <a:pt x="1078188" y="4823071"/>
                  <a:pt x="1217972" y="4567238"/>
                </a:cubicBezTo>
                <a:close/>
                <a:moveTo>
                  <a:pt x="1289050" y="4144963"/>
                </a:moveTo>
                <a:lnTo>
                  <a:pt x="5362574" y="4144963"/>
                </a:lnTo>
                <a:lnTo>
                  <a:pt x="5111749" y="6197601"/>
                </a:lnTo>
                <a:lnTo>
                  <a:pt x="1538287" y="6197601"/>
                </a:lnTo>
                <a:close/>
                <a:moveTo>
                  <a:pt x="3148012" y="2946400"/>
                </a:moveTo>
                <a:lnTo>
                  <a:pt x="3503612" y="2946400"/>
                </a:lnTo>
                <a:lnTo>
                  <a:pt x="3657599" y="4022725"/>
                </a:lnTo>
                <a:lnTo>
                  <a:pt x="2994024" y="4022725"/>
                </a:lnTo>
                <a:close/>
                <a:moveTo>
                  <a:pt x="3947163" y="2732553"/>
                </a:moveTo>
                <a:cubicBezTo>
                  <a:pt x="4043455" y="2730858"/>
                  <a:pt x="4442113" y="2748720"/>
                  <a:pt x="4657980" y="3142960"/>
                </a:cubicBezTo>
                <a:cubicBezTo>
                  <a:pt x="4859449" y="3513123"/>
                  <a:pt x="5014426" y="3797863"/>
                  <a:pt x="5137150" y="4022725"/>
                </a:cubicBezTo>
                <a:lnTo>
                  <a:pt x="3662362" y="4022725"/>
                </a:lnTo>
                <a:cubicBezTo>
                  <a:pt x="3662362" y="4022725"/>
                  <a:pt x="3662362" y="4022725"/>
                  <a:pt x="3925822" y="2733436"/>
                </a:cubicBezTo>
                <a:cubicBezTo>
                  <a:pt x="3925822" y="2733436"/>
                  <a:pt x="3933407" y="2732795"/>
                  <a:pt x="3947163" y="2732553"/>
                </a:cubicBezTo>
                <a:close/>
                <a:moveTo>
                  <a:pt x="2702874" y="2732553"/>
                </a:moveTo>
                <a:cubicBezTo>
                  <a:pt x="2716630" y="2732795"/>
                  <a:pt x="2724216" y="2733436"/>
                  <a:pt x="2724216" y="2733436"/>
                </a:cubicBezTo>
                <a:cubicBezTo>
                  <a:pt x="2724216" y="2733436"/>
                  <a:pt x="2724216" y="2733436"/>
                  <a:pt x="2987675" y="4022725"/>
                </a:cubicBezTo>
                <a:lnTo>
                  <a:pt x="1512887" y="4022725"/>
                </a:lnTo>
                <a:cubicBezTo>
                  <a:pt x="1635612" y="3797863"/>
                  <a:pt x="1790588" y="3513123"/>
                  <a:pt x="1992057" y="3142960"/>
                </a:cubicBezTo>
                <a:cubicBezTo>
                  <a:pt x="2207924" y="2748720"/>
                  <a:pt x="2606583" y="2730858"/>
                  <a:pt x="2702874" y="2732553"/>
                </a:cubicBezTo>
                <a:close/>
                <a:moveTo>
                  <a:pt x="3329362" y="0"/>
                </a:moveTo>
                <a:cubicBezTo>
                  <a:pt x="3912109" y="0"/>
                  <a:pt x="4384675" y="539500"/>
                  <a:pt x="4384675" y="1205078"/>
                </a:cubicBezTo>
                <a:cubicBezTo>
                  <a:pt x="4384675" y="1872332"/>
                  <a:pt x="3912109" y="2411413"/>
                  <a:pt x="3329362" y="2411413"/>
                </a:cubicBezTo>
                <a:cubicBezTo>
                  <a:pt x="2747034" y="2411413"/>
                  <a:pt x="2274887" y="1872332"/>
                  <a:pt x="2274887" y="1205078"/>
                </a:cubicBezTo>
                <a:cubicBezTo>
                  <a:pt x="2274887" y="539500"/>
                  <a:pt x="2747034" y="0"/>
                  <a:pt x="3329362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ja-JP" altLang="en-US"/>
          </a:p>
        </p:txBody>
      </p:sp>
      <p:pic>
        <p:nvPicPr>
          <p:cNvPr id="1026" name="Picture 2" descr="https://git-scm.com/images/logos/2color-lightbg@2x.png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024" y="2690493"/>
            <a:ext cx="771465" cy="262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1" name="直方体 80"/>
          <p:cNvSpPr/>
          <p:nvPr/>
        </p:nvSpPr>
        <p:spPr bwMode="auto">
          <a:xfrm>
            <a:off x="9603992" y="4929987"/>
            <a:ext cx="1050900" cy="1000347"/>
          </a:xfrm>
          <a:prstGeom prst="cube">
            <a:avLst>
              <a:gd name="adj" fmla="val 16589"/>
            </a:avLst>
          </a:prstGeom>
          <a:solidFill>
            <a:schemeClr val="bg1">
              <a:lumMod val="65000"/>
            </a:schemeClr>
          </a:solidFill>
          <a:ln w="38100">
            <a:solidFill>
              <a:schemeClr val="tx1">
                <a:lumMod val="50000"/>
                <a:lumOff val="50000"/>
              </a:schemeClr>
            </a:solidFill>
          </a:ln>
          <a:effectLst>
            <a:glow rad="38100">
              <a:schemeClr val="bg1"/>
            </a:glow>
          </a:effectLst>
          <a:extLst/>
        </p:spPr>
        <p:txBody>
          <a:bodyPr rot="0" spcFirstLastPara="0" vertOverflow="overflow" horzOverflow="overflow" vert="horz" wrap="square" lIns="121920" tIns="96000" rIns="121920" bIns="6096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1200" b="1" dirty="0" smtClean="0">
                <a:solidFill>
                  <a:schemeClr val="bg1">
                    <a:lumMod val="50000"/>
                  </a:schemeClr>
                </a:solidFill>
                <a:latin typeface="メイリオ"/>
                <a:ea typeface="メイリオ"/>
              </a:rPr>
              <a:t>UI</a:t>
            </a:r>
            <a:endParaRPr kumimoji="1" lang="en-US" altLang="ja-JP" sz="1200" b="1" i="0" u="none" strike="noStrike" kern="1200" cap="none" spc="0" normalizeH="0" baseline="0" noProof="0" dirty="0" smtClean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メイリオ"/>
              <a:ea typeface="メイリオ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1100" b="1" dirty="0" smtClean="0">
                <a:solidFill>
                  <a:schemeClr val="bg1">
                    <a:lumMod val="50000"/>
                  </a:schemeClr>
                </a:solidFill>
                <a:latin typeface="メイリオ"/>
                <a:ea typeface="メイリオ"/>
              </a:rPr>
              <a:t>(Pod)</a:t>
            </a:r>
            <a:endParaRPr kumimoji="1" lang="ja-JP" altLang="en-US" sz="1100" b="1" i="0" u="none" strike="noStrike" kern="1200" cap="none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メイリオ"/>
              <a:ea typeface="メイリオ"/>
            </a:endParaRPr>
          </a:p>
        </p:txBody>
      </p:sp>
      <p:sp>
        <p:nvSpPr>
          <p:cNvPr id="82" name="直方体 81"/>
          <p:cNvSpPr/>
          <p:nvPr/>
        </p:nvSpPr>
        <p:spPr bwMode="auto">
          <a:xfrm>
            <a:off x="10612656" y="4926018"/>
            <a:ext cx="1050783" cy="1000800"/>
          </a:xfrm>
          <a:prstGeom prst="cube">
            <a:avLst>
              <a:gd name="adj" fmla="val 16589"/>
            </a:avLst>
          </a:prstGeom>
          <a:solidFill>
            <a:schemeClr val="bg1">
              <a:lumMod val="65000"/>
            </a:schemeClr>
          </a:solidFill>
          <a:ln w="38100">
            <a:solidFill>
              <a:schemeClr val="tx1">
                <a:lumMod val="50000"/>
                <a:lumOff val="50000"/>
              </a:schemeClr>
            </a:solidFill>
          </a:ln>
          <a:effectLst>
            <a:glow rad="38100">
              <a:schemeClr val="bg1"/>
            </a:glow>
          </a:effectLst>
          <a:extLst/>
        </p:spPr>
        <p:txBody>
          <a:bodyPr rot="0" spcFirstLastPara="0" vertOverflow="overflow" horzOverflow="overflow" vert="horz" wrap="square" lIns="121920" tIns="96000" rIns="121920" bIns="6096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1200" b="1" dirty="0" smtClean="0">
                <a:solidFill>
                  <a:schemeClr val="bg1">
                    <a:lumMod val="50000"/>
                  </a:schemeClr>
                </a:solidFill>
                <a:latin typeface="メイリオ"/>
                <a:ea typeface="メイリオ"/>
              </a:rPr>
              <a:t>API</a:t>
            </a:r>
            <a:endParaRPr kumimoji="1" lang="en-US" altLang="ja-JP" sz="1200" b="1" i="0" u="none" strike="noStrike" kern="1200" cap="none" spc="0" normalizeH="0" baseline="0" noProof="0" dirty="0" smtClean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メイリオ"/>
              <a:ea typeface="メイリオ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1100" b="1" dirty="0" smtClean="0">
                <a:solidFill>
                  <a:schemeClr val="bg1">
                    <a:lumMod val="50000"/>
                  </a:schemeClr>
                </a:solidFill>
                <a:latin typeface="メイリオ"/>
                <a:ea typeface="メイリオ"/>
              </a:rPr>
              <a:t>(Pod)</a:t>
            </a:r>
            <a:endParaRPr kumimoji="1" lang="ja-JP" alt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メイリオ"/>
              <a:ea typeface="メイリオ"/>
            </a:endParaRPr>
          </a:p>
        </p:txBody>
      </p:sp>
      <p:sp>
        <p:nvSpPr>
          <p:cNvPr id="83" name="角丸四角形 82"/>
          <p:cNvSpPr/>
          <p:nvPr/>
        </p:nvSpPr>
        <p:spPr bwMode="auto">
          <a:xfrm>
            <a:off x="9516706" y="2882672"/>
            <a:ext cx="2278106" cy="3129674"/>
          </a:xfrm>
          <a:prstGeom prst="roundRect">
            <a:avLst>
              <a:gd name="adj" fmla="val 5494"/>
            </a:avLst>
          </a:prstGeom>
          <a:noFill/>
          <a:ln w="38100">
            <a:solidFill>
              <a:schemeClr val="tx1">
                <a:lumMod val="50000"/>
                <a:lumOff val="50000"/>
              </a:schemeClr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84" name="テキスト ボックス 83"/>
          <p:cNvSpPr txBox="1"/>
          <p:nvPr/>
        </p:nvSpPr>
        <p:spPr>
          <a:xfrm>
            <a:off x="9708932" y="2736275"/>
            <a:ext cx="2579755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ja-JP" sz="1600" b="1" dirty="0">
                <a:solidFill>
                  <a:schemeClr val="bg1">
                    <a:lumMod val="50000"/>
                  </a:schemeClr>
                </a:solidFill>
                <a:effectLst>
                  <a:glow rad="127000">
                    <a:schemeClr val="bg1"/>
                  </a:glow>
                </a:effectLst>
              </a:rPr>
              <a:t>Production</a:t>
            </a:r>
            <a:r>
              <a:rPr lang="ja-JP" altLang="en-US" sz="1600" b="1" dirty="0">
                <a:solidFill>
                  <a:schemeClr val="bg1">
                    <a:lumMod val="50000"/>
                  </a:schemeClr>
                </a:solidFill>
                <a:effectLst>
                  <a:glow rad="127000">
                    <a:schemeClr val="bg1"/>
                  </a:glow>
                </a:effectLst>
              </a:rPr>
              <a:t> </a:t>
            </a:r>
            <a:r>
              <a:rPr lang="en-US" altLang="ja-JP" sz="1600" b="1" dirty="0">
                <a:solidFill>
                  <a:schemeClr val="bg1">
                    <a:lumMod val="50000"/>
                  </a:schemeClr>
                </a:solidFill>
                <a:effectLst>
                  <a:glow rad="127000">
                    <a:schemeClr val="bg1"/>
                  </a:glow>
                </a:effectLst>
              </a:rPr>
              <a:t>env</a:t>
            </a:r>
          </a:p>
        </p:txBody>
      </p:sp>
      <p:sp>
        <p:nvSpPr>
          <p:cNvPr id="88" name="正方形/長方形 87"/>
          <p:cNvSpPr/>
          <p:nvPr/>
        </p:nvSpPr>
        <p:spPr bwMode="auto">
          <a:xfrm>
            <a:off x="4969517" y="4880114"/>
            <a:ext cx="1944000" cy="420465"/>
          </a:xfrm>
          <a:prstGeom prst="rect">
            <a:avLst/>
          </a:prstGeom>
          <a:solidFill>
            <a:schemeClr val="bg1">
              <a:lumMod val="65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  <a:effectLst/>
          <a:extLst/>
        </p:spPr>
        <p:txBody>
          <a:bodyPr rot="0" spcFirstLastPara="0" vertOverflow="overflow" horzOverflow="overflow" vert="horz" wrap="non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200" b="1" dirty="0">
                <a:solidFill>
                  <a:schemeClr val="bg1">
                    <a:lumMod val="50000"/>
                  </a:schemeClr>
                </a:solidFill>
              </a:rPr>
              <a:t>Start CD to </a:t>
            </a:r>
            <a:br>
              <a:rPr lang="en-US" altLang="ja-JP" sz="1200" b="1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altLang="ja-JP" sz="1200" b="1" dirty="0">
                <a:solidFill>
                  <a:schemeClr val="bg1">
                    <a:lumMod val="50000"/>
                  </a:schemeClr>
                </a:solidFill>
              </a:rPr>
              <a:t>Production environment</a:t>
            </a:r>
          </a:p>
        </p:txBody>
      </p:sp>
      <p:sp>
        <p:nvSpPr>
          <p:cNvPr id="89" name="正方形/長方形 88"/>
          <p:cNvSpPr/>
          <p:nvPr/>
        </p:nvSpPr>
        <p:spPr bwMode="auto">
          <a:xfrm>
            <a:off x="4969517" y="5527261"/>
            <a:ext cx="1944000" cy="420465"/>
          </a:xfrm>
          <a:prstGeom prst="rect">
            <a:avLst/>
          </a:prstGeom>
          <a:solidFill>
            <a:schemeClr val="bg1">
              <a:lumMod val="65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  <a:effectLst/>
          <a:extLst/>
        </p:spPr>
        <p:txBody>
          <a:bodyPr rot="0" spcFirstLastPara="0" vertOverflow="overflow" horzOverflow="overflow" vert="horz" wrap="non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200" b="1" dirty="0">
                <a:solidFill>
                  <a:schemeClr val="bg1">
                    <a:lumMod val="50000"/>
                  </a:schemeClr>
                </a:solidFill>
              </a:rPr>
              <a:t>Check CD results</a:t>
            </a:r>
          </a:p>
        </p:txBody>
      </p:sp>
      <p:sp>
        <p:nvSpPr>
          <p:cNvPr id="8" name="右矢印 7"/>
          <p:cNvSpPr/>
          <p:nvPr/>
        </p:nvSpPr>
        <p:spPr bwMode="auto">
          <a:xfrm>
            <a:off x="2384771" y="2986989"/>
            <a:ext cx="318254" cy="439666"/>
          </a:xfrm>
          <a:prstGeom prst="rightArrow">
            <a:avLst/>
          </a:prstGeom>
          <a:solidFill>
            <a:srgbClr val="FF0000"/>
          </a:solidFill>
          <a:ln w="12700">
            <a:solidFill>
              <a:schemeClr val="accent2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  <p:sp>
        <p:nvSpPr>
          <p:cNvPr id="92" name="右矢印 91"/>
          <p:cNvSpPr/>
          <p:nvPr/>
        </p:nvSpPr>
        <p:spPr bwMode="auto">
          <a:xfrm rot="5400000">
            <a:off x="1281063" y="2534276"/>
            <a:ext cx="318254" cy="439666"/>
          </a:xfrm>
          <a:prstGeom prst="rightArrow">
            <a:avLst/>
          </a:prstGeom>
          <a:solidFill>
            <a:srgbClr val="FF0000"/>
          </a:solidFill>
          <a:ln w="12700">
            <a:solidFill>
              <a:schemeClr val="accent2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  <p:sp>
        <p:nvSpPr>
          <p:cNvPr id="93" name="右矢印 92"/>
          <p:cNvSpPr/>
          <p:nvPr/>
        </p:nvSpPr>
        <p:spPr bwMode="auto">
          <a:xfrm rot="5400000">
            <a:off x="3540359" y="3300797"/>
            <a:ext cx="213675" cy="439666"/>
          </a:xfrm>
          <a:prstGeom prst="rightArrow">
            <a:avLst>
              <a:gd name="adj1" fmla="val 50000"/>
              <a:gd name="adj2" fmla="val 65179"/>
            </a:avLst>
          </a:prstGeom>
          <a:solidFill>
            <a:srgbClr val="FF0000"/>
          </a:solidFill>
          <a:ln w="12700">
            <a:solidFill>
              <a:schemeClr val="accent2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  <p:sp>
        <p:nvSpPr>
          <p:cNvPr id="94" name="右矢印 93"/>
          <p:cNvSpPr/>
          <p:nvPr/>
        </p:nvSpPr>
        <p:spPr bwMode="auto">
          <a:xfrm rot="5400000">
            <a:off x="3540251" y="3945164"/>
            <a:ext cx="213675" cy="439666"/>
          </a:xfrm>
          <a:prstGeom prst="rightArrow">
            <a:avLst>
              <a:gd name="adj1" fmla="val 50000"/>
              <a:gd name="adj2" fmla="val 65179"/>
            </a:avLst>
          </a:prstGeom>
          <a:solidFill>
            <a:srgbClr val="FF0000"/>
          </a:solidFill>
          <a:ln w="12700">
            <a:solidFill>
              <a:schemeClr val="accent2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  <p:sp>
        <p:nvSpPr>
          <p:cNvPr id="95" name="右矢印 94"/>
          <p:cNvSpPr/>
          <p:nvPr/>
        </p:nvSpPr>
        <p:spPr bwMode="auto">
          <a:xfrm rot="5400000">
            <a:off x="3558802" y="4587731"/>
            <a:ext cx="213675" cy="439666"/>
          </a:xfrm>
          <a:prstGeom prst="rightArrow">
            <a:avLst>
              <a:gd name="adj1" fmla="val 50000"/>
              <a:gd name="adj2" fmla="val 65179"/>
            </a:avLst>
          </a:prstGeom>
          <a:solidFill>
            <a:srgbClr val="FF0000"/>
          </a:solidFill>
          <a:ln w="12700">
            <a:solidFill>
              <a:schemeClr val="accent2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  <p:sp>
        <p:nvSpPr>
          <p:cNvPr id="96" name="右矢印 95"/>
          <p:cNvSpPr/>
          <p:nvPr/>
        </p:nvSpPr>
        <p:spPr bwMode="auto">
          <a:xfrm rot="5400000">
            <a:off x="3558803" y="5202234"/>
            <a:ext cx="213675" cy="439666"/>
          </a:xfrm>
          <a:prstGeom prst="rightArrow">
            <a:avLst>
              <a:gd name="adj1" fmla="val 50000"/>
              <a:gd name="adj2" fmla="val 65179"/>
            </a:avLst>
          </a:prstGeom>
          <a:solidFill>
            <a:srgbClr val="FF0000"/>
          </a:solidFill>
          <a:ln w="12700">
            <a:solidFill>
              <a:schemeClr val="accent2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  <p:sp>
        <p:nvSpPr>
          <p:cNvPr id="97" name="右矢印 96"/>
          <p:cNvSpPr/>
          <p:nvPr/>
        </p:nvSpPr>
        <p:spPr bwMode="auto">
          <a:xfrm rot="5400000">
            <a:off x="5837054" y="5210327"/>
            <a:ext cx="213675" cy="439666"/>
          </a:xfrm>
          <a:prstGeom prst="rightArrow">
            <a:avLst>
              <a:gd name="adj1" fmla="val 50000"/>
              <a:gd name="adj2" fmla="val 65179"/>
            </a:avLst>
          </a:prstGeom>
          <a:solidFill>
            <a:srgbClr val="FF0000"/>
          </a:solidFill>
          <a:ln w="12700">
            <a:solidFill>
              <a:schemeClr val="accent2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  <p:sp>
        <p:nvSpPr>
          <p:cNvPr id="98" name="右矢印 97"/>
          <p:cNvSpPr/>
          <p:nvPr/>
        </p:nvSpPr>
        <p:spPr bwMode="auto">
          <a:xfrm rot="18759327">
            <a:off x="4540646" y="5143023"/>
            <a:ext cx="544276" cy="390803"/>
          </a:xfrm>
          <a:prstGeom prst="rightArrow">
            <a:avLst>
              <a:gd name="adj1" fmla="val 50000"/>
              <a:gd name="adj2" fmla="val 56994"/>
            </a:avLst>
          </a:prstGeom>
          <a:solidFill>
            <a:srgbClr val="FF0000"/>
          </a:solidFill>
          <a:ln w="12700">
            <a:solidFill>
              <a:schemeClr val="accent2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  <p:sp>
        <p:nvSpPr>
          <p:cNvPr id="102" name="フリーフォーム 101"/>
          <p:cNvSpPr/>
          <p:nvPr/>
        </p:nvSpPr>
        <p:spPr bwMode="gray">
          <a:xfrm rot="1750940">
            <a:off x="6919944" y="3474899"/>
            <a:ext cx="2427960" cy="2153620"/>
          </a:xfrm>
          <a:custGeom>
            <a:avLst/>
            <a:gdLst>
              <a:gd name="connsiteX0" fmla="*/ 1903628 w 2549088"/>
              <a:gd name="connsiteY0" fmla="*/ 0 h 2155223"/>
              <a:gd name="connsiteX1" fmla="*/ 2549088 w 2549088"/>
              <a:gd name="connsiteY1" fmla="*/ 335559 h 2155223"/>
              <a:gd name="connsiteX2" fmla="*/ 1915567 w 2549088"/>
              <a:gd name="connsiteY2" fmla="*/ 742282 h 2155223"/>
              <a:gd name="connsiteX3" fmla="*/ 1912857 w 2549088"/>
              <a:gd name="connsiteY3" fmla="*/ 573788 h 2155223"/>
              <a:gd name="connsiteX4" fmla="*/ 1857599 w 2549088"/>
              <a:gd name="connsiteY4" fmla="*/ 575432 h 2155223"/>
              <a:gd name="connsiteX5" fmla="*/ 239 w 2549088"/>
              <a:gd name="connsiteY5" fmla="*/ 2153053 h 2155223"/>
              <a:gd name="connsiteX6" fmla="*/ 1826437 w 2549088"/>
              <a:gd name="connsiteY6" fmla="*/ 171651 h 2155223"/>
              <a:gd name="connsiteX7" fmla="*/ 1906232 w 2549088"/>
              <a:gd name="connsiteY7" fmla="*/ 161890 h 21552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49088" h="2155223">
                <a:moveTo>
                  <a:pt x="1903628" y="0"/>
                </a:moveTo>
                <a:lnTo>
                  <a:pt x="2549088" y="335559"/>
                </a:lnTo>
                <a:lnTo>
                  <a:pt x="1915567" y="742282"/>
                </a:lnTo>
                <a:lnTo>
                  <a:pt x="1912857" y="573788"/>
                </a:lnTo>
                <a:lnTo>
                  <a:pt x="1857599" y="575432"/>
                </a:lnTo>
                <a:cubicBezTo>
                  <a:pt x="79601" y="677534"/>
                  <a:pt x="5419" y="2220881"/>
                  <a:pt x="239" y="2153053"/>
                </a:cubicBezTo>
                <a:cubicBezTo>
                  <a:pt x="-4941" y="2085225"/>
                  <a:pt x="58019" y="440199"/>
                  <a:pt x="1826437" y="171651"/>
                </a:cubicBezTo>
                <a:lnTo>
                  <a:pt x="1906232" y="16189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 w="254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メイリオ"/>
              <a:ea typeface="メイリオ"/>
              <a:cs typeface="+mn-cs"/>
            </a:endParaRPr>
          </a:p>
        </p:txBody>
      </p:sp>
      <p:sp>
        <p:nvSpPr>
          <p:cNvPr id="108" name="正方形/長方形 107"/>
          <p:cNvSpPr/>
          <p:nvPr/>
        </p:nvSpPr>
        <p:spPr bwMode="auto">
          <a:xfrm>
            <a:off x="453133" y="3912938"/>
            <a:ext cx="391235" cy="347796"/>
          </a:xfrm>
          <a:prstGeom prst="rect">
            <a:avLst/>
          </a:prstGeom>
          <a:solidFill>
            <a:srgbClr val="FFC000">
              <a:alpha val="40000"/>
            </a:srgbClr>
          </a:solidFill>
          <a:ln w="28575">
            <a:noFill/>
          </a:ln>
          <a:effectLst/>
          <a:extLst/>
        </p:spPr>
        <p:txBody>
          <a:bodyPr rot="0" spcFirstLastPara="0" vertOverflow="overflow" horzOverflow="overflow" vert="horz" wrap="non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200" b="1" dirty="0" smtClean="0"/>
              <a:t>CI</a:t>
            </a:r>
            <a:endParaRPr lang="ja-JP" altLang="en-US" sz="1200" b="1" dirty="0"/>
          </a:p>
        </p:txBody>
      </p:sp>
      <p:sp>
        <p:nvSpPr>
          <p:cNvPr id="109" name="正方形/長方形 108"/>
          <p:cNvSpPr/>
          <p:nvPr/>
        </p:nvSpPr>
        <p:spPr bwMode="auto">
          <a:xfrm>
            <a:off x="454131" y="4292214"/>
            <a:ext cx="390237" cy="330866"/>
          </a:xfrm>
          <a:prstGeom prst="rect">
            <a:avLst/>
          </a:prstGeom>
          <a:solidFill>
            <a:srgbClr val="00B0F0">
              <a:alpha val="40000"/>
            </a:srgbClr>
          </a:solidFill>
          <a:ln w="28575">
            <a:noFill/>
          </a:ln>
          <a:effectLst/>
          <a:extLst/>
        </p:spPr>
        <p:txBody>
          <a:bodyPr rot="0" spcFirstLastPara="0" vertOverflow="overflow" horzOverflow="overflow" vert="horz" wrap="non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200" b="1" dirty="0" smtClean="0"/>
              <a:t>CD</a:t>
            </a:r>
            <a:endParaRPr lang="ja-JP" altLang="en-US" sz="1200" b="1" dirty="0"/>
          </a:p>
        </p:txBody>
      </p:sp>
      <p:sp>
        <p:nvSpPr>
          <p:cNvPr id="99" name="フリーフォーム 98"/>
          <p:cNvSpPr/>
          <p:nvPr/>
        </p:nvSpPr>
        <p:spPr bwMode="gray">
          <a:xfrm rot="2598988">
            <a:off x="5048054" y="3830759"/>
            <a:ext cx="2080131" cy="2094831"/>
          </a:xfrm>
          <a:custGeom>
            <a:avLst/>
            <a:gdLst>
              <a:gd name="connsiteX0" fmla="*/ 1903628 w 2549088"/>
              <a:gd name="connsiteY0" fmla="*/ 0 h 2155223"/>
              <a:gd name="connsiteX1" fmla="*/ 2549088 w 2549088"/>
              <a:gd name="connsiteY1" fmla="*/ 335559 h 2155223"/>
              <a:gd name="connsiteX2" fmla="*/ 1915567 w 2549088"/>
              <a:gd name="connsiteY2" fmla="*/ 742282 h 2155223"/>
              <a:gd name="connsiteX3" fmla="*/ 1912857 w 2549088"/>
              <a:gd name="connsiteY3" fmla="*/ 573788 h 2155223"/>
              <a:gd name="connsiteX4" fmla="*/ 1857599 w 2549088"/>
              <a:gd name="connsiteY4" fmla="*/ 575432 h 2155223"/>
              <a:gd name="connsiteX5" fmla="*/ 239 w 2549088"/>
              <a:gd name="connsiteY5" fmla="*/ 2153053 h 2155223"/>
              <a:gd name="connsiteX6" fmla="*/ 1826437 w 2549088"/>
              <a:gd name="connsiteY6" fmla="*/ 171651 h 2155223"/>
              <a:gd name="connsiteX7" fmla="*/ 1906232 w 2549088"/>
              <a:gd name="connsiteY7" fmla="*/ 161890 h 21552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49088" h="2155223">
                <a:moveTo>
                  <a:pt x="1903628" y="0"/>
                </a:moveTo>
                <a:lnTo>
                  <a:pt x="2549088" y="335559"/>
                </a:lnTo>
                <a:lnTo>
                  <a:pt x="1915567" y="742282"/>
                </a:lnTo>
                <a:lnTo>
                  <a:pt x="1912857" y="573788"/>
                </a:lnTo>
                <a:lnTo>
                  <a:pt x="1857599" y="575432"/>
                </a:lnTo>
                <a:cubicBezTo>
                  <a:pt x="79601" y="677534"/>
                  <a:pt x="5419" y="2220881"/>
                  <a:pt x="239" y="2153053"/>
                </a:cubicBezTo>
                <a:cubicBezTo>
                  <a:pt x="-4941" y="2085225"/>
                  <a:pt x="58019" y="440199"/>
                  <a:pt x="1826437" y="171651"/>
                </a:cubicBezTo>
                <a:lnTo>
                  <a:pt x="1906232" y="161890"/>
                </a:lnTo>
                <a:close/>
              </a:path>
            </a:pathLst>
          </a:custGeom>
          <a:gradFill flip="none" rotWithShape="1">
            <a:gsLst>
              <a:gs pos="0">
                <a:srgbClr val="C00000"/>
              </a:gs>
              <a:gs pos="55000">
                <a:srgbClr val="FF9F9F"/>
              </a:gs>
              <a:gs pos="100000">
                <a:srgbClr val="C00000"/>
              </a:gs>
            </a:gsLst>
            <a:lin ang="0" scaled="0"/>
            <a:tileRect/>
          </a:gradFill>
          <a:ln w="254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メイリオ"/>
              <a:ea typeface="メイリオ"/>
              <a:cs typeface="+mn-cs"/>
            </a:endParaRPr>
          </a:p>
        </p:txBody>
      </p:sp>
      <p:sp>
        <p:nvSpPr>
          <p:cNvPr id="45" name="直方体 44"/>
          <p:cNvSpPr/>
          <p:nvPr/>
        </p:nvSpPr>
        <p:spPr bwMode="auto">
          <a:xfrm>
            <a:off x="9603992" y="4002408"/>
            <a:ext cx="1050900" cy="1000347"/>
          </a:xfrm>
          <a:prstGeom prst="cube">
            <a:avLst>
              <a:gd name="adj" fmla="val 16589"/>
            </a:avLst>
          </a:prstGeom>
          <a:solidFill>
            <a:schemeClr val="bg1">
              <a:lumMod val="65000"/>
            </a:schemeClr>
          </a:solidFill>
          <a:ln w="38100">
            <a:solidFill>
              <a:schemeClr val="tx1">
                <a:lumMod val="50000"/>
                <a:lumOff val="50000"/>
              </a:schemeClr>
            </a:solidFill>
          </a:ln>
          <a:effectLst>
            <a:glow rad="38100">
              <a:schemeClr val="bg1"/>
            </a:glow>
          </a:effectLst>
          <a:extLst/>
        </p:spPr>
        <p:txBody>
          <a:bodyPr rot="0" spcFirstLastPara="0" vertOverflow="overflow" horzOverflow="overflow" vert="horz" wrap="square" lIns="121920" tIns="96000" rIns="121920" bIns="6096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1200" b="1" dirty="0" smtClean="0">
                <a:solidFill>
                  <a:schemeClr val="bg1">
                    <a:lumMod val="50000"/>
                  </a:schemeClr>
                </a:solidFill>
                <a:latin typeface="メイリオ"/>
                <a:ea typeface="メイリオ"/>
              </a:rPr>
              <a:t>UI</a:t>
            </a:r>
            <a:endParaRPr kumimoji="1" lang="en-US" altLang="ja-JP" sz="1200" b="1" i="0" u="none" strike="noStrike" kern="1200" cap="none" spc="0" normalizeH="0" baseline="0" noProof="0" dirty="0" smtClean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メイリオ"/>
              <a:ea typeface="メイリオ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1100" b="1" dirty="0" smtClean="0">
                <a:solidFill>
                  <a:schemeClr val="bg1">
                    <a:lumMod val="50000"/>
                  </a:schemeClr>
                </a:solidFill>
                <a:latin typeface="メイリオ"/>
                <a:ea typeface="メイリオ"/>
              </a:rPr>
              <a:t>(Pod)</a:t>
            </a:r>
            <a:endParaRPr kumimoji="1" lang="ja-JP" altLang="en-US" sz="1100" b="1" i="0" u="none" strike="noStrike" kern="1200" cap="none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メイリオ"/>
              <a:ea typeface="メイリオ"/>
            </a:endParaRPr>
          </a:p>
        </p:txBody>
      </p:sp>
      <p:sp>
        <p:nvSpPr>
          <p:cNvPr id="46" name="直方体 45"/>
          <p:cNvSpPr/>
          <p:nvPr/>
        </p:nvSpPr>
        <p:spPr bwMode="auto">
          <a:xfrm>
            <a:off x="9603992" y="3074829"/>
            <a:ext cx="1050900" cy="1000347"/>
          </a:xfrm>
          <a:prstGeom prst="cube">
            <a:avLst>
              <a:gd name="adj" fmla="val 16589"/>
            </a:avLst>
          </a:prstGeom>
          <a:solidFill>
            <a:schemeClr val="bg1">
              <a:lumMod val="65000"/>
            </a:schemeClr>
          </a:solidFill>
          <a:ln w="38100">
            <a:solidFill>
              <a:schemeClr val="tx1">
                <a:lumMod val="50000"/>
                <a:lumOff val="50000"/>
              </a:schemeClr>
            </a:solidFill>
          </a:ln>
          <a:effectLst>
            <a:glow rad="38100">
              <a:schemeClr val="bg1"/>
            </a:glow>
          </a:effectLst>
          <a:extLst/>
        </p:spPr>
        <p:txBody>
          <a:bodyPr rot="0" spcFirstLastPara="0" vertOverflow="overflow" horzOverflow="overflow" vert="horz" wrap="square" lIns="121920" tIns="96000" rIns="121920" bIns="6096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1200" b="1" dirty="0" smtClean="0">
                <a:solidFill>
                  <a:schemeClr val="bg1">
                    <a:lumMod val="50000"/>
                  </a:schemeClr>
                </a:solidFill>
                <a:latin typeface="メイリオ"/>
                <a:ea typeface="メイリオ"/>
              </a:rPr>
              <a:t>UI</a:t>
            </a:r>
            <a:endParaRPr kumimoji="1" lang="en-US" altLang="ja-JP" sz="1200" b="1" i="0" u="none" strike="noStrike" kern="1200" cap="none" spc="0" normalizeH="0" baseline="0" noProof="0" dirty="0" smtClean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メイリオ"/>
              <a:ea typeface="メイリオ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1100" b="1" dirty="0" smtClean="0">
                <a:solidFill>
                  <a:schemeClr val="bg1">
                    <a:lumMod val="50000"/>
                  </a:schemeClr>
                </a:solidFill>
                <a:latin typeface="メイリオ"/>
                <a:ea typeface="メイリオ"/>
              </a:rPr>
              <a:t>(Pod)</a:t>
            </a:r>
            <a:endParaRPr kumimoji="1" lang="ja-JP" altLang="en-US" sz="1100" b="1" i="0" u="none" strike="noStrike" kern="1200" cap="none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メイリオ"/>
              <a:ea typeface="メイリオ"/>
            </a:endParaRPr>
          </a:p>
        </p:txBody>
      </p:sp>
      <p:sp>
        <p:nvSpPr>
          <p:cNvPr id="47" name="直方体 46"/>
          <p:cNvSpPr/>
          <p:nvPr/>
        </p:nvSpPr>
        <p:spPr bwMode="auto">
          <a:xfrm>
            <a:off x="7293465" y="4925578"/>
            <a:ext cx="1050900" cy="1000347"/>
          </a:xfrm>
          <a:prstGeom prst="cube">
            <a:avLst>
              <a:gd name="adj" fmla="val 16589"/>
            </a:avLst>
          </a:prstGeom>
          <a:solidFill>
            <a:schemeClr val="accent5">
              <a:lumMod val="25000"/>
              <a:lumOff val="75000"/>
            </a:schemeClr>
          </a:solidFill>
          <a:ln w="38100">
            <a:solidFill>
              <a:schemeClr val="accent5">
                <a:lumMod val="90000"/>
                <a:lumOff val="10000"/>
              </a:schemeClr>
            </a:solidFill>
          </a:ln>
          <a:effectLst>
            <a:glow rad="38100">
              <a:schemeClr val="bg1"/>
            </a:glow>
          </a:effectLst>
          <a:extLst/>
        </p:spPr>
        <p:txBody>
          <a:bodyPr rot="0" spcFirstLastPara="0" vertOverflow="overflow" horzOverflow="overflow" vert="horz" wrap="square" lIns="121920" tIns="96000" rIns="121920" bIns="6096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1200" b="1" dirty="0" smtClean="0">
                <a:solidFill>
                  <a:schemeClr val="accent5">
                    <a:lumMod val="90000"/>
                    <a:lumOff val="10000"/>
                  </a:schemeClr>
                </a:solidFill>
                <a:latin typeface="メイリオ"/>
                <a:ea typeface="メイリオ"/>
              </a:rPr>
              <a:t>UI</a:t>
            </a:r>
            <a:endParaRPr kumimoji="1" lang="en-US" altLang="ja-JP" sz="1200" b="1" i="0" u="none" strike="noStrike" kern="1200" cap="none" spc="0" normalizeH="0" baseline="0" noProof="0" dirty="0" smtClean="0">
              <a:ln>
                <a:noFill/>
              </a:ln>
              <a:solidFill>
                <a:schemeClr val="accent5">
                  <a:lumMod val="90000"/>
                  <a:lumOff val="10000"/>
                </a:schemeClr>
              </a:solidFill>
              <a:effectLst/>
              <a:uLnTx/>
              <a:uFillTx/>
              <a:latin typeface="メイリオ"/>
              <a:ea typeface="メイリオ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1100" b="1" dirty="0" smtClean="0">
                <a:solidFill>
                  <a:schemeClr val="accent5">
                    <a:lumMod val="90000"/>
                    <a:lumOff val="10000"/>
                  </a:schemeClr>
                </a:solidFill>
                <a:latin typeface="メイリオ"/>
                <a:ea typeface="メイリオ"/>
              </a:rPr>
              <a:t>(Pod)</a:t>
            </a:r>
            <a:endParaRPr kumimoji="1" lang="ja-JP" altLang="en-US" sz="1100" b="1" i="0" u="none" strike="noStrike" kern="1200" cap="none" normalizeH="0" baseline="0" noProof="0" dirty="0">
              <a:ln>
                <a:noFill/>
              </a:ln>
              <a:solidFill>
                <a:schemeClr val="accent5">
                  <a:lumMod val="90000"/>
                  <a:lumOff val="10000"/>
                </a:schemeClr>
              </a:solidFill>
              <a:effectLst/>
              <a:uLnTx/>
              <a:uFillTx/>
              <a:latin typeface="メイリオ"/>
              <a:ea typeface="メイリオ"/>
            </a:endParaRPr>
          </a:p>
        </p:txBody>
      </p:sp>
      <p:sp>
        <p:nvSpPr>
          <p:cNvPr id="48" name="直方体 47"/>
          <p:cNvSpPr/>
          <p:nvPr/>
        </p:nvSpPr>
        <p:spPr bwMode="auto">
          <a:xfrm>
            <a:off x="8302129" y="4921609"/>
            <a:ext cx="1050783" cy="1000800"/>
          </a:xfrm>
          <a:prstGeom prst="cube">
            <a:avLst>
              <a:gd name="adj" fmla="val 16589"/>
            </a:avLst>
          </a:prstGeom>
          <a:solidFill>
            <a:schemeClr val="accent5">
              <a:lumMod val="25000"/>
              <a:lumOff val="75000"/>
            </a:schemeClr>
          </a:solidFill>
          <a:ln w="38100">
            <a:solidFill>
              <a:schemeClr val="accent5">
                <a:lumMod val="90000"/>
                <a:lumOff val="10000"/>
              </a:schemeClr>
            </a:solidFill>
          </a:ln>
          <a:effectLst>
            <a:glow rad="38100">
              <a:schemeClr val="bg1"/>
            </a:glow>
          </a:effectLst>
          <a:extLst/>
        </p:spPr>
        <p:txBody>
          <a:bodyPr rot="0" spcFirstLastPara="0" vertOverflow="overflow" horzOverflow="overflow" vert="horz" wrap="square" lIns="121920" tIns="96000" rIns="121920" bIns="6096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1200" b="1" dirty="0" smtClean="0">
                <a:solidFill>
                  <a:schemeClr val="accent5">
                    <a:lumMod val="90000"/>
                    <a:lumOff val="10000"/>
                  </a:schemeClr>
                </a:solidFill>
                <a:latin typeface="メイリオ"/>
                <a:ea typeface="メイリオ"/>
              </a:rPr>
              <a:t>API</a:t>
            </a:r>
            <a:endParaRPr kumimoji="1" lang="en-US" altLang="ja-JP" sz="1200" b="1" i="0" u="none" strike="noStrike" kern="1200" cap="none" spc="0" normalizeH="0" baseline="0" noProof="0" dirty="0" smtClean="0">
              <a:ln>
                <a:noFill/>
              </a:ln>
              <a:solidFill>
                <a:schemeClr val="accent5">
                  <a:lumMod val="90000"/>
                  <a:lumOff val="10000"/>
                </a:schemeClr>
              </a:solidFill>
              <a:effectLst/>
              <a:uLnTx/>
              <a:uFillTx/>
              <a:latin typeface="メイリオ"/>
              <a:ea typeface="メイリオ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1100" b="1" dirty="0" smtClean="0">
                <a:solidFill>
                  <a:schemeClr val="accent5">
                    <a:lumMod val="90000"/>
                    <a:lumOff val="10000"/>
                  </a:schemeClr>
                </a:solidFill>
                <a:latin typeface="メイリオ"/>
                <a:ea typeface="メイリオ"/>
              </a:rPr>
              <a:t>(Pod)</a:t>
            </a:r>
            <a:endParaRPr kumimoji="1" lang="ja-JP" altLang="en-US" sz="1400" b="1" i="0" u="none" strike="noStrike" kern="1200" cap="none" spc="0" normalizeH="0" baseline="0" noProof="0" dirty="0">
              <a:ln>
                <a:noFill/>
              </a:ln>
              <a:solidFill>
                <a:schemeClr val="accent5">
                  <a:lumMod val="90000"/>
                  <a:lumOff val="10000"/>
                </a:schemeClr>
              </a:solidFill>
              <a:effectLst/>
              <a:uLnTx/>
              <a:uFillTx/>
              <a:latin typeface="メイリオ"/>
              <a:ea typeface="メイリオ"/>
            </a:endParaRPr>
          </a:p>
        </p:txBody>
      </p:sp>
      <p:pic>
        <p:nvPicPr>
          <p:cNvPr id="49" name="Picture 2" descr="python, 垂直, ロゴ アイコン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1802" y="5134549"/>
            <a:ext cx="406788" cy="454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図 5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8656" y="5113640"/>
            <a:ext cx="464052" cy="491965"/>
          </a:xfrm>
          <a:prstGeom prst="rect">
            <a:avLst/>
          </a:prstGeom>
        </p:spPr>
      </p:pic>
      <p:pic>
        <p:nvPicPr>
          <p:cNvPr id="74" name="Picture 2" descr="python, 垂直, ロゴ アイコン"/>
          <p:cNvPicPr>
            <a:picLocks noChangeAspect="1" noChangeArrowheads="1"/>
          </p:cNvPicPr>
          <p:nvPr/>
        </p:nvPicPr>
        <p:blipFill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8295" y="5142080"/>
            <a:ext cx="406788" cy="454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" name="図 74"/>
          <p:cNvPicPr>
            <a:picLocks noChangeAspect="1"/>
          </p:cNvPicPr>
          <p:nvPr/>
        </p:nvPicPr>
        <p:blipFill>
          <a:blip r:embed="rId5">
            <a:grayscl/>
          </a:blip>
          <a:stretch>
            <a:fillRect/>
          </a:stretch>
        </p:blipFill>
        <p:spPr>
          <a:xfrm>
            <a:off x="10048222" y="5105902"/>
            <a:ext cx="464052" cy="491965"/>
          </a:xfrm>
          <a:prstGeom prst="rect">
            <a:avLst/>
          </a:prstGeom>
        </p:spPr>
      </p:pic>
      <p:pic>
        <p:nvPicPr>
          <p:cNvPr id="76" name="図 75"/>
          <p:cNvPicPr>
            <a:picLocks noChangeAspect="1"/>
          </p:cNvPicPr>
          <p:nvPr/>
        </p:nvPicPr>
        <p:blipFill>
          <a:blip r:embed="rId5">
            <a:grayscl/>
          </a:blip>
          <a:stretch>
            <a:fillRect/>
          </a:stretch>
        </p:blipFill>
        <p:spPr>
          <a:xfrm>
            <a:off x="10057653" y="4173768"/>
            <a:ext cx="464052" cy="491965"/>
          </a:xfrm>
          <a:prstGeom prst="rect">
            <a:avLst/>
          </a:prstGeom>
        </p:spPr>
      </p:pic>
      <p:pic>
        <p:nvPicPr>
          <p:cNvPr id="78" name="図 77"/>
          <p:cNvPicPr>
            <a:picLocks noChangeAspect="1"/>
          </p:cNvPicPr>
          <p:nvPr/>
        </p:nvPicPr>
        <p:blipFill>
          <a:blip r:embed="rId5">
            <a:grayscl/>
          </a:blip>
          <a:stretch>
            <a:fillRect/>
          </a:stretch>
        </p:blipFill>
        <p:spPr>
          <a:xfrm>
            <a:off x="10069922" y="3237397"/>
            <a:ext cx="464052" cy="491965"/>
          </a:xfrm>
          <a:prstGeom prst="rect">
            <a:avLst/>
          </a:prstGeom>
        </p:spPr>
      </p:pic>
      <p:sp>
        <p:nvSpPr>
          <p:cNvPr id="87" name="テキスト ボックス 86"/>
          <p:cNvSpPr txBox="1"/>
          <p:nvPr/>
        </p:nvSpPr>
        <p:spPr>
          <a:xfrm>
            <a:off x="9732664" y="2973602"/>
            <a:ext cx="1855738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ja-JP" sz="1050" b="1" dirty="0">
                <a:solidFill>
                  <a:schemeClr val="bg1">
                    <a:lumMod val="50000"/>
                  </a:schemeClr>
                </a:solidFill>
                <a:effectLst>
                  <a:glow rad="127000">
                    <a:schemeClr val="bg1"/>
                  </a:glow>
                </a:effectLst>
              </a:rPr>
              <a:t>※3 UI Pods will be created in the Production environment</a:t>
            </a:r>
            <a:endParaRPr lang="en-US" altLang="ja-JP" sz="1600" b="1" dirty="0">
              <a:solidFill>
                <a:schemeClr val="bg1">
                  <a:lumMod val="50000"/>
                </a:schemeClr>
              </a:solidFill>
              <a:effectLst>
                <a:glow rad="127000">
                  <a:schemeClr val="bg1"/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61019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" grpId="0" animBg="1"/>
      <p:bldP spid="99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0176" y="174458"/>
            <a:ext cx="4397060" cy="177689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</p:pic>
      <p:pic>
        <p:nvPicPr>
          <p:cNvPr id="19" name="図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0176" y="174459"/>
            <a:ext cx="4397060" cy="1779106"/>
          </a:xfrm>
          <a:prstGeom prst="rect">
            <a:avLst/>
          </a:prstGeom>
        </p:spPr>
      </p:pic>
      <p:sp>
        <p:nvSpPr>
          <p:cNvPr id="3" name="コンテンツ プレースホルダー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altLang="ja-JP" dirty="0" smtClean="0"/>
              <a:t>Commit &amp; Push Application code</a:t>
            </a:r>
          </a:p>
          <a:p>
            <a:pPr marL="0" indent="0">
              <a:buNone/>
            </a:pPr>
            <a:r>
              <a:rPr lang="ja-JP" altLang="en-US" dirty="0" smtClean="0"/>
              <a:t>　</a:t>
            </a:r>
            <a:r>
              <a:rPr lang="en-US" altLang="ja-JP" sz="1600" dirty="0"/>
              <a:t>Run the CI Pipeline in order to create </a:t>
            </a:r>
            <a:r>
              <a:rPr lang="en-US" altLang="ja-JP" sz="1600" dirty="0" smtClean="0"/>
              <a:t/>
            </a:r>
            <a:br>
              <a:rPr lang="en-US" altLang="ja-JP" sz="1600" dirty="0" smtClean="0"/>
            </a:br>
            <a:r>
              <a:rPr lang="en-US" altLang="ja-JP" sz="1600" dirty="0" smtClean="0"/>
              <a:t>    the </a:t>
            </a:r>
            <a:r>
              <a:rPr lang="en-US" altLang="ja-JP" sz="1600" dirty="0"/>
              <a:t>container image we will deploy</a:t>
            </a:r>
            <a:r>
              <a:rPr lang="en-US" altLang="ja-JP" sz="1600" dirty="0" smtClean="0"/>
              <a:t>.</a:t>
            </a:r>
            <a:r>
              <a:rPr lang="en-US" altLang="ja-JP" sz="1600" dirty="0"/>
              <a:t/>
            </a:r>
            <a:br>
              <a:rPr lang="en-US" altLang="ja-JP" sz="1600" dirty="0"/>
            </a:br>
            <a:endParaRPr lang="en-US" altLang="ja-JP" sz="800" dirty="0" smtClean="0"/>
          </a:p>
          <a:p>
            <a:pPr lvl="1"/>
            <a:r>
              <a:rPr lang="en-US" altLang="ja-JP" dirty="0"/>
              <a:t>Access the following URL to download the sample app</a:t>
            </a:r>
            <a:r>
              <a:rPr lang="en-US" altLang="ja-JP" dirty="0" smtClean="0"/>
              <a:t>.</a:t>
            </a:r>
            <a:br>
              <a:rPr lang="en-US" altLang="ja-JP" dirty="0" smtClean="0"/>
            </a:br>
            <a:r>
              <a:rPr lang="en-US" altLang="ja-JP" b="0" dirty="0" smtClean="0">
                <a:hlinkClick r:id="rId4"/>
              </a:rPr>
              <a:t>https</a:t>
            </a:r>
            <a:r>
              <a:rPr lang="en-US" altLang="ja-JP" b="0" dirty="0">
                <a:hlinkClick r:id="rId4"/>
              </a:rPr>
              <a:t>://</a:t>
            </a:r>
            <a:r>
              <a:rPr lang="en-US" altLang="ja-JP" b="0" dirty="0" smtClean="0">
                <a:hlinkClick r:id="rId4"/>
              </a:rPr>
              <a:t>github.com/exastro-suite/epoch-sample-app</a:t>
            </a:r>
            <a:endParaRPr lang="en-US" altLang="ja-JP" b="0" dirty="0"/>
          </a:p>
          <a:p>
            <a:pPr marL="351450" lvl="1" indent="-171450"/>
            <a:r>
              <a:rPr lang="en-US" altLang="ja-JP" dirty="0"/>
              <a:t>From the GitHub page, press the "Code" button and "Download ZIP" in order to download the code.</a:t>
            </a:r>
          </a:p>
          <a:p>
            <a:pPr marL="180000" lvl="1" indent="0">
              <a:buNone/>
            </a:pPr>
            <a:endParaRPr lang="en-US" altLang="ja-JP" dirty="0"/>
          </a:p>
          <a:p>
            <a:pPr marL="180000" lvl="1" indent="0">
              <a:buNone/>
            </a:pPr>
            <a:endParaRPr lang="en-US" altLang="ja-JP" dirty="0"/>
          </a:p>
          <a:p>
            <a:pPr marL="180000" lvl="1" indent="0">
              <a:buNone/>
            </a:pPr>
            <a:endParaRPr lang="en-US" altLang="ja-JP" dirty="0" smtClean="0"/>
          </a:p>
          <a:p>
            <a:pPr marL="180000" lvl="1" indent="0">
              <a:buNone/>
            </a:pPr>
            <a:r>
              <a:rPr lang="en-US" altLang="ja-JP" dirty="0" smtClean="0"/>
              <a:t/>
            </a:r>
            <a:br>
              <a:rPr lang="en-US" altLang="ja-JP" dirty="0" smtClean="0"/>
            </a:br>
            <a:endParaRPr lang="en-US" altLang="ja-JP" dirty="0" smtClean="0"/>
          </a:p>
          <a:p>
            <a:pPr lvl="1"/>
            <a:r>
              <a:rPr lang="en-US" altLang="ja-JP" dirty="0"/>
              <a:t>Extract the zip file and copy it to the cloned application code </a:t>
            </a:r>
            <a:r>
              <a:rPr lang="en-US" altLang="ja-JP" dirty="0" smtClean="0"/>
              <a:t>repositories.</a:t>
            </a:r>
            <a:endParaRPr lang="en-US" altLang="ja-JP" sz="1600" dirty="0" smtClean="0"/>
          </a:p>
          <a:p>
            <a:pPr marL="0" indent="0">
              <a:buNone/>
            </a:pPr>
            <a:endParaRPr lang="en-US" altLang="ja-JP" sz="1600" dirty="0"/>
          </a:p>
          <a:p>
            <a:pPr marL="0" indent="0">
              <a:buNone/>
            </a:pPr>
            <a:endParaRPr lang="en-US" altLang="ja-JP" sz="1600" dirty="0" smtClean="0"/>
          </a:p>
          <a:p>
            <a:pPr marL="0" indent="0">
              <a:buNone/>
            </a:pPr>
            <a:endParaRPr lang="en-US" altLang="ja-JP" sz="1600" dirty="0"/>
          </a:p>
          <a:p>
            <a:pPr marL="0" indent="0">
              <a:buNone/>
            </a:pPr>
            <a:endParaRPr lang="en-US" altLang="ja-JP" sz="1600" dirty="0" smtClean="0"/>
          </a:p>
          <a:p>
            <a:pPr marL="180000" lvl="1" indent="0">
              <a:buNone/>
            </a:pPr>
            <a:r>
              <a:rPr lang="ja-JP" altLang="en-US" sz="1800" dirty="0"/>
              <a:t>　</a:t>
            </a:r>
            <a:r>
              <a:rPr lang="ja-JP" altLang="en-US" sz="1800" dirty="0" smtClean="0"/>
              <a:t>　</a:t>
            </a:r>
            <a:endParaRPr lang="en-US" altLang="ja-JP" sz="1800" dirty="0" smtClean="0"/>
          </a:p>
          <a:p>
            <a:pPr lvl="1"/>
            <a:endParaRPr lang="en-US" altLang="ja-JP" sz="1400" dirty="0"/>
          </a:p>
        </p:txBody>
      </p:sp>
      <p:sp>
        <p:nvSpPr>
          <p:cNvPr id="6" name="タイトル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b="1" dirty="0"/>
              <a:t>4.5 </a:t>
            </a:r>
            <a:r>
              <a:rPr lang="en-US" altLang="ja-JP" b="1" dirty="0" smtClean="0"/>
              <a:t>CI/CD Workflow No.1 (2/25)</a:t>
            </a:r>
            <a:endParaRPr kumimoji="1" lang="ja-JP" altLang="en-US" b="1" dirty="0"/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400" y="2775986"/>
            <a:ext cx="3376514" cy="1374226"/>
          </a:xfrm>
          <a:prstGeom prst="rect">
            <a:avLst/>
          </a:prstGeom>
        </p:spPr>
      </p:pic>
      <p:sp>
        <p:nvSpPr>
          <p:cNvPr id="8" name="角丸四角形 7"/>
          <p:cNvSpPr/>
          <p:nvPr/>
        </p:nvSpPr>
        <p:spPr bwMode="auto">
          <a:xfrm>
            <a:off x="3776199" y="3293222"/>
            <a:ext cx="287477" cy="13692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  <p:sp>
        <p:nvSpPr>
          <p:cNvPr id="11" name="角丸四角形 10"/>
          <p:cNvSpPr/>
          <p:nvPr/>
        </p:nvSpPr>
        <p:spPr bwMode="auto">
          <a:xfrm>
            <a:off x="2999656" y="4000766"/>
            <a:ext cx="395643" cy="10524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5400" y="4682795"/>
            <a:ext cx="2873535" cy="1295996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37018" y="4682795"/>
            <a:ext cx="1800200" cy="132969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05302" y="4682795"/>
            <a:ext cx="3588451" cy="119447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角丸四角形 11"/>
          <p:cNvSpPr/>
          <p:nvPr/>
        </p:nvSpPr>
        <p:spPr bwMode="auto">
          <a:xfrm>
            <a:off x="2104332" y="5733257"/>
            <a:ext cx="535284" cy="13357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  <p:sp>
        <p:nvSpPr>
          <p:cNvPr id="13" name="角丸四角形 12"/>
          <p:cNvSpPr/>
          <p:nvPr/>
        </p:nvSpPr>
        <p:spPr bwMode="auto">
          <a:xfrm>
            <a:off x="5872858" y="5888741"/>
            <a:ext cx="287477" cy="13692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  <p:sp>
        <p:nvSpPr>
          <p:cNvPr id="14" name="角丸四角形 13"/>
          <p:cNvSpPr/>
          <p:nvPr/>
        </p:nvSpPr>
        <p:spPr bwMode="auto">
          <a:xfrm>
            <a:off x="8322104" y="5270615"/>
            <a:ext cx="786298" cy="44408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  <p:sp>
        <p:nvSpPr>
          <p:cNvPr id="15" name="角丸四角形吹き出し 14"/>
          <p:cNvSpPr/>
          <p:nvPr/>
        </p:nvSpPr>
        <p:spPr bwMode="auto">
          <a:xfrm>
            <a:off x="8255237" y="5945734"/>
            <a:ext cx="2838516" cy="355037"/>
          </a:xfrm>
          <a:prstGeom prst="wedgeRoundRectCallout">
            <a:avLst>
              <a:gd name="adj1" fmla="val -32529"/>
              <a:gd name="adj2" fmla="val -99093"/>
              <a:gd name="adj3" fmla="val 16667"/>
            </a:avLst>
          </a:prstGeom>
          <a:solidFill>
            <a:srgbClr val="FFFFCC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ja-JP" sz="1100" dirty="0" smtClean="0">
                <a:latin typeface="+mn-ea"/>
              </a:rPr>
              <a:t>Copy to these 3 repositories</a:t>
            </a:r>
            <a:endParaRPr kumimoji="1" lang="ja-JP" altLang="en-US" sz="1100" dirty="0" smtClean="0">
              <a:latin typeface="+mn-ea"/>
            </a:endParaRPr>
          </a:p>
        </p:txBody>
      </p:sp>
      <p:sp>
        <p:nvSpPr>
          <p:cNvPr id="16" name="右矢印 15"/>
          <p:cNvSpPr/>
          <p:nvPr/>
        </p:nvSpPr>
        <p:spPr bwMode="auto">
          <a:xfrm>
            <a:off x="3935759" y="5270615"/>
            <a:ext cx="449978" cy="174610"/>
          </a:xfrm>
          <a:prstGeom prst="rightArrow">
            <a:avLst>
              <a:gd name="adj1" fmla="val 50000"/>
              <a:gd name="adj2" fmla="val 118482"/>
            </a:avLst>
          </a:prstGeom>
          <a:solidFill>
            <a:srgbClr val="FF0000"/>
          </a:solidFill>
          <a:ln w="12700">
            <a:solidFill>
              <a:schemeClr val="tx1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  <p:sp>
        <p:nvSpPr>
          <p:cNvPr id="17" name="右矢印 16"/>
          <p:cNvSpPr/>
          <p:nvPr/>
        </p:nvSpPr>
        <p:spPr bwMode="auto">
          <a:xfrm>
            <a:off x="6754926" y="5270615"/>
            <a:ext cx="449978" cy="174610"/>
          </a:xfrm>
          <a:prstGeom prst="rightArrow">
            <a:avLst>
              <a:gd name="adj1" fmla="val 50000"/>
              <a:gd name="adj2" fmla="val 118482"/>
            </a:avLst>
          </a:prstGeom>
          <a:solidFill>
            <a:srgbClr val="FF0000"/>
          </a:solidFill>
          <a:ln w="12700">
            <a:solidFill>
              <a:schemeClr val="tx1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  <p:sp>
        <p:nvSpPr>
          <p:cNvPr id="20" name="角丸四角形 19"/>
          <p:cNvSpPr/>
          <p:nvPr/>
        </p:nvSpPr>
        <p:spPr bwMode="auto">
          <a:xfrm>
            <a:off x="7680176" y="405973"/>
            <a:ext cx="864096" cy="50405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  <a:effectLst>
            <a:glow rad="63500">
              <a:schemeClr val="bg1">
                <a:alpha val="40000"/>
              </a:schemeClr>
            </a:glow>
          </a:effectLst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40393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ja-JP" sz="1600" dirty="0" smtClean="0"/>
          </a:p>
          <a:p>
            <a:pPr lvl="1"/>
            <a:r>
              <a:rPr lang="en-US" altLang="ja-JP" dirty="0"/>
              <a:t>Commit and Push to the Cloned application code repository</a:t>
            </a:r>
            <a:r>
              <a:rPr lang="en-US" altLang="ja-JP" dirty="0" smtClean="0"/>
              <a:t>.</a:t>
            </a:r>
          </a:p>
          <a:p>
            <a:pPr marL="180000" lvl="1" indent="0">
              <a:buNone/>
            </a:pP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ja-JP" altLang="en-US" dirty="0" smtClean="0"/>
              <a:t>　</a:t>
            </a:r>
            <a:r>
              <a:rPr lang="en-US" altLang="ja-JP" dirty="0" smtClean="0"/>
              <a:t>The commando prompt should look something like this:</a:t>
            </a:r>
          </a:p>
          <a:p>
            <a:pPr marL="180000" lvl="1" indent="0">
              <a:buNone/>
            </a:pPr>
            <a:endParaRPr lang="en-US" altLang="ja-JP" sz="1800" dirty="0"/>
          </a:p>
          <a:p>
            <a:pPr marL="180000" lvl="1" indent="0">
              <a:buNone/>
            </a:pPr>
            <a:endParaRPr lang="en-US" altLang="ja-JP" sz="1800" dirty="0" smtClean="0"/>
          </a:p>
          <a:p>
            <a:pPr marL="180000" lvl="1" indent="0">
              <a:buNone/>
            </a:pPr>
            <a:endParaRPr lang="en-US" altLang="ja-JP" sz="900" dirty="0"/>
          </a:p>
          <a:p>
            <a:pPr marL="180000" lvl="1" indent="0" algn="r">
              <a:buNone/>
            </a:pPr>
            <a:r>
              <a:rPr lang="en-US" altLang="ja-JP" sz="1200" dirty="0" smtClean="0">
                <a:solidFill>
                  <a:srgbClr val="FF0000"/>
                </a:solidFill>
              </a:rPr>
              <a:t>※</a:t>
            </a:r>
            <a:r>
              <a:rPr lang="ja-JP" altLang="en-US" sz="1200" dirty="0" smtClean="0">
                <a:solidFill>
                  <a:srgbClr val="FF0000"/>
                </a:solidFill>
              </a:rPr>
              <a:t> </a:t>
            </a:r>
            <a:r>
              <a:rPr lang="en-US" altLang="ja-JP" sz="1200" dirty="0">
                <a:solidFill>
                  <a:srgbClr val="FF0000"/>
                </a:solidFill>
              </a:rPr>
              <a:t>If you are asked to authenticate yourself when you are running the </a:t>
            </a:r>
            <a:r>
              <a:rPr lang="en-US" altLang="ja-JP" sz="1200" dirty="0" err="1">
                <a:solidFill>
                  <a:srgbClr val="FF0000"/>
                </a:solidFill>
              </a:rPr>
              <a:t>git</a:t>
            </a:r>
            <a:r>
              <a:rPr lang="en-US" altLang="ja-JP" sz="1200" dirty="0">
                <a:solidFill>
                  <a:srgbClr val="FF0000"/>
                </a:solidFill>
              </a:rPr>
              <a:t> push command, input the necessary GitHub account information. </a:t>
            </a:r>
            <a:r>
              <a:rPr lang="en-US" altLang="ja-JP" sz="1200" dirty="0" smtClean="0">
                <a:solidFill>
                  <a:srgbClr val="FF0000"/>
                </a:solidFill>
              </a:rPr>
              <a:t/>
            </a:r>
            <a:br>
              <a:rPr lang="en-US" altLang="ja-JP" sz="1200" dirty="0" smtClean="0">
                <a:solidFill>
                  <a:srgbClr val="FF0000"/>
                </a:solidFill>
              </a:rPr>
            </a:br>
            <a:endParaRPr lang="en-US" altLang="ja-JP" sz="1800" dirty="0" smtClean="0"/>
          </a:p>
          <a:p>
            <a:pPr marL="180000" lvl="1" indent="0">
              <a:buNone/>
            </a:pPr>
            <a:r>
              <a:rPr lang="en-US" altLang="ja-JP" dirty="0" smtClean="0"/>
              <a:t>When </a:t>
            </a:r>
            <a:r>
              <a:rPr lang="en-US" altLang="ja-JP" dirty="0"/>
              <a:t>you have </a:t>
            </a:r>
            <a:r>
              <a:rPr lang="en-US" altLang="ja-JP" dirty="0" smtClean="0"/>
              <a:t>successfully </a:t>
            </a:r>
            <a:r>
              <a:rPr lang="en-US" altLang="ja-JP" dirty="0"/>
              <a:t>run the Push command, The CI Pipeline set by the TEKTON Pipeline should automatically start.</a:t>
            </a:r>
          </a:p>
          <a:p>
            <a:pPr marL="180000" lvl="1" indent="0">
              <a:buNone/>
            </a:pPr>
            <a:r>
              <a:rPr lang="en-US" altLang="ja-JP" dirty="0"/>
              <a:t>Now we need to check the CI Pipeline results.</a:t>
            </a:r>
            <a:r>
              <a:rPr lang="ja-JP" altLang="en-US" sz="1800" dirty="0"/>
              <a:t>　</a:t>
            </a:r>
            <a:r>
              <a:rPr lang="ja-JP" altLang="en-US" sz="1800" dirty="0" smtClean="0"/>
              <a:t>　</a:t>
            </a:r>
            <a:endParaRPr lang="en-US" altLang="ja-JP" sz="1800" dirty="0" smtClean="0"/>
          </a:p>
          <a:p>
            <a:pPr lvl="1"/>
            <a:endParaRPr lang="en-US" altLang="ja-JP" sz="1400" dirty="0"/>
          </a:p>
        </p:txBody>
      </p:sp>
      <p:sp>
        <p:nvSpPr>
          <p:cNvPr id="6" name="タイトル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b="1" dirty="0"/>
              <a:t>4.5 </a:t>
            </a:r>
            <a:r>
              <a:rPr lang="en-US" altLang="ja-JP" b="1" dirty="0" smtClean="0"/>
              <a:t>CI/CD Workflow No.1 (3/25)</a:t>
            </a:r>
            <a:endParaRPr kumimoji="1" lang="ja-JP" altLang="en-US" b="1" dirty="0"/>
          </a:p>
        </p:txBody>
      </p:sp>
      <p:graphicFrame>
        <p:nvGraphicFramePr>
          <p:cNvPr id="10" name="表 9"/>
          <p:cNvGraphicFramePr>
            <a:graphicFrameLocks noGrp="1"/>
          </p:cNvGraphicFramePr>
          <p:nvPr>
            <p:extLst/>
          </p:nvPr>
        </p:nvGraphicFramePr>
        <p:xfrm>
          <a:off x="695400" y="2132856"/>
          <a:ext cx="11161240" cy="7200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63600">
                  <a:extLst>
                    <a:ext uri="{9D8B030D-6E8A-4147-A177-3AD203B41FA5}">
                      <a16:colId xmlns:a16="http://schemas.microsoft.com/office/drawing/2014/main" val="4187202653"/>
                    </a:ext>
                  </a:extLst>
                </a:gridCol>
                <a:gridCol w="10697640">
                  <a:extLst>
                    <a:ext uri="{9D8B030D-6E8A-4147-A177-3AD203B41FA5}">
                      <a16:colId xmlns:a16="http://schemas.microsoft.com/office/drawing/2014/main" val="3380479304"/>
                    </a:ext>
                  </a:extLst>
                </a:gridCol>
              </a:tblGrid>
              <a:tr h="720080"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200" dirty="0" smtClean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&gt;</a:t>
                      </a:r>
                    </a:p>
                    <a:p>
                      <a:pPr algn="r"/>
                      <a:r>
                        <a:rPr kumimoji="1" lang="en-US" altLang="ja-JP" sz="1200" dirty="0" smtClean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&gt;</a:t>
                      </a:r>
                    </a:p>
                    <a:p>
                      <a:pPr algn="r"/>
                      <a:r>
                        <a:rPr kumimoji="1" lang="en-US" altLang="ja-JP" sz="1200" dirty="0" smtClean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&gt;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en-US" altLang="ja-JP" sz="1200" b="0" dirty="0" err="1" smtClean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git</a:t>
                      </a:r>
                      <a:r>
                        <a:rPr kumimoji="1" lang="en-US" altLang="ja-JP" sz="1200" b="0" dirty="0" smtClean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 add .</a:t>
                      </a:r>
                    </a:p>
                    <a:p>
                      <a:pPr algn="l"/>
                      <a:r>
                        <a:rPr kumimoji="1" lang="en-US" altLang="ja-JP" sz="1200" b="0" dirty="0" err="1" smtClean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git</a:t>
                      </a:r>
                      <a:r>
                        <a:rPr kumimoji="1" lang="en-US" altLang="ja-JP" sz="1200" b="0" dirty="0" smtClean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 commit -m "first build"</a:t>
                      </a:r>
                    </a:p>
                    <a:p>
                      <a:pPr algn="l"/>
                      <a:r>
                        <a:rPr kumimoji="1" lang="en-US" altLang="ja-JP" sz="1200" b="0" dirty="0" err="1" smtClean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git</a:t>
                      </a:r>
                      <a:r>
                        <a:rPr kumimoji="1" lang="en-US" altLang="ja-JP" sz="1200" b="0" dirty="0" smtClean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 push origin main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8190000"/>
                  </a:ext>
                </a:extLst>
              </a:tr>
            </a:tbl>
          </a:graphicData>
        </a:graphic>
      </p:graphicFrame>
      <p:pic>
        <p:nvPicPr>
          <p:cNvPr id="7" name="図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0176" y="174458"/>
            <a:ext cx="4397060" cy="177689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0176" y="174459"/>
            <a:ext cx="4397060" cy="1779106"/>
          </a:xfrm>
          <a:prstGeom prst="rect">
            <a:avLst/>
          </a:prstGeom>
        </p:spPr>
      </p:pic>
      <p:sp>
        <p:nvSpPr>
          <p:cNvPr id="11" name="角丸四角形 10"/>
          <p:cNvSpPr/>
          <p:nvPr/>
        </p:nvSpPr>
        <p:spPr bwMode="auto">
          <a:xfrm>
            <a:off x="7680176" y="405973"/>
            <a:ext cx="864096" cy="50405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  <a:effectLst>
            <a:glow rad="63500">
              <a:schemeClr val="bg1">
                <a:alpha val="40000"/>
              </a:schemeClr>
            </a:glow>
          </a:effectLst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54243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580" y="1576885"/>
            <a:ext cx="9486866" cy="4823830"/>
          </a:xfrm>
          <a:prstGeom prst="rect">
            <a:avLst/>
          </a:prstGeom>
        </p:spPr>
      </p:pic>
      <p:sp>
        <p:nvSpPr>
          <p:cNvPr id="2" name="正方形/長方形 1"/>
          <p:cNvSpPr/>
          <p:nvPr/>
        </p:nvSpPr>
        <p:spPr bwMode="auto">
          <a:xfrm>
            <a:off x="994291" y="1556740"/>
            <a:ext cx="9543031" cy="4867908"/>
          </a:xfrm>
          <a:custGeom>
            <a:avLst/>
            <a:gdLst>
              <a:gd name="connsiteX0" fmla="*/ 0 w 9486866"/>
              <a:gd name="connsiteY0" fmla="*/ 0 h 936156"/>
              <a:gd name="connsiteX1" fmla="*/ 9486866 w 9486866"/>
              <a:gd name="connsiteY1" fmla="*/ 0 h 936156"/>
              <a:gd name="connsiteX2" fmla="*/ 9486866 w 9486866"/>
              <a:gd name="connsiteY2" fmla="*/ 936156 h 936156"/>
              <a:gd name="connsiteX3" fmla="*/ 0 w 9486866"/>
              <a:gd name="connsiteY3" fmla="*/ 936156 h 936156"/>
              <a:gd name="connsiteX4" fmla="*/ 0 w 9486866"/>
              <a:gd name="connsiteY4" fmla="*/ 0 h 936156"/>
              <a:gd name="connsiteX0" fmla="*/ 0 w 9486866"/>
              <a:gd name="connsiteY0" fmla="*/ 0 h 936156"/>
              <a:gd name="connsiteX1" fmla="*/ 9486866 w 9486866"/>
              <a:gd name="connsiteY1" fmla="*/ 0 h 936156"/>
              <a:gd name="connsiteX2" fmla="*/ 9486866 w 9486866"/>
              <a:gd name="connsiteY2" fmla="*/ 936156 h 936156"/>
              <a:gd name="connsiteX3" fmla="*/ 2750009 w 9486866"/>
              <a:gd name="connsiteY3" fmla="*/ 929285 h 936156"/>
              <a:gd name="connsiteX4" fmla="*/ 0 w 9486866"/>
              <a:gd name="connsiteY4" fmla="*/ 936156 h 936156"/>
              <a:gd name="connsiteX5" fmla="*/ 0 w 9486866"/>
              <a:gd name="connsiteY5" fmla="*/ 0 h 936156"/>
              <a:gd name="connsiteX0" fmla="*/ 0 w 9486866"/>
              <a:gd name="connsiteY0" fmla="*/ 0 h 938810"/>
              <a:gd name="connsiteX1" fmla="*/ 9486866 w 9486866"/>
              <a:gd name="connsiteY1" fmla="*/ 0 h 938810"/>
              <a:gd name="connsiteX2" fmla="*/ 9486866 w 9486866"/>
              <a:gd name="connsiteY2" fmla="*/ 936156 h 938810"/>
              <a:gd name="connsiteX3" fmla="*/ 2750009 w 9486866"/>
              <a:gd name="connsiteY3" fmla="*/ 929285 h 938810"/>
              <a:gd name="connsiteX4" fmla="*/ 2007059 w 9486866"/>
              <a:gd name="connsiteY4" fmla="*/ 938810 h 938810"/>
              <a:gd name="connsiteX5" fmla="*/ 0 w 9486866"/>
              <a:gd name="connsiteY5" fmla="*/ 936156 h 938810"/>
              <a:gd name="connsiteX6" fmla="*/ 0 w 9486866"/>
              <a:gd name="connsiteY6" fmla="*/ 0 h 938810"/>
              <a:gd name="connsiteX0" fmla="*/ 0 w 9486866"/>
              <a:gd name="connsiteY0" fmla="*/ 0 h 938810"/>
              <a:gd name="connsiteX1" fmla="*/ 9486866 w 9486866"/>
              <a:gd name="connsiteY1" fmla="*/ 0 h 938810"/>
              <a:gd name="connsiteX2" fmla="*/ 9486866 w 9486866"/>
              <a:gd name="connsiteY2" fmla="*/ 936156 h 938810"/>
              <a:gd name="connsiteX3" fmla="*/ 2750009 w 9486866"/>
              <a:gd name="connsiteY3" fmla="*/ 929285 h 938810"/>
              <a:gd name="connsiteX4" fmla="*/ 2007059 w 9486866"/>
              <a:gd name="connsiteY4" fmla="*/ 938810 h 938810"/>
              <a:gd name="connsiteX5" fmla="*/ 2007059 w 9486866"/>
              <a:gd name="connsiteY5" fmla="*/ 938810 h 938810"/>
              <a:gd name="connsiteX6" fmla="*/ 0 w 9486866"/>
              <a:gd name="connsiteY6" fmla="*/ 936156 h 938810"/>
              <a:gd name="connsiteX7" fmla="*/ 0 w 9486866"/>
              <a:gd name="connsiteY7" fmla="*/ 0 h 938810"/>
              <a:gd name="connsiteX0" fmla="*/ 0 w 9486866"/>
              <a:gd name="connsiteY0" fmla="*/ 0 h 938810"/>
              <a:gd name="connsiteX1" fmla="*/ 9486866 w 9486866"/>
              <a:gd name="connsiteY1" fmla="*/ 0 h 938810"/>
              <a:gd name="connsiteX2" fmla="*/ 9486866 w 9486866"/>
              <a:gd name="connsiteY2" fmla="*/ 936156 h 938810"/>
              <a:gd name="connsiteX3" fmla="*/ 2750009 w 9486866"/>
              <a:gd name="connsiteY3" fmla="*/ 929285 h 938810"/>
              <a:gd name="connsiteX4" fmla="*/ 2007059 w 9486866"/>
              <a:gd name="connsiteY4" fmla="*/ 938810 h 938810"/>
              <a:gd name="connsiteX5" fmla="*/ 2007059 w 9486866"/>
              <a:gd name="connsiteY5" fmla="*/ 938810 h 938810"/>
              <a:gd name="connsiteX6" fmla="*/ 1673684 w 9486866"/>
              <a:gd name="connsiteY6" fmla="*/ 938810 h 938810"/>
              <a:gd name="connsiteX7" fmla="*/ 0 w 9486866"/>
              <a:gd name="connsiteY7" fmla="*/ 936156 h 938810"/>
              <a:gd name="connsiteX8" fmla="*/ 0 w 9486866"/>
              <a:gd name="connsiteY8" fmla="*/ 0 h 938810"/>
              <a:gd name="connsiteX0" fmla="*/ 0 w 9486866"/>
              <a:gd name="connsiteY0" fmla="*/ 0 h 938810"/>
              <a:gd name="connsiteX1" fmla="*/ 9486866 w 9486866"/>
              <a:gd name="connsiteY1" fmla="*/ 0 h 938810"/>
              <a:gd name="connsiteX2" fmla="*/ 9486866 w 9486866"/>
              <a:gd name="connsiteY2" fmla="*/ 936156 h 938810"/>
              <a:gd name="connsiteX3" fmla="*/ 3092909 w 9486866"/>
              <a:gd name="connsiteY3" fmla="*/ 929285 h 938810"/>
              <a:gd name="connsiteX4" fmla="*/ 2750009 w 9486866"/>
              <a:gd name="connsiteY4" fmla="*/ 929285 h 938810"/>
              <a:gd name="connsiteX5" fmla="*/ 2007059 w 9486866"/>
              <a:gd name="connsiteY5" fmla="*/ 938810 h 938810"/>
              <a:gd name="connsiteX6" fmla="*/ 2007059 w 9486866"/>
              <a:gd name="connsiteY6" fmla="*/ 938810 h 938810"/>
              <a:gd name="connsiteX7" fmla="*/ 1673684 w 9486866"/>
              <a:gd name="connsiteY7" fmla="*/ 938810 h 938810"/>
              <a:gd name="connsiteX8" fmla="*/ 0 w 9486866"/>
              <a:gd name="connsiteY8" fmla="*/ 936156 h 938810"/>
              <a:gd name="connsiteX9" fmla="*/ 0 w 9486866"/>
              <a:gd name="connsiteY9" fmla="*/ 0 h 938810"/>
              <a:gd name="connsiteX0" fmla="*/ 0 w 9486866"/>
              <a:gd name="connsiteY0" fmla="*/ 0 h 938810"/>
              <a:gd name="connsiteX1" fmla="*/ 9486866 w 9486866"/>
              <a:gd name="connsiteY1" fmla="*/ 0 h 938810"/>
              <a:gd name="connsiteX2" fmla="*/ 9486866 w 9486866"/>
              <a:gd name="connsiteY2" fmla="*/ 936156 h 938810"/>
              <a:gd name="connsiteX3" fmla="*/ 3092909 w 9486866"/>
              <a:gd name="connsiteY3" fmla="*/ 929285 h 938810"/>
              <a:gd name="connsiteX4" fmla="*/ 2730959 w 9486866"/>
              <a:gd name="connsiteY4" fmla="*/ 643535 h 938810"/>
              <a:gd name="connsiteX5" fmla="*/ 2007059 w 9486866"/>
              <a:gd name="connsiteY5" fmla="*/ 938810 h 938810"/>
              <a:gd name="connsiteX6" fmla="*/ 2007059 w 9486866"/>
              <a:gd name="connsiteY6" fmla="*/ 938810 h 938810"/>
              <a:gd name="connsiteX7" fmla="*/ 1673684 w 9486866"/>
              <a:gd name="connsiteY7" fmla="*/ 938810 h 938810"/>
              <a:gd name="connsiteX8" fmla="*/ 0 w 9486866"/>
              <a:gd name="connsiteY8" fmla="*/ 936156 h 938810"/>
              <a:gd name="connsiteX9" fmla="*/ 0 w 9486866"/>
              <a:gd name="connsiteY9" fmla="*/ 0 h 938810"/>
              <a:gd name="connsiteX0" fmla="*/ 0 w 9486866"/>
              <a:gd name="connsiteY0" fmla="*/ 0 h 938810"/>
              <a:gd name="connsiteX1" fmla="*/ 9486866 w 9486866"/>
              <a:gd name="connsiteY1" fmla="*/ 0 h 938810"/>
              <a:gd name="connsiteX2" fmla="*/ 9486866 w 9486866"/>
              <a:gd name="connsiteY2" fmla="*/ 936156 h 938810"/>
              <a:gd name="connsiteX3" fmla="*/ 3092909 w 9486866"/>
              <a:gd name="connsiteY3" fmla="*/ 929285 h 938810"/>
              <a:gd name="connsiteX4" fmla="*/ 2730959 w 9486866"/>
              <a:gd name="connsiteY4" fmla="*/ 643535 h 938810"/>
              <a:gd name="connsiteX5" fmla="*/ 2007059 w 9486866"/>
              <a:gd name="connsiteY5" fmla="*/ 938810 h 938810"/>
              <a:gd name="connsiteX6" fmla="*/ 2026109 w 9486866"/>
              <a:gd name="connsiteY6" fmla="*/ 700685 h 938810"/>
              <a:gd name="connsiteX7" fmla="*/ 1673684 w 9486866"/>
              <a:gd name="connsiteY7" fmla="*/ 938810 h 938810"/>
              <a:gd name="connsiteX8" fmla="*/ 0 w 9486866"/>
              <a:gd name="connsiteY8" fmla="*/ 936156 h 938810"/>
              <a:gd name="connsiteX9" fmla="*/ 0 w 9486866"/>
              <a:gd name="connsiteY9" fmla="*/ 0 h 938810"/>
              <a:gd name="connsiteX0" fmla="*/ 0 w 9486866"/>
              <a:gd name="connsiteY0" fmla="*/ 0 h 938810"/>
              <a:gd name="connsiteX1" fmla="*/ 9486866 w 9486866"/>
              <a:gd name="connsiteY1" fmla="*/ 0 h 938810"/>
              <a:gd name="connsiteX2" fmla="*/ 9486866 w 9486866"/>
              <a:gd name="connsiteY2" fmla="*/ 936156 h 938810"/>
              <a:gd name="connsiteX3" fmla="*/ 3092909 w 9486866"/>
              <a:gd name="connsiteY3" fmla="*/ 929285 h 938810"/>
              <a:gd name="connsiteX4" fmla="*/ 2730959 w 9486866"/>
              <a:gd name="connsiteY4" fmla="*/ 643535 h 938810"/>
              <a:gd name="connsiteX5" fmla="*/ 2007059 w 9486866"/>
              <a:gd name="connsiteY5" fmla="*/ 938810 h 938810"/>
              <a:gd name="connsiteX6" fmla="*/ 1673684 w 9486866"/>
              <a:gd name="connsiteY6" fmla="*/ 938810 h 938810"/>
              <a:gd name="connsiteX7" fmla="*/ 0 w 9486866"/>
              <a:gd name="connsiteY7" fmla="*/ 936156 h 938810"/>
              <a:gd name="connsiteX8" fmla="*/ 0 w 9486866"/>
              <a:gd name="connsiteY8" fmla="*/ 0 h 938810"/>
              <a:gd name="connsiteX0" fmla="*/ 0 w 9486866"/>
              <a:gd name="connsiteY0" fmla="*/ 0 h 938810"/>
              <a:gd name="connsiteX1" fmla="*/ 9486866 w 9486866"/>
              <a:gd name="connsiteY1" fmla="*/ 0 h 938810"/>
              <a:gd name="connsiteX2" fmla="*/ 9486866 w 9486866"/>
              <a:gd name="connsiteY2" fmla="*/ 936156 h 938810"/>
              <a:gd name="connsiteX3" fmla="*/ 3092909 w 9486866"/>
              <a:gd name="connsiteY3" fmla="*/ 929285 h 938810"/>
              <a:gd name="connsiteX4" fmla="*/ 2730959 w 9486866"/>
              <a:gd name="connsiteY4" fmla="*/ 643535 h 938810"/>
              <a:gd name="connsiteX5" fmla="*/ 1997534 w 9486866"/>
              <a:gd name="connsiteY5" fmla="*/ 662585 h 938810"/>
              <a:gd name="connsiteX6" fmla="*/ 1673684 w 9486866"/>
              <a:gd name="connsiteY6" fmla="*/ 938810 h 938810"/>
              <a:gd name="connsiteX7" fmla="*/ 0 w 9486866"/>
              <a:gd name="connsiteY7" fmla="*/ 936156 h 938810"/>
              <a:gd name="connsiteX8" fmla="*/ 0 w 9486866"/>
              <a:gd name="connsiteY8" fmla="*/ 0 h 938810"/>
              <a:gd name="connsiteX0" fmla="*/ 0 w 9486866"/>
              <a:gd name="connsiteY0" fmla="*/ 0 h 948335"/>
              <a:gd name="connsiteX1" fmla="*/ 9486866 w 9486866"/>
              <a:gd name="connsiteY1" fmla="*/ 0 h 948335"/>
              <a:gd name="connsiteX2" fmla="*/ 9486866 w 9486866"/>
              <a:gd name="connsiteY2" fmla="*/ 936156 h 948335"/>
              <a:gd name="connsiteX3" fmla="*/ 3092909 w 9486866"/>
              <a:gd name="connsiteY3" fmla="*/ 929285 h 948335"/>
              <a:gd name="connsiteX4" fmla="*/ 2730959 w 9486866"/>
              <a:gd name="connsiteY4" fmla="*/ 643535 h 948335"/>
              <a:gd name="connsiteX5" fmla="*/ 1997534 w 9486866"/>
              <a:gd name="connsiteY5" fmla="*/ 662585 h 948335"/>
              <a:gd name="connsiteX6" fmla="*/ 1978484 w 9486866"/>
              <a:gd name="connsiteY6" fmla="*/ 948335 h 948335"/>
              <a:gd name="connsiteX7" fmla="*/ 0 w 9486866"/>
              <a:gd name="connsiteY7" fmla="*/ 936156 h 948335"/>
              <a:gd name="connsiteX8" fmla="*/ 0 w 9486866"/>
              <a:gd name="connsiteY8" fmla="*/ 0 h 948335"/>
              <a:gd name="connsiteX0" fmla="*/ 0 w 9486866"/>
              <a:gd name="connsiteY0" fmla="*/ 0 h 948335"/>
              <a:gd name="connsiteX1" fmla="*/ 9486866 w 9486866"/>
              <a:gd name="connsiteY1" fmla="*/ 0 h 948335"/>
              <a:gd name="connsiteX2" fmla="*/ 9486866 w 9486866"/>
              <a:gd name="connsiteY2" fmla="*/ 936156 h 948335"/>
              <a:gd name="connsiteX3" fmla="*/ 2730959 w 9486866"/>
              <a:gd name="connsiteY3" fmla="*/ 919760 h 948335"/>
              <a:gd name="connsiteX4" fmla="*/ 2730959 w 9486866"/>
              <a:gd name="connsiteY4" fmla="*/ 643535 h 948335"/>
              <a:gd name="connsiteX5" fmla="*/ 1997534 w 9486866"/>
              <a:gd name="connsiteY5" fmla="*/ 662585 h 948335"/>
              <a:gd name="connsiteX6" fmla="*/ 1978484 w 9486866"/>
              <a:gd name="connsiteY6" fmla="*/ 948335 h 948335"/>
              <a:gd name="connsiteX7" fmla="*/ 0 w 9486866"/>
              <a:gd name="connsiteY7" fmla="*/ 936156 h 948335"/>
              <a:gd name="connsiteX8" fmla="*/ 0 w 9486866"/>
              <a:gd name="connsiteY8" fmla="*/ 0 h 948335"/>
              <a:gd name="connsiteX0" fmla="*/ 0 w 9486866"/>
              <a:gd name="connsiteY0" fmla="*/ 0 h 948335"/>
              <a:gd name="connsiteX1" fmla="*/ 9486866 w 9486866"/>
              <a:gd name="connsiteY1" fmla="*/ 0 h 948335"/>
              <a:gd name="connsiteX2" fmla="*/ 9486866 w 9486866"/>
              <a:gd name="connsiteY2" fmla="*/ 936156 h 948335"/>
              <a:gd name="connsiteX3" fmla="*/ 2730959 w 9486866"/>
              <a:gd name="connsiteY3" fmla="*/ 919760 h 948335"/>
              <a:gd name="connsiteX4" fmla="*/ 2730959 w 9486866"/>
              <a:gd name="connsiteY4" fmla="*/ 643535 h 948335"/>
              <a:gd name="connsiteX5" fmla="*/ 1997534 w 9486866"/>
              <a:gd name="connsiteY5" fmla="*/ 655211 h 948335"/>
              <a:gd name="connsiteX6" fmla="*/ 1978484 w 9486866"/>
              <a:gd name="connsiteY6" fmla="*/ 948335 h 948335"/>
              <a:gd name="connsiteX7" fmla="*/ 0 w 9486866"/>
              <a:gd name="connsiteY7" fmla="*/ 936156 h 948335"/>
              <a:gd name="connsiteX8" fmla="*/ 0 w 9486866"/>
              <a:gd name="connsiteY8" fmla="*/ 0 h 948335"/>
              <a:gd name="connsiteX0" fmla="*/ 0 w 9486866"/>
              <a:gd name="connsiteY0" fmla="*/ 0 h 948335"/>
              <a:gd name="connsiteX1" fmla="*/ 9486866 w 9486866"/>
              <a:gd name="connsiteY1" fmla="*/ 0 h 948335"/>
              <a:gd name="connsiteX2" fmla="*/ 9486866 w 9486866"/>
              <a:gd name="connsiteY2" fmla="*/ 936156 h 948335"/>
              <a:gd name="connsiteX3" fmla="*/ 2730959 w 9486866"/>
              <a:gd name="connsiteY3" fmla="*/ 919760 h 948335"/>
              <a:gd name="connsiteX4" fmla="*/ 2730959 w 9486866"/>
              <a:gd name="connsiteY4" fmla="*/ 643535 h 948335"/>
              <a:gd name="connsiteX5" fmla="*/ 1997534 w 9486866"/>
              <a:gd name="connsiteY5" fmla="*/ 647837 h 948335"/>
              <a:gd name="connsiteX6" fmla="*/ 1978484 w 9486866"/>
              <a:gd name="connsiteY6" fmla="*/ 948335 h 948335"/>
              <a:gd name="connsiteX7" fmla="*/ 0 w 9486866"/>
              <a:gd name="connsiteY7" fmla="*/ 936156 h 948335"/>
              <a:gd name="connsiteX8" fmla="*/ 0 w 9486866"/>
              <a:gd name="connsiteY8" fmla="*/ 0 h 948335"/>
              <a:gd name="connsiteX0" fmla="*/ 0 w 9486866"/>
              <a:gd name="connsiteY0" fmla="*/ 0 h 963083"/>
              <a:gd name="connsiteX1" fmla="*/ 9486866 w 9486866"/>
              <a:gd name="connsiteY1" fmla="*/ 0 h 963083"/>
              <a:gd name="connsiteX2" fmla="*/ 9486866 w 9486866"/>
              <a:gd name="connsiteY2" fmla="*/ 936156 h 963083"/>
              <a:gd name="connsiteX3" fmla="*/ 2730959 w 9486866"/>
              <a:gd name="connsiteY3" fmla="*/ 919760 h 963083"/>
              <a:gd name="connsiteX4" fmla="*/ 2730959 w 9486866"/>
              <a:gd name="connsiteY4" fmla="*/ 643535 h 963083"/>
              <a:gd name="connsiteX5" fmla="*/ 1997534 w 9486866"/>
              <a:gd name="connsiteY5" fmla="*/ 647837 h 963083"/>
              <a:gd name="connsiteX6" fmla="*/ 2000606 w 9486866"/>
              <a:gd name="connsiteY6" fmla="*/ 963083 h 963083"/>
              <a:gd name="connsiteX7" fmla="*/ 0 w 9486866"/>
              <a:gd name="connsiteY7" fmla="*/ 936156 h 963083"/>
              <a:gd name="connsiteX8" fmla="*/ 0 w 9486866"/>
              <a:gd name="connsiteY8" fmla="*/ 0 h 963083"/>
              <a:gd name="connsiteX0" fmla="*/ 0 w 9486866"/>
              <a:gd name="connsiteY0" fmla="*/ 0 h 963083"/>
              <a:gd name="connsiteX1" fmla="*/ 9486866 w 9486866"/>
              <a:gd name="connsiteY1" fmla="*/ 0 h 963083"/>
              <a:gd name="connsiteX2" fmla="*/ 9486866 w 9486866"/>
              <a:gd name="connsiteY2" fmla="*/ 936156 h 963083"/>
              <a:gd name="connsiteX3" fmla="*/ 2730959 w 9486866"/>
              <a:gd name="connsiteY3" fmla="*/ 919760 h 963083"/>
              <a:gd name="connsiteX4" fmla="*/ 2730959 w 9486866"/>
              <a:gd name="connsiteY4" fmla="*/ 643535 h 963083"/>
              <a:gd name="connsiteX5" fmla="*/ 1997534 w 9486866"/>
              <a:gd name="connsiteY5" fmla="*/ 647837 h 963083"/>
              <a:gd name="connsiteX6" fmla="*/ 2007980 w 9486866"/>
              <a:gd name="connsiteY6" fmla="*/ 963083 h 963083"/>
              <a:gd name="connsiteX7" fmla="*/ 0 w 9486866"/>
              <a:gd name="connsiteY7" fmla="*/ 936156 h 963083"/>
              <a:gd name="connsiteX8" fmla="*/ 0 w 9486866"/>
              <a:gd name="connsiteY8" fmla="*/ 0 h 963083"/>
              <a:gd name="connsiteX0" fmla="*/ 0 w 9486866"/>
              <a:gd name="connsiteY0" fmla="*/ 0 h 940961"/>
              <a:gd name="connsiteX1" fmla="*/ 9486866 w 9486866"/>
              <a:gd name="connsiteY1" fmla="*/ 0 h 940961"/>
              <a:gd name="connsiteX2" fmla="*/ 9486866 w 9486866"/>
              <a:gd name="connsiteY2" fmla="*/ 936156 h 940961"/>
              <a:gd name="connsiteX3" fmla="*/ 2730959 w 9486866"/>
              <a:gd name="connsiteY3" fmla="*/ 919760 h 940961"/>
              <a:gd name="connsiteX4" fmla="*/ 2730959 w 9486866"/>
              <a:gd name="connsiteY4" fmla="*/ 643535 h 940961"/>
              <a:gd name="connsiteX5" fmla="*/ 1997534 w 9486866"/>
              <a:gd name="connsiteY5" fmla="*/ 647837 h 940961"/>
              <a:gd name="connsiteX6" fmla="*/ 1993232 w 9486866"/>
              <a:gd name="connsiteY6" fmla="*/ 940961 h 940961"/>
              <a:gd name="connsiteX7" fmla="*/ 0 w 9486866"/>
              <a:gd name="connsiteY7" fmla="*/ 936156 h 940961"/>
              <a:gd name="connsiteX8" fmla="*/ 0 w 9486866"/>
              <a:gd name="connsiteY8" fmla="*/ 0 h 940961"/>
              <a:gd name="connsiteX0" fmla="*/ 0 w 9486866"/>
              <a:gd name="connsiteY0" fmla="*/ 0 h 946341"/>
              <a:gd name="connsiteX1" fmla="*/ 9486866 w 9486866"/>
              <a:gd name="connsiteY1" fmla="*/ 0 h 946341"/>
              <a:gd name="connsiteX2" fmla="*/ 9486866 w 9486866"/>
              <a:gd name="connsiteY2" fmla="*/ 936156 h 946341"/>
              <a:gd name="connsiteX3" fmla="*/ 2966752 w 9486866"/>
              <a:gd name="connsiteY3" fmla="*/ 946341 h 946341"/>
              <a:gd name="connsiteX4" fmla="*/ 2730959 w 9486866"/>
              <a:gd name="connsiteY4" fmla="*/ 643535 h 946341"/>
              <a:gd name="connsiteX5" fmla="*/ 1997534 w 9486866"/>
              <a:gd name="connsiteY5" fmla="*/ 647837 h 946341"/>
              <a:gd name="connsiteX6" fmla="*/ 1993232 w 9486866"/>
              <a:gd name="connsiteY6" fmla="*/ 940961 h 946341"/>
              <a:gd name="connsiteX7" fmla="*/ 0 w 9486866"/>
              <a:gd name="connsiteY7" fmla="*/ 936156 h 946341"/>
              <a:gd name="connsiteX8" fmla="*/ 0 w 9486866"/>
              <a:gd name="connsiteY8" fmla="*/ 0 h 946341"/>
              <a:gd name="connsiteX0" fmla="*/ 0 w 9486866"/>
              <a:gd name="connsiteY0" fmla="*/ 0 h 946341"/>
              <a:gd name="connsiteX1" fmla="*/ 9486866 w 9486866"/>
              <a:gd name="connsiteY1" fmla="*/ 0 h 946341"/>
              <a:gd name="connsiteX2" fmla="*/ 9486866 w 9486866"/>
              <a:gd name="connsiteY2" fmla="*/ 936156 h 946341"/>
              <a:gd name="connsiteX3" fmla="*/ 2966752 w 9486866"/>
              <a:gd name="connsiteY3" fmla="*/ 946341 h 946341"/>
              <a:gd name="connsiteX4" fmla="*/ 2954343 w 9486866"/>
              <a:gd name="connsiteY4" fmla="*/ 648852 h 946341"/>
              <a:gd name="connsiteX5" fmla="*/ 1997534 w 9486866"/>
              <a:gd name="connsiteY5" fmla="*/ 647837 h 946341"/>
              <a:gd name="connsiteX6" fmla="*/ 1993232 w 9486866"/>
              <a:gd name="connsiteY6" fmla="*/ 940961 h 946341"/>
              <a:gd name="connsiteX7" fmla="*/ 0 w 9486866"/>
              <a:gd name="connsiteY7" fmla="*/ 936156 h 946341"/>
              <a:gd name="connsiteX8" fmla="*/ 0 w 9486866"/>
              <a:gd name="connsiteY8" fmla="*/ 0 h 946341"/>
              <a:gd name="connsiteX0" fmla="*/ 0 w 9486866"/>
              <a:gd name="connsiteY0" fmla="*/ 0 h 946341"/>
              <a:gd name="connsiteX1" fmla="*/ 9486866 w 9486866"/>
              <a:gd name="connsiteY1" fmla="*/ 0 h 946341"/>
              <a:gd name="connsiteX2" fmla="*/ 9486866 w 9486866"/>
              <a:gd name="connsiteY2" fmla="*/ 936156 h 946341"/>
              <a:gd name="connsiteX3" fmla="*/ 2966752 w 9486866"/>
              <a:gd name="connsiteY3" fmla="*/ 946341 h 946341"/>
              <a:gd name="connsiteX4" fmla="*/ 2966754 w 9486866"/>
              <a:gd name="connsiteY4" fmla="*/ 648852 h 946341"/>
              <a:gd name="connsiteX5" fmla="*/ 1997534 w 9486866"/>
              <a:gd name="connsiteY5" fmla="*/ 647837 h 946341"/>
              <a:gd name="connsiteX6" fmla="*/ 1993232 w 9486866"/>
              <a:gd name="connsiteY6" fmla="*/ 940961 h 946341"/>
              <a:gd name="connsiteX7" fmla="*/ 0 w 9486866"/>
              <a:gd name="connsiteY7" fmla="*/ 936156 h 946341"/>
              <a:gd name="connsiteX8" fmla="*/ 0 w 9486866"/>
              <a:gd name="connsiteY8" fmla="*/ 0 h 946341"/>
              <a:gd name="connsiteX0" fmla="*/ 0 w 9486866"/>
              <a:gd name="connsiteY0" fmla="*/ 0 h 946341"/>
              <a:gd name="connsiteX1" fmla="*/ 9486866 w 9486866"/>
              <a:gd name="connsiteY1" fmla="*/ 0 h 946341"/>
              <a:gd name="connsiteX2" fmla="*/ 9486866 w 9486866"/>
              <a:gd name="connsiteY2" fmla="*/ 936156 h 946341"/>
              <a:gd name="connsiteX3" fmla="*/ 2966752 w 9486866"/>
              <a:gd name="connsiteY3" fmla="*/ 946341 h 946341"/>
              <a:gd name="connsiteX4" fmla="*/ 2966754 w 9486866"/>
              <a:gd name="connsiteY4" fmla="*/ 648852 h 946341"/>
              <a:gd name="connsiteX5" fmla="*/ 1997534 w 9486866"/>
              <a:gd name="connsiteY5" fmla="*/ 647837 h 946341"/>
              <a:gd name="connsiteX6" fmla="*/ 2353127 w 9486866"/>
              <a:gd name="connsiteY6" fmla="*/ 940961 h 946341"/>
              <a:gd name="connsiteX7" fmla="*/ 0 w 9486866"/>
              <a:gd name="connsiteY7" fmla="*/ 936156 h 946341"/>
              <a:gd name="connsiteX8" fmla="*/ 0 w 9486866"/>
              <a:gd name="connsiteY8" fmla="*/ 0 h 946341"/>
              <a:gd name="connsiteX0" fmla="*/ 0 w 9486866"/>
              <a:gd name="connsiteY0" fmla="*/ 0 h 946341"/>
              <a:gd name="connsiteX1" fmla="*/ 9486866 w 9486866"/>
              <a:gd name="connsiteY1" fmla="*/ 0 h 946341"/>
              <a:gd name="connsiteX2" fmla="*/ 9486866 w 9486866"/>
              <a:gd name="connsiteY2" fmla="*/ 936156 h 946341"/>
              <a:gd name="connsiteX3" fmla="*/ 2966752 w 9486866"/>
              <a:gd name="connsiteY3" fmla="*/ 946341 h 946341"/>
              <a:gd name="connsiteX4" fmla="*/ 2966754 w 9486866"/>
              <a:gd name="connsiteY4" fmla="*/ 648852 h 946341"/>
              <a:gd name="connsiteX5" fmla="*/ 2345018 w 9486866"/>
              <a:gd name="connsiteY5" fmla="*/ 647837 h 946341"/>
              <a:gd name="connsiteX6" fmla="*/ 2353127 w 9486866"/>
              <a:gd name="connsiteY6" fmla="*/ 940961 h 946341"/>
              <a:gd name="connsiteX7" fmla="*/ 0 w 9486866"/>
              <a:gd name="connsiteY7" fmla="*/ 936156 h 946341"/>
              <a:gd name="connsiteX8" fmla="*/ 0 w 9486866"/>
              <a:gd name="connsiteY8" fmla="*/ 0 h 946341"/>
              <a:gd name="connsiteX0" fmla="*/ 0 w 9486866"/>
              <a:gd name="connsiteY0" fmla="*/ 0 h 946341"/>
              <a:gd name="connsiteX1" fmla="*/ 9486866 w 9486866"/>
              <a:gd name="connsiteY1" fmla="*/ 0 h 946341"/>
              <a:gd name="connsiteX2" fmla="*/ 9486866 w 9486866"/>
              <a:gd name="connsiteY2" fmla="*/ 936156 h 946341"/>
              <a:gd name="connsiteX3" fmla="*/ 2966752 w 9486866"/>
              <a:gd name="connsiteY3" fmla="*/ 946341 h 946341"/>
              <a:gd name="connsiteX4" fmla="*/ 2966754 w 9486866"/>
              <a:gd name="connsiteY4" fmla="*/ 648852 h 946341"/>
              <a:gd name="connsiteX5" fmla="*/ 2353292 w 9486866"/>
              <a:gd name="connsiteY5" fmla="*/ 647837 h 946341"/>
              <a:gd name="connsiteX6" fmla="*/ 2353127 w 9486866"/>
              <a:gd name="connsiteY6" fmla="*/ 940961 h 946341"/>
              <a:gd name="connsiteX7" fmla="*/ 0 w 9486866"/>
              <a:gd name="connsiteY7" fmla="*/ 936156 h 946341"/>
              <a:gd name="connsiteX8" fmla="*/ 0 w 9486866"/>
              <a:gd name="connsiteY8" fmla="*/ 0 h 946341"/>
              <a:gd name="connsiteX0" fmla="*/ 0 w 9486866"/>
              <a:gd name="connsiteY0" fmla="*/ 0 h 946341"/>
              <a:gd name="connsiteX1" fmla="*/ 9486866 w 9486866"/>
              <a:gd name="connsiteY1" fmla="*/ 0 h 946341"/>
              <a:gd name="connsiteX2" fmla="*/ 9486866 w 9486866"/>
              <a:gd name="connsiteY2" fmla="*/ 936156 h 946341"/>
              <a:gd name="connsiteX3" fmla="*/ 2966752 w 9486866"/>
              <a:gd name="connsiteY3" fmla="*/ 946341 h 946341"/>
              <a:gd name="connsiteX4" fmla="*/ 2966754 w 9486866"/>
              <a:gd name="connsiteY4" fmla="*/ 648852 h 946341"/>
              <a:gd name="connsiteX5" fmla="*/ 2353292 w 9486866"/>
              <a:gd name="connsiteY5" fmla="*/ 647837 h 946341"/>
              <a:gd name="connsiteX6" fmla="*/ 2353127 w 9486866"/>
              <a:gd name="connsiteY6" fmla="*/ 940961 h 946341"/>
              <a:gd name="connsiteX7" fmla="*/ 777702 w 9486866"/>
              <a:gd name="connsiteY7" fmla="*/ 931279 h 946341"/>
              <a:gd name="connsiteX8" fmla="*/ 0 w 9486866"/>
              <a:gd name="connsiteY8" fmla="*/ 936156 h 946341"/>
              <a:gd name="connsiteX9" fmla="*/ 0 w 9486866"/>
              <a:gd name="connsiteY9" fmla="*/ 0 h 946341"/>
              <a:gd name="connsiteX0" fmla="*/ 0 w 9486866"/>
              <a:gd name="connsiteY0" fmla="*/ 0 h 2733351"/>
              <a:gd name="connsiteX1" fmla="*/ 9486866 w 9486866"/>
              <a:gd name="connsiteY1" fmla="*/ 0 h 2733351"/>
              <a:gd name="connsiteX2" fmla="*/ 9486866 w 9486866"/>
              <a:gd name="connsiteY2" fmla="*/ 936156 h 2733351"/>
              <a:gd name="connsiteX3" fmla="*/ 2966752 w 9486866"/>
              <a:gd name="connsiteY3" fmla="*/ 946341 h 2733351"/>
              <a:gd name="connsiteX4" fmla="*/ 2966754 w 9486866"/>
              <a:gd name="connsiteY4" fmla="*/ 648852 h 2733351"/>
              <a:gd name="connsiteX5" fmla="*/ 2353292 w 9486866"/>
              <a:gd name="connsiteY5" fmla="*/ 647837 h 2733351"/>
              <a:gd name="connsiteX6" fmla="*/ 2353127 w 9486866"/>
              <a:gd name="connsiteY6" fmla="*/ 940961 h 2733351"/>
              <a:gd name="connsiteX7" fmla="*/ 777702 w 9486866"/>
              <a:gd name="connsiteY7" fmla="*/ 931279 h 2733351"/>
              <a:gd name="connsiteX8" fmla="*/ 0 w 9486866"/>
              <a:gd name="connsiteY8" fmla="*/ 936156 h 2733351"/>
              <a:gd name="connsiteX9" fmla="*/ 0 w 9486866"/>
              <a:gd name="connsiteY9" fmla="*/ 0 h 2733351"/>
              <a:gd name="connsiteX0" fmla="*/ 0 w 9486866"/>
              <a:gd name="connsiteY0" fmla="*/ 0 h 4997793"/>
              <a:gd name="connsiteX1" fmla="*/ 9486866 w 9486866"/>
              <a:gd name="connsiteY1" fmla="*/ 0 h 4997793"/>
              <a:gd name="connsiteX2" fmla="*/ 9486866 w 9486866"/>
              <a:gd name="connsiteY2" fmla="*/ 936156 h 4997793"/>
              <a:gd name="connsiteX3" fmla="*/ 2966752 w 9486866"/>
              <a:gd name="connsiteY3" fmla="*/ 946341 h 4997793"/>
              <a:gd name="connsiteX4" fmla="*/ 2966754 w 9486866"/>
              <a:gd name="connsiteY4" fmla="*/ 648852 h 4997793"/>
              <a:gd name="connsiteX5" fmla="*/ 2353292 w 9486866"/>
              <a:gd name="connsiteY5" fmla="*/ 647837 h 4997793"/>
              <a:gd name="connsiteX6" fmla="*/ 2353127 w 9486866"/>
              <a:gd name="connsiteY6" fmla="*/ 940961 h 4997793"/>
              <a:gd name="connsiteX7" fmla="*/ 777702 w 9486866"/>
              <a:gd name="connsiteY7" fmla="*/ 931279 h 4997793"/>
              <a:gd name="connsiteX8" fmla="*/ 0 w 9486866"/>
              <a:gd name="connsiteY8" fmla="*/ 4997793 h 4997793"/>
              <a:gd name="connsiteX9" fmla="*/ 0 w 9486866"/>
              <a:gd name="connsiteY9" fmla="*/ 0 h 4997793"/>
              <a:gd name="connsiteX0" fmla="*/ 0 w 9486866"/>
              <a:gd name="connsiteY0" fmla="*/ 0 h 5499422"/>
              <a:gd name="connsiteX1" fmla="*/ 9486866 w 9486866"/>
              <a:gd name="connsiteY1" fmla="*/ 0 h 5499422"/>
              <a:gd name="connsiteX2" fmla="*/ 9486866 w 9486866"/>
              <a:gd name="connsiteY2" fmla="*/ 936156 h 5499422"/>
              <a:gd name="connsiteX3" fmla="*/ 2966752 w 9486866"/>
              <a:gd name="connsiteY3" fmla="*/ 946341 h 5499422"/>
              <a:gd name="connsiteX4" fmla="*/ 2966754 w 9486866"/>
              <a:gd name="connsiteY4" fmla="*/ 648852 h 5499422"/>
              <a:gd name="connsiteX5" fmla="*/ 2353292 w 9486866"/>
              <a:gd name="connsiteY5" fmla="*/ 647837 h 5499422"/>
              <a:gd name="connsiteX6" fmla="*/ 2353127 w 9486866"/>
              <a:gd name="connsiteY6" fmla="*/ 940961 h 5499422"/>
              <a:gd name="connsiteX7" fmla="*/ 777702 w 9486866"/>
              <a:gd name="connsiteY7" fmla="*/ 931279 h 5499422"/>
              <a:gd name="connsiteX8" fmla="*/ 719789 w 9486866"/>
              <a:gd name="connsiteY8" fmla="*/ 4971651 h 5499422"/>
              <a:gd name="connsiteX9" fmla="*/ 0 w 9486866"/>
              <a:gd name="connsiteY9" fmla="*/ 4997793 h 5499422"/>
              <a:gd name="connsiteX10" fmla="*/ 0 w 9486866"/>
              <a:gd name="connsiteY10" fmla="*/ 0 h 5499422"/>
              <a:gd name="connsiteX0" fmla="*/ 0 w 9486866"/>
              <a:gd name="connsiteY0" fmla="*/ 0 h 5499422"/>
              <a:gd name="connsiteX1" fmla="*/ 9486866 w 9486866"/>
              <a:gd name="connsiteY1" fmla="*/ 0 h 5499422"/>
              <a:gd name="connsiteX2" fmla="*/ 9486866 w 9486866"/>
              <a:gd name="connsiteY2" fmla="*/ 936156 h 5499422"/>
              <a:gd name="connsiteX3" fmla="*/ 2966752 w 9486866"/>
              <a:gd name="connsiteY3" fmla="*/ 946341 h 5499422"/>
              <a:gd name="connsiteX4" fmla="*/ 2966754 w 9486866"/>
              <a:gd name="connsiteY4" fmla="*/ 648852 h 5499422"/>
              <a:gd name="connsiteX5" fmla="*/ 2353292 w 9486866"/>
              <a:gd name="connsiteY5" fmla="*/ 647837 h 5499422"/>
              <a:gd name="connsiteX6" fmla="*/ 2353127 w 9486866"/>
              <a:gd name="connsiteY6" fmla="*/ 940961 h 5499422"/>
              <a:gd name="connsiteX7" fmla="*/ 785975 w 9486866"/>
              <a:gd name="connsiteY7" fmla="*/ 920647 h 5499422"/>
              <a:gd name="connsiteX8" fmla="*/ 719789 w 9486866"/>
              <a:gd name="connsiteY8" fmla="*/ 4971651 h 5499422"/>
              <a:gd name="connsiteX9" fmla="*/ 0 w 9486866"/>
              <a:gd name="connsiteY9" fmla="*/ 4997793 h 5499422"/>
              <a:gd name="connsiteX10" fmla="*/ 0 w 9486866"/>
              <a:gd name="connsiteY10" fmla="*/ 0 h 5499422"/>
              <a:gd name="connsiteX0" fmla="*/ 0 w 9486866"/>
              <a:gd name="connsiteY0" fmla="*/ 0 h 5499422"/>
              <a:gd name="connsiteX1" fmla="*/ 9486866 w 9486866"/>
              <a:gd name="connsiteY1" fmla="*/ 0 h 5499422"/>
              <a:gd name="connsiteX2" fmla="*/ 9486866 w 9486866"/>
              <a:gd name="connsiteY2" fmla="*/ 936156 h 5499422"/>
              <a:gd name="connsiteX3" fmla="*/ 2966752 w 9486866"/>
              <a:gd name="connsiteY3" fmla="*/ 946341 h 5499422"/>
              <a:gd name="connsiteX4" fmla="*/ 2966754 w 9486866"/>
              <a:gd name="connsiteY4" fmla="*/ 648852 h 5499422"/>
              <a:gd name="connsiteX5" fmla="*/ 2353292 w 9486866"/>
              <a:gd name="connsiteY5" fmla="*/ 647837 h 5499422"/>
              <a:gd name="connsiteX6" fmla="*/ 2353127 w 9486866"/>
              <a:gd name="connsiteY6" fmla="*/ 940961 h 5499422"/>
              <a:gd name="connsiteX7" fmla="*/ 785975 w 9486866"/>
              <a:gd name="connsiteY7" fmla="*/ 920647 h 5499422"/>
              <a:gd name="connsiteX8" fmla="*/ 719789 w 9486866"/>
              <a:gd name="connsiteY8" fmla="*/ 4971651 h 5499422"/>
              <a:gd name="connsiteX9" fmla="*/ 0 w 9486866"/>
              <a:gd name="connsiteY9" fmla="*/ 4997793 h 5499422"/>
              <a:gd name="connsiteX10" fmla="*/ 0 w 9486866"/>
              <a:gd name="connsiteY10" fmla="*/ 0 h 5499422"/>
              <a:gd name="connsiteX0" fmla="*/ 0 w 9486866"/>
              <a:gd name="connsiteY0" fmla="*/ 0 h 5499422"/>
              <a:gd name="connsiteX1" fmla="*/ 9486866 w 9486866"/>
              <a:gd name="connsiteY1" fmla="*/ 0 h 5499422"/>
              <a:gd name="connsiteX2" fmla="*/ 9486866 w 9486866"/>
              <a:gd name="connsiteY2" fmla="*/ 936156 h 5499422"/>
              <a:gd name="connsiteX3" fmla="*/ 2966752 w 9486866"/>
              <a:gd name="connsiteY3" fmla="*/ 946341 h 5499422"/>
              <a:gd name="connsiteX4" fmla="*/ 2966754 w 9486866"/>
              <a:gd name="connsiteY4" fmla="*/ 648852 h 5499422"/>
              <a:gd name="connsiteX5" fmla="*/ 2353292 w 9486866"/>
              <a:gd name="connsiteY5" fmla="*/ 647837 h 5499422"/>
              <a:gd name="connsiteX6" fmla="*/ 2353127 w 9486866"/>
              <a:gd name="connsiteY6" fmla="*/ 940961 h 5499422"/>
              <a:gd name="connsiteX7" fmla="*/ 785975 w 9486866"/>
              <a:gd name="connsiteY7" fmla="*/ 920647 h 5499422"/>
              <a:gd name="connsiteX8" fmla="*/ 752882 w 9486866"/>
              <a:gd name="connsiteY8" fmla="*/ 4971651 h 5499422"/>
              <a:gd name="connsiteX9" fmla="*/ 0 w 9486866"/>
              <a:gd name="connsiteY9" fmla="*/ 4997793 h 5499422"/>
              <a:gd name="connsiteX10" fmla="*/ 0 w 9486866"/>
              <a:gd name="connsiteY10" fmla="*/ 0 h 5499422"/>
              <a:gd name="connsiteX0" fmla="*/ 0 w 9486866"/>
              <a:gd name="connsiteY0" fmla="*/ 0 h 5499422"/>
              <a:gd name="connsiteX1" fmla="*/ 9486866 w 9486866"/>
              <a:gd name="connsiteY1" fmla="*/ 0 h 5499422"/>
              <a:gd name="connsiteX2" fmla="*/ 9486866 w 9486866"/>
              <a:gd name="connsiteY2" fmla="*/ 936156 h 5499422"/>
              <a:gd name="connsiteX3" fmla="*/ 2966752 w 9486866"/>
              <a:gd name="connsiteY3" fmla="*/ 946341 h 5499422"/>
              <a:gd name="connsiteX4" fmla="*/ 2966754 w 9486866"/>
              <a:gd name="connsiteY4" fmla="*/ 648852 h 5499422"/>
              <a:gd name="connsiteX5" fmla="*/ 2353292 w 9486866"/>
              <a:gd name="connsiteY5" fmla="*/ 647837 h 5499422"/>
              <a:gd name="connsiteX6" fmla="*/ 2353127 w 9486866"/>
              <a:gd name="connsiteY6" fmla="*/ 940961 h 5499422"/>
              <a:gd name="connsiteX7" fmla="*/ 785975 w 9486866"/>
              <a:gd name="connsiteY7" fmla="*/ 920647 h 5499422"/>
              <a:gd name="connsiteX8" fmla="*/ 752882 w 9486866"/>
              <a:gd name="connsiteY8" fmla="*/ 4971651 h 5499422"/>
              <a:gd name="connsiteX9" fmla="*/ 0 w 9486866"/>
              <a:gd name="connsiteY9" fmla="*/ 4997793 h 5499422"/>
              <a:gd name="connsiteX10" fmla="*/ 0 w 9486866"/>
              <a:gd name="connsiteY10" fmla="*/ 0 h 5499422"/>
              <a:gd name="connsiteX0" fmla="*/ 0 w 9486866"/>
              <a:gd name="connsiteY0" fmla="*/ 0 h 5499422"/>
              <a:gd name="connsiteX1" fmla="*/ 9486866 w 9486866"/>
              <a:gd name="connsiteY1" fmla="*/ 0 h 5499422"/>
              <a:gd name="connsiteX2" fmla="*/ 9486866 w 9486866"/>
              <a:gd name="connsiteY2" fmla="*/ 936156 h 5499422"/>
              <a:gd name="connsiteX3" fmla="*/ 2966752 w 9486866"/>
              <a:gd name="connsiteY3" fmla="*/ 946341 h 5499422"/>
              <a:gd name="connsiteX4" fmla="*/ 2966754 w 9486866"/>
              <a:gd name="connsiteY4" fmla="*/ 648852 h 5499422"/>
              <a:gd name="connsiteX5" fmla="*/ 2353292 w 9486866"/>
              <a:gd name="connsiteY5" fmla="*/ 647837 h 5499422"/>
              <a:gd name="connsiteX6" fmla="*/ 2353127 w 9486866"/>
              <a:gd name="connsiteY6" fmla="*/ 940961 h 5499422"/>
              <a:gd name="connsiteX7" fmla="*/ 785975 w 9486866"/>
              <a:gd name="connsiteY7" fmla="*/ 920647 h 5499422"/>
              <a:gd name="connsiteX8" fmla="*/ 752882 w 9486866"/>
              <a:gd name="connsiteY8" fmla="*/ 4971651 h 5499422"/>
              <a:gd name="connsiteX9" fmla="*/ 0 w 9486866"/>
              <a:gd name="connsiteY9" fmla="*/ 4997793 h 5499422"/>
              <a:gd name="connsiteX10" fmla="*/ 0 w 9486866"/>
              <a:gd name="connsiteY10" fmla="*/ 0 h 5499422"/>
              <a:gd name="connsiteX0" fmla="*/ 0 w 9486866"/>
              <a:gd name="connsiteY0" fmla="*/ 0 h 5499422"/>
              <a:gd name="connsiteX1" fmla="*/ 9486866 w 9486866"/>
              <a:gd name="connsiteY1" fmla="*/ 0 h 5499422"/>
              <a:gd name="connsiteX2" fmla="*/ 9486866 w 9486866"/>
              <a:gd name="connsiteY2" fmla="*/ 936156 h 5499422"/>
              <a:gd name="connsiteX3" fmla="*/ 2966752 w 9486866"/>
              <a:gd name="connsiteY3" fmla="*/ 946341 h 5499422"/>
              <a:gd name="connsiteX4" fmla="*/ 2966754 w 9486866"/>
              <a:gd name="connsiteY4" fmla="*/ 648852 h 5499422"/>
              <a:gd name="connsiteX5" fmla="*/ 2353292 w 9486866"/>
              <a:gd name="connsiteY5" fmla="*/ 647837 h 5499422"/>
              <a:gd name="connsiteX6" fmla="*/ 2353127 w 9486866"/>
              <a:gd name="connsiteY6" fmla="*/ 940961 h 5499422"/>
              <a:gd name="connsiteX7" fmla="*/ 785975 w 9486866"/>
              <a:gd name="connsiteY7" fmla="*/ 920647 h 5499422"/>
              <a:gd name="connsiteX8" fmla="*/ 761155 w 9486866"/>
              <a:gd name="connsiteY8" fmla="*/ 4971651 h 5499422"/>
              <a:gd name="connsiteX9" fmla="*/ 0 w 9486866"/>
              <a:gd name="connsiteY9" fmla="*/ 4997793 h 5499422"/>
              <a:gd name="connsiteX10" fmla="*/ 0 w 9486866"/>
              <a:gd name="connsiteY10" fmla="*/ 0 h 5499422"/>
              <a:gd name="connsiteX0" fmla="*/ 0 w 9486866"/>
              <a:gd name="connsiteY0" fmla="*/ 0 h 5494335"/>
              <a:gd name="connsiteX1" fmla="*/ 9486866 w 9486866"/>
              <a:gd name="connsiteY1" fmla="*/ 0 h 5494335"/>
              <a:gd name="connsiteX2" fmla="*/ 9486866 w 9486866"/>
              <a:gd name="connsiteY2" fmla="*/ 936156 h 5494335"/>
              <a:gd name="connsiteX3" fmla="*/ 2966752 w 9486866"/>
              <a:gd name="connsiteY3" fmla="*/ 946341 h 5494335"/>
              <a:gd name="connsiteX4" fmla="*/ 2966754 w 9486866"/>
              <a:gd name="connsiteY4" fmla="*/ 648852 h 5494335"/>
              <a:gd name="connsiteX5" fmla="*/ 2353292 w 9486866"/>
              <a:gd name="connsiteY5" fmla="*/ 647837 h 5494335"/>
              <a:gd name="connsiteX6" fmla="*/ 2353127 w 9486866"/>
              <a:gd name="connsiteY6" fmla="*/ 940961 h 5494335"/>
              <a:gd name="connsiteX7" fmla="*/ 785975 w 9486866"/>
              <a:gd name="connsiteY7" fmla="*/ 920647 h 5494335"/>
              <a:gd name="connsiteX8" fmla="*/ 777702 w 9486866"/>
              <a:gd name="connsiteY8" fmla="*/ 4961018 h 5494335"/>
              <a:gd name="connsiteX9" fmla="*/ 0 w 9486866"/>
              <a:gd name="connsiteY9" fmla="*/ 4997793 h 5494335"/>
              <a:gd name="connsiteX10" fmla="*/ 0 w 9486866"/>
              <a:gd name="connsiteY10" fmla="*/ 0 h 5494335"/>
              <a:gd name="connsiteX0" fmla="*/ 0 w 9486866"/>
              <a:gd name="connsiteY0" fmla="*/ 0 h 5494335"/>
              <a:gd name="connsiteX1" fmla="*/ 9486866 w 9486866"/>
              <a:gd name="connsiteY1" fmla="*/ 0 h 5494335"/>
              <a:gd name="connsiteX2" fmla="*/ 9486866 w 9486866"/>
              <a:gd name="connsiteY2" fmla="*/ 936156 h 5494335"/>
              <a:gd name="connsiteX3" fmla="*/ 2966752 w 9486866"/>
              <a:gd name="connsiteY3" fmla="*/ 946341 h 5494335"/>
              <a:gd name="connsiteX4" fmla="*/ 2966754 w 9486866"/>
              <a:gd name="connsiteY4" fmla="*/ 648852 h 5494335"/>
              <a:gd name="connsiteX5" fmla="*/ 2353292 w 9486866"/>
              <a:gd name="connsiteY5" fmla="*/ 647837 h 5494335"/>
              <a:gd name="connsiteX6" fmla="*/ 2353127 w 9486866"/>
              <a:gd name="connsiteY6" fmla="*/ 940961 h 5494335"/>
              <a:gd name="connsiteX7" fmla="*/ 785975 w 9486866"/>
              <a:gd name="connsiteY7" fmla="*/ 920647 h 5494335"/>
              <a:gd name="connsiteX8" fmla="*/ 777702 w 9486866"/>
              <a:gd name="connsiteY8" fmla="*/ 4961018 h 5494335"/>
              <a:gd name="connsiteX9" fmla="*/ 0 w 9486866"/>
              <a:gd name="connsiteY9" fmla="*/ 4997793 h 5494335"/>
              <a:gd name="connsiteX10" fmla="*/ 0 w 9486866"/>
              <a:gd name="connsiteY10" fmla="*/ 0 h 5494335"/>
              <a:gd name="connsiteX0" fmla="*/ 0 w 9486866"/>
              <a:gd name="connsiteY0" fmla="*/ 0 h 5298625"/>
              <a:gd name="connsiteX1" fmla="*/ 9486866 w 9486866"/>
              <a:gd name="connsiteY1" fmla="*/ 0 h 5298625"/>
              <a:gd name="connsiteX2" fmla="*/ 9486866 w 9486866"/>
              <a:gd name="connsiteY2" fmla="*/ 936156 h 5298625"/>
              <a:gd name="connsiteX3" fmla="*/ 2966752 w 9486866"/>
              <a:gd name="connsiteY3" fmla="*/ 946341 h 5298625"/>
              <a:gd name="connsiteX4" fmla="*/ 2966754 w 9486866"/>
              <a:gd name="connsiteY4" fmla="*/ 648852 h 5298625"/>
              <a:gd name="connsiteX5" fmla="*/ 2353292 w 9486866"/>
              <a:gd name="connsiteY5" fmla="*/ 647837 h 5298625"/>
              <a:gd name="connsiteX6" fmla="*/ 2353127 w 9486866"/>
              <a:gd name="connsiteY6" fmla="*/ 940961 h 5298625"/>
              <a:gd name="connsiteX7" fmla="*/ 785975 w 9486866"/>
              <a:gd name="connsiteY7" fmla="*/ 920647 h 5298625"/>
              <a:gd name="connsiteX8" fmla="*/ 777702 w 9486866"/>
              <a:gd name="connsiteY8" fmla="*/ 4961018 h 5298625"/>
              <a:gd name="connsiteX9" fmla="*/ 0 w 9486866"/>
              <a:gd name="connsiteY9" fmla="*/ 4997793 h 5298625"/>
              <a:gd name="connsiteX10" fmla="*/ 0 w 9486866"/>
              <a:gd name="connsiteY10" fmla="*/ 0 h 5298625"/>
              <a:gd name="connsiteX0" fmla="*/ 0 w 9486866"/>
              <a:gd name="connsiteY0" fmla="*/ 0 h 5298625"/>
              <a:gd name="connsiteX1" fmla="*/ 9486866 w 9486866"/>
              <a:gd name="connsiteY1" fmla="*/ 0 h 5298625"/>
              <a:gd name="connsiteX2" fmla="*/ 9486866 w 9486866"/>
              <a:gd name="connsiteY2" fmla="*/ 936156 h 5298625"/>
              <a:gd name="connsiteX3" fmla="*/ 2966752 w 9486866"/>
              <a:gd name="connsiteY3" fmla="*/ 946341 h 5298625"/>
              <a:gd name="connsiteX4" fmla="*/ 2966754 w 9486866"/>
              <a:gd name="connsiteY4" fmla="*/ 648852 h 5298625"/>
              <a:gd name="connsiteX5" fmla="*/ 2353292 w 9486866"/>
              <a:gd name="connsiteY5" fmla="*/ 647837 h 5298625"/>
              <a:gd name="connsiteX6" fmla="*/ 2353127 w 9486866"/>
              <a:gd name="connsiteY6" fmla="*/ 940961 h 5298625"/>
              <a:gd name="connsiteX7" fmla="*/ 785975 w 9486866"/>
              <a:gd name="connsiteY7" fmla="*/ 920647 h 5298625"/>
              <a:gd name="connsiteX8" fmla="*/ 777702 w 9486866"/>
              <a:gd name="connsiteY8" fmla="*/ 4961018 h 5298625"/>
              <a:gd name="connsiteX9" fmla="*/ 0 w 9486866"/>
              <a:gd name="connsiteY9" fmla="*/ 4997793 h 5298625"/>
              <a:gd name="connsiteX10" fmla="*/ 0 w 9486866"/>
              <a:gd name="connsiteY10" fmla="*/ 0 h 5298625"/>
              <a:gd name="connsiteX0" fmla="*/ 0 w 9486866"/>
              <a:gd name="connsiteY0" fmla="*/ 0 h 4997793"/>
              <a:gd name="connsiteX1" fmla="*/ 9486866 w 9486866"/>
              <a:gd name="connsiteY1" fmla="*/ 0 h 4997793"/>
              <a:gd name="connsiteX2" fmla="*/ 9486866 w 9486866"/>
              <a:gd name="connsiteY2" fmla="*/ 936156 h 4997793"/>
              <a:gd name="connsiteX3" fmla="*/ 2966752 w 9486866"/>
              <a:gd name="connsiteY3" fmla="*/ 946341 h 4997793"/>
              <a:gd name="connsiteX4" fmla="*/ 2966754 w 9486866"/>
              <a:gd name="connsiteY4" fmla="*/ 648852 h 4997793"/>
              <a:gd name="connsiteX5" fmla="*/ 2353292 w 9486866"/>
              <a:gd name="connsiteY5" fmla="*/ 647837 h 4997793"/>
              <a:gd name="connsiteX6" fmla="*/ 2353127 w 9486866"/>
              <a:gd name="connsiteY6" fmla="*/ 940961 h 4997793"/>
              <a:gd name="connsiteX7" fmla="*/ 785975 w 9486866"/>
              <a:gd name="connsiteY7" fmla="*/ 920647 h 4997793"/>
              <a:gd name="connsiteX8" fmla="*/ 777702 w 9486866"/>
              <a:gd name="connsiteY8" fmla="*/ 4961018 h 4997793"/>
              <a:gd name="connsiteX9" fmla="*/ 0 w 9486866"/>
              <a:gd name="connsiteY9" fmla="*/ 4997793 h 4997793"/>
              <a:gd name="connsiteX10" fmla="*/ 0 w 9486866"/>
              <a:gd name="connsiteY10" fmla="*/ 0 h 4997793"/>
              <a:gd name="connsiteX0" fmla="*/ 0 w 9486866"/>
              <a:gd name="connsiteY0" fmla="*/ 0 h 4997793"/>
              <a:gd name="connsiteX1" fmla="*/ 9486866 w 9486866"/>
              <a:gd name="connsiteY1" fmla="*/ 0 h 4997793"/>
              <a:gd name="connsiteX2" fmla="*/ 9486866 w 9486866"/>
              <a:gd name="connsiteY2" fmla="*/ 936156 h 4997793"/>
              <a:gd name="connsiteX3" fmla="*/ 2966752 w 9486866"/>
              <a:gd name="connsiteY3" fmla="*/ 946341 h 4997793"/>
              <a:gd name="connsiteX4" fmla="*/ 2966754 w 9486866"/>
              <a:gd name="connsiteY4" fmla="*/ 648852 h 4997793"/>
              <a:gd name="connsiteX5" fmla="*/ 2353292 w 9486866"/>
              <a:gd name="connsiteY5" fmla="*/ 647837 h 4997793"/>
              <a:gd name="connsiteX6" fmla="*/ 2353127 w 9486866"/>
              <a:gd name="connsiteY6" fmla="*/ 940961 h 4997793"/>
              <a:gd name="connsiteX7" fmla="*/ 785975 w 9486866"/>
              <a:gd name="connsiteY7" fmla="*/ 920647 h 4997793"/>
              <a:gd name="connsiteX8" fmla="*/ 769428 w 9486866"/>
              <a:gd name="connsiteY8" fmla="*/ 4992916 h 4997793"/>
              <a:gd name="connsiteX9" fmla="*/ 0 w 9486866"/>
              <a:gd name="connsiteY9" fmla="*/ 4997793 h 4997793"/>
              <a:gd name="connsiteX10" fmla="*/ 0 w 9486866"/>
              <a:gd name="connsiteY10" fmla="*/ 0 h 4997793"/>
              <a:gd name="connsiteX0" fmla="*/ 0 w 9486866"/>
              <a:gd name="connsiteY0" fmla="*/ 0 h 4997793"/>
              <a:gd name="connsiteX1" fmla="*/ 9486866 w 9486866"/>
              <a:gd name="connsiteY1" fmla="*/ 0 h 4997793"/>
              <a:gd name="connsiteX2" fmla="*/ 9486866 w 9486866"/>
              <a:gd name="connsiteY2" fmla="*/ 936156 h 4997793"/>
              <a:gd name="connsiteX3" fmla="*/ 2966752 w 9486866"/>
              <a:gd name="connsiteY3" fmla="*/ 946341 h 4997793"/>
              <a:gd name="connsiteX4" fmla="*/ 2966754 w 9486866"/>
              <a:gd name="connsiteY4" fmla="*/ 648852 h 4997793"/>
              <a:gd name="connsiteX5" fmla="*/ 2353292 w 9486866"/>
              <a:gd name="connsiteY5" fmla="*/ 647837 h 4997793"/>
              <a:gd name="connsiteX6" fmla="*/ 2353127 w 9486866"/>
              <a:gd name="connsiteY6" fmla="*/ 940961 h 4997793"/>
              <a:gd name="connsiteX7" fmla="*/ 785975 w 9486866"/>
              <a:gd name="connsiteY7" fmla="*/ 920647 h 4997793"/>
              <a:gd name="connsiteX8" fmla="*/ 785975 w 9486866"/>
              <a:gd name="connsiteY8" fmla="*/ 4992916 h 4997793"/>
              <a:gd name="connsiteX9" fmla="*/ 0 w 9486866"/>
              <a:gd name="connsiteY9" fmla="*/ 4997793 h 4997793"/>
              <a:gd name="connsiteX10" fmla="*/ 0 w 9486866"/>
              <a:gd name="connsiteY10" fmla="*/ 0 h 4997793"/>
              <a:gd name="connsiteX0" fmla="*/ 0 w 9486866"/>
              <a:gd name="connsiteY0" fmla="*/ 0 h 4997793"/>
              <a:gd name="connsiteX1" fmla="*/ 9486866 w 9486866"/>
              <a:gd name="connsiteY1" fmla="*/ 0 h 4997793"/>
              <a:gd name="connsiteX2" fmla="*/ 9486866 w 9486866"/>
              <a:gd name="connsiteY2" fmla="*/ 936156 h 4997793"/>
              <a:gd name="connsiteX3" fmla="*/ 8174148 w 9486866"/>
              <a:gd name="connsiteY3" fmla="*/ 941911 h 4997793"/>
              <a:gd name="connsiteX4" fmla="*/ 2966752 w 9486866"/>
              <a:gd name="connsiteY4" fmla="*/ 946341 h 4997793"/>
              <a:gd name="connsiteX5" fmla="*/ 2966754 w 9486866"/>
              <a:gd name="connsiteY5" fmla="*/ 648852 h 4997793"/>
              <a:gd name="connsiteX6" fmla="*/ 2353292 w 9486866"/>
              <a:gd name="connsiteY6" fmla="*/ 647837 h 4997793"/>
              <a:gd name="connsiteX7" fmla="*/ 2353127 w 9486866"/>
              <a:gd name="connsiteY7" fmla="*/ 940961 h 4997793"/>
              <a:gd name="connsiteX8" fmla="*/ 785975 w 9486866"/>
              <a:gd name="connsiteY8" fmla="*/ 920647 h 4997793"/>
              <a:gd name="connsiteX9" fmla="*/ 785975 w 9486866"/>
              <a:gd name="connsiteY9" fmla="*/ 4992916 h 4997793"/>
              <a:gd name="connsiteX10" fmla="*/ 0 w 9486866"/>
              <a:gd name="connsiteY10" fmla="*/ 4997793 h 4997793"/>
              <a:gd name="connsiteX11" fmla="*/ 0 w 9486866"/>
              <a:gd name="connsiteY11" fmla="*/ 0 h 4997793"/>
              <a:gd name="connsiteX0" fmla="*/ 0 w 9486866"/>
              <a:gd name="connsiteY0" fmla="*/ 0 h 4997793"/>
              <a:gd name="connsiteX1" fmla="*/ 9486866 w 9486866"/>
              <a:gd name="connsiteY1" fmla="*/ 0 h 4997793"/>
              <a:gd name="connsiteX2" fmla="*/ 9486866 w 9486866"/>
              <a:gd name="connsiteY2" fmla="*/ 936156 h 4997793"/>
              <a:gd name="connsiteX3" fmla="*/ 8182422 w 9486866"/>
              <a:gd name="connsiteY3" fmla="*/ 4992916 h 4997793"/>
              <a:gd name="connsiteX4" fmla="*/ 8174148 w 9486866"/>
              <a:gd name="connsiteY4" fmla="*/ 941911 h 4997793"/>
              <a:gd name="connsiteX5" fmla="*/ 2966752 w 9486866"/>
              <a:gd name="connsiteY5" fmla="*/ 946341 h 4997793"/>
              <a:gd name="connsiteX6" fmla="*/ 2966754 w 9486866"/>
              <a:gd name="connsiteY6" fmla="*/ 648852 h 4997793"/>
              <a:gd name="connsiteX7" fmla="*/ 2353292 w 9486866"/>
              <a:gd name="connsiteY7" fmla="*/ 647837 h 4997793"/>
              <a:gd name="connsiteX8" fmla="*/ 2353127 w 9486866"/>
              <a:gd name="connsiteY8" fmla="*/ 940961 h 4997793"/>
              <a:gd name="connsiteX9" fmla="*/ 785975 w 9486866"/>
              <a:gd name="connsiteY9" fmla="*/ 920647 h 4997793"/>
              <a:gd name="connsiteX10" fmla="*/ 785975 w 9486866"/>
              <a:gd name="connsiteY10" fmla="*/ 4992916 h 4997793"/>
              <a:gd name="connsiteX11" fmla="*/ 0 w 9486866"/>
              <a:gd name="connsiteY11" fmla="*/ 4997793 h 4997793"/>
              <a:gd name="connsiteX12" fmla="*/ 0 w 9486866"/>
              <a:gd name="connsiteY12" fmla="*/ 0 h 4997793"/>
              <a:gd name="connsiteX0" fmla="*/ 0 w 9495140"/>
              <a:gd name="connsiteY0" fmla="*/ 0 h 4997793"/>
              <a:gd name="connsiteX1" fmla="*/ 9486866 w 9495140"/>
              <a:gd name="connsiteY1" fmla="*/ 0 h 4997793"/>
              <a:gd name="connsiteX2" fmla="*/ 9495140 w 9495140"/>
              <a:gd name="connsiteY2" fmla="*/ 4987160 h 4997793"/>
              <a:gd name="connsiteX3" fmla="*/ 8182422 w 9495140"/>
              <a:gd name="connsiteY3" fmla="*/ 4992916 h 4997793"/>
              <a:gd name="connsiteX4" fmla="*/ 8174148 w 9495140"/>
              <a:gd name="connsiteY4" fmla="*/ 941911 h 4997793"/>
              <a:gd name="connsiteX5" fmla="*/ 2966752 w 9495140"/>
              <a:gd name="connsiteY5" fmla="*/ 946341 h 4997793"/>
              <a:gd name="connsiteX6" fmla="*/ 2966754 w 9495140"/>
              <a:gd name="connsiteY6" fmla="*/ 648852 h 4997793"/>
              <a:gd name="connsiteX7" fmla="*/ 2353292 w 9495140"/>
              <a:gd name="connsiteY7" fmla="*/ 647837 h 4997793"/>
              <a:gd name="connsiteX8" fmla="*/ 2353127 w 9495140"/>
              <a:gd name="connsiteY8" fmla="*/ 940961 h 4997793"/>
              <a:gd name="connsiteX9" fmla="*/ 785975 w 9495140"/>
              <a:gd name="connsiteY9" fmla="*/ 920647 h 4997793"/>
              <a:gd name="connsiteX10" fmla="*/ 785975 w 9495140"/>
              <a:gd name="connsiteY10" fmla="*/ 4992916 h 4997793"/>
              <a:gd name="connsiteX11" fmla="*/ 0 w 9495140"/>
              <a:gd name="connsiteY11" fmla="*/ 4997793 h 4997793"/>
              <a:gd name="connsiteX12" fmla="*/ 0 w 9495140"/>
              <a:gd name="connsiteY12" fmla="*/ 0 h 4997793"/>
              <a:gd name="connsiteX0" fmla="*/ 0 w 9495140"/>
              <a:gd name="connsiteY0" fmla="*/ 0 h 4997793"/>
              <a:gd name="connsiteX1" fmla="*/ 9486866 w 9495140"/>
              <a:gd name="connsiteY1" fmla="*/ 0 h 4997793"/>
              <a:gd name="connsiteX2" fmla="*/ 9495140 w 9495140"/>
              <a:gd name="connsiteY2" fmla="*/ 4987160 h 4997793"/>
              <a:gd name="connsiteX3" fmla="*/ 8182422 w 9495140"/>
              <a:gd name="connsiteY3" fmla="*/ 4992916 h 4997793"/>
              <a:gd name="connsiteX4" fmla="*/ 8174148 w 9495140"/>
              <a:gd name="connsiteY4" fmla="*/ 941911 h 4997793"/>
              <a:gd name="connsiteX5" fmla="*/ 2966752 w 9495140"/>
              <a:gd name="connsiteY5" fmla="*/ 946341 h 4997793"/>
              <a:gd name="connsiteX6" fmla="*/ 2966754 w 9495140"/>
              <a:gd name="connsiteY6" fmla="*/ 648852 h 4997793"/>
              <a:gd name="connsiteX7" fmla="*/ 2353292 w 9495140"/>
              <a:gd name="connsiteY7" fmla="*/ 647837 h 4997793"/>
              <a:gd name="connsiteX8" fmla="*/ 2353127 w 9495140"/>
              <a:gd name="connsiteY8" fmla="*/ 940961 h 4997793"/>
              <a:gd name="connsiteX9" fmla="*/ 785975 w 9495140"/>
              <a:gd name="connsiteY9" fmla="*/ 920647 h 4997793"/>
              <a:gd name="connsiteX10" fmla="*/ 785975 w 9495140"/>
              <a:gd name="connsiteY10" fmla="*/ 4992916 h 4997793"/>
              <a:gd name="connsiteX11" fmla="*/ 0 w 9495140"/>
              <a:gd name="connsiteY11" fmla="*/ 4997793 h 4997793"/>
              <a:gd name="connsiteX12" fmla="*/ 0 w 9495140"/>
              <a:gd name="connsiteY12" fmla="*/ 0 h 4997793"/>
              <a:gd name="connsiteX0" fmla="*/ 0 w 9495140"/>
              <a:gd name="connsiteY0" fmla="*/ 0 h 4997793"/>
              <a:gd name="connsiteX1" fmla="*/ 9486866 w 9495140"/>
              <a:gd name="connsiteY1" fmla="*/ 0 h 4997793"/>
              <a:gd name="connsiteX2" fmla="*/ 9495140 w 9495140"/>
              <a:gd name="connsiteY2" fmla="*/ 4987160 h 4997793"/>
              <a:gd name="connsiteX3" fmla="*/ 8182422 w 9495140"/>
              <a:gd name="connsiteY3" fmla="*/ 4992916 h 4997793"/>
              <a:gd name="connsiteX4" fmla="*/ 8174148 w 9495140"/>
              <a:gd name="connsiteY4" fmla="*/ 941911 h 4997793"/>
              <a:gd name="connsiteX5" fmla="*/ 2966752 w 9495140"/>
              <a:gd name="connsiteY5" fmla="*/ 946341 h 4997793"/>
              <a:gd name="connsiteX6" fmla="*/ 2966754 w 9495140"/>
              <a:gd name="connsiteY6" fmla="*/ 648852 h 4997793"/>
              <a:gd name="connsiteX7" fmla="*/ 2353292 w 9495140"/>
              <a:gd name="connsiteY7" fmla="*/ 647837 h 4997793"/>
              <a:gd name="connsiteX8" fmla="*/ 2353127 w 9495140"/>
              <a:gd name="connsiteY8" fmla="*/ 940961 h 4997793"/>
              <a:gd name="connsiteX9" fmla="*/ 758656 w 9495140"/>
              <a:gd name="connsiteY9" fmla="*/ 991052 h 4997793"/>
              <a:gd name="connsiteX10" fmla="*/ 785975 w 9495140"/>
              <a:gd name="connsiteY10" fmla="*/ 4992916 h 4997793"/>
              <a:gd name="connsiteX11" fmla="*/ 0 w 9495140"/>
              <a:gd name="connsiteY11" fmla="*/ 4997793 h 4997793"/>
              <a:gd name="connsiteX12" fmla="*/ 0 w 9495140"/>
              <a:gd name="connsiteY12" fmla="*/ 0 h 4997793"/>
              <a:gd name="connsiteX0" fmla="*/ 51497 w 9546637"/>
              <a:gd name="connsiteY0" fmla="*/ 0 h 4997793"/>
              <a:gd name="connsiteX1" fmla="*/ 9538363 w 9546637"/>
              <a:gd name="connsiteY1" fmla="*/ 0 h 4997793"/>
              <a:gd name="connsiteX2" fmla="*/ 9546637 w 9546637"/>
              <a:gd name="connsiteY2" fmla="*/ 4987160 h 4997793"/>
              <a:gd name="connsiteX3" fmla="*/ 8233919 w 9546637"/>
              <a:gd name="connsiteY3" fmla="*/ 4992916 h 4997793"/>
              <a:gd name="connsiteX4" fmla="*/ 8225645 w 9546637"/>
              <a:gd name="connsiteY4" fmla="*/ 941911 h 4997793"/>
              <a:gd name="connsiteX5" fmla="*/ 3018249 w 9546637"/>
              <a:gd name="connsiteY5" fmla="*/ 946341 h 4997793"/>
              <a:gd name="connsiteX6" fmla="*/ 3018251 w 9546637"/>
              <a:gd name="connsiteY6" fmla="*/ 648852 h 4997793"/>
              <a:gd name="connsiteX7" fmla="*/ 2404789 w 9546637"/>
              <a:gd name="connsiteY7" fmla="*/ 647837 h 4997793"/>
              <a:gd name="connsiteX8" fmla="*/ 2404624 w 9546637"/>
              <a:gd name="connsiteY8" fmla="*/ 940961 h 4997793"/>
              <a:gd name="connsiteX9" fmla="*/ 810153 w 9546637"/>
              <a:gd name="connsiteY9" fmla="*/ 991052 h 4997793"/>
              <a:gd name="connsiteX10" fmla="*/ 72530 w 9546637"/>
              <a:gd name="connsiteY10" fmla="*/ 4978835 h 4997793"/>
              <a:gd name="connsiteX11" fmla="*/ 51497 w 9546637"/>
              <a:gd name="connsiteY11" fmla="*/ 4997793 h 4997793"/>
              <a:gd name="connsiteX12" fmla="*/ 51497 w 9546637"/>
              <a:gd name="connsiteY12" fmla="*/ 0 h 4997793"/>
              <a:gd name="connsiteX0" fmla="*/ 51497 w 9546637"/>
              <a:gd name="connsiteY0" fmla="*/ 0 h 4997793"/>
              <a:gd name="connsiteX1" fmla="*/ 9538363 w 9546637"/>
              <a:gd name="connsiteY1" fmla="*/ 0 h 4997793"/>
              <a:gd name="connsiteX2" fmla="*/ 9546637 w 9546637"/>
              <a:gd name="connsiteY2" fmla="*/ 4987160 h 4997793"/>
              <a:gd name="connsiteX3" fmla="*/ 8233919 w 9546637"/>
              <a:gd name="connsiteY3" fmla="*/ 4992916 h 4997793"/>
              <a:gd name="connsiteX4" fmla="*/ 8225645 w 9546637"/>
              <a:gd name="connsiteY4" fmla="*/ 941911 h 4997793"/>
              <a:gd name="connsiteX5" fmla="*/ 3018249 w 9546637"/>
              <a:gd name="connsiteY5" fmla="*/ 946341 h 4997793"/>
              <a:gd name="connsiteX6" fmla="*/ 3018251 w 9546637"/>
              <a:gd name="connsiteY6" fmla="*/ 648852 h 4997793"/>
              <a:gd name="connsiteX7" fmla="*/ 2404789 w 9546637"/>
              <a:gd name="connsiteY7" fmla="*/ 647837 h 4997793"/>
              <a:gd name="connsiteX8" fmla="*/ 2404624 w 9546637"/>
              <a:gd name="connsiteY8" fmla="*/ 940961 h 4997793"/>
              <a:gd name="connsiteX9" fmla="*/ 58872 w 9546637"/>
              <a:gd name="connsiteY9" fmla="*/ 1019214 h 4997793"/>
              <a:gd name="connsiteX10" fmla="*/ 72530 w 9546637"/>
              <a:gd name="connsiteY10" fmla="*/ 4978835 h 4997793"/>
              <a:gd name="connsiteX11" fmla="*/ 51497 w 9546637"/>
              <a:gd name="connsiteY11" fmla="*/ 4997793 h 4997793"/>
              <a:gd name="connsiteX12" fmla="*/ 51497 w 9546637"/>
              <a:gd name="connsiteY12" fmla="*/ 0 h 4997793"/>
              <a:gd name="connsiteX0" fmla="*/ 51497 w 9546637"/>
              <a:gd name="connsiteY0" fmla="*/ 0 h 4997793"/>
              <a:gd name="connsiteX1" fmla="*/ 9538363 w 9546637"/>
              <a:gd name="connsiteY1" fmla="*/ 0 h 4997793"/>
              <a:gd name="connsiteX2" fmla="*/ 9546637 w 9546637"/>
              <a:gd name="connsiteY2" fmla="*/ 4987160 h 4997793"/>
              <a:gd name="connsiteX3" fmla="*/ 8233919 w 9546637"/>
              <a:gd name="connsiteY3" fmla="*/ 4992916 h 4997793"/>
              <a:gd name="connsiteX4" fmla="*/ 8225645 w 9546637"/>
              <a:gd name="connsiteY4" fmla="*/ 941911 h 4997793"/>
              <a:gd name="connsiteX5" fmla="*/ 3018249 w 9546637"/>
              <a:gd name="connsiteY5" fmla="*/ 946341 h 4997793"/>
              <a:gd name="connsiteX6" fmla="*/ 3018251 w 9546637"/>
              <a:gd name="connsiteY6" fmla="*/ 648852 h 4997793"/>
              <a:gd name="connsiteX7" fmla="*/ 2404789 w 9546637"/>
              <a:gd name="connsiteY7" fmla="*/ 647837 h 4997793"/>
              <a:gd name="connsiteX8" fmla="*/ 1393808 w 9546637"/>
              <a:gd name="connsiteY8" fmla="*/ 983204 h 4997793"/>
              <a:gd name="connsiteX9" fmla="*/ 58872 w 9546637"/>
              <a:gd name="connsiteY9" fmla="*/ 1019214 h 4997793"/>
              <a:gd name="connsiteX10" fmla="*/ 72530 w 9546637"/>
              <a:gd name="connsiteY10" fmla="*/ 4978835 h 4997793"/>
              <a:gd name="connsiteX11" fmla="*/ 51497 w 9546637"/>
              <a:gd name="connsiteY11" fmla="*/ 4997793 h 4997793"/>
              <a:gd name="connsiteX12" fmla="*/ 51497 w 9546637"/>
              <a:gd name="connsiteY12" fmla="*/ 0 h 4997793"/>
              <a:gd name="connsiteX0" fmla="*/ 51497 w 9546637"/>
              <a:gd name="connsiteY0" fmla="*/ 0 h 4997793"/>
              <a:gd name="connsiteX1" fmla="*/ 9538363 w 9546637"/>
              <a:gd name="connsiteY1" fmla="*/ 0 h 4997793"/>
              <a:gd name="connsiteX2" fmla="*/ 9546637 w 9546637"/>
              <a:gd name="connsiteY2" fmla="*/ 4987160 h 4997793"/>
              <a:gd name="connsiteX3" fmla="*/ 8233919 w 9546637"/>
              <a:gd name="connsiteY3" fmla="*/ 4992916 h 4997793"/>
              <a:gd name="connsiteX4" fmla="*/ 8225645 w 9546637"/>
              <a:gd name="connsiteY4" fmla="*/ 941911 h 4997793"/>
              <a:gd name="connsiteX5" fmla="*/ 3018249 w 9546637"/>
              <a:gd name="connsiteY5" fmla="*/ 946341 h 4997793"/>
              <a:gd name="connsiteX6" fmla="*/ 3018251 w 9546637"/>
              <a:gd name="connsiteY6" fmla="*/ 648852 h 4997793"/>
              <a:gd name="connsiteX7" fmla="*/ 1421293 w 9546637"/>
              <a:gd name="connsiteY7" fmla="*/ 690079 h 4997793"/>
              <a:gd name="connsiteX8" fmla="*/ 1393808 w 9546637"/>
              <a:gd name="connsiteY8" fmla="*/ 983204 h 4997793"/>
              <a:gd name="connsiteX9" fmla="*/ 58872 w 9546637"/>
              <a:gd name="connsiteY9" fmla="*/ 1019214 h 4997793"/>
              <a:gd name="connsiteX10" fmla="*/ 72530 w 9546637"/>
              <a:gd name="connsiteY10" fmla="*/ 4978835 h 4997793"/>
              <a:gd name="connsiteX11" fmla="*/ 51497 w 9546637"/>
              <a:gd name="connsiteY11" fmla="*/ 4997793 h 4997793"/>
              <a:gd name="connsiteX12" fmla="*/ 51497 w 9546637"/>
              <a:gd name="connsiteY12" fmla="*/ 0 h 4997793"/>
              <a:gd name="connsiteX0" fmla="*/ 51497 w 9549516"/>
              <a:gd name="connsiteY0" fmla="*/ 0 h 5022398"/>
              <a:gd name="connsiteX1" fmla="*/ 9538363 w 9549516"/>
              <a:gd name="connsiteY1" fmla="*/ 0 h 5022398"/>
              <a:gd name="connsiteX2" fmla="*/ 9546637 w 9549516"/>
              <a:gd name="connsiteY2" fmla="*/ 4987160 h 5022398"/>
              <a:gd name="connsiteX3" fmla="*/ 9549516 w 9549516"/>
              <a:gd name="connsiteY3" fmla="*/ 5022398 h 5022398"/>
              <a:gd name="connsiteX4" fmla="*/ 8225645 w 9549516"/>
              <a:gd name="connsiteY4" fmla="*/ 941911 h 5022398"/>
              <a:gd name="connsiteX5" fmla="*/ 3018249 w 9549516"/>
              <a:gd name="connsiteY5" fmla="*/ 946341 h 5022398"/>
              <a:gd name="connsiteX6" fmla="*/ 3018251 w 9549516"/>
              <a:gd name="connsiteY6" fmla="*/ 648852 h 5022398"/>
              <a:gd name="connsiteX7" fmla="*/ 1421293 w 9549516"/>
              <a:gd name="connsiteY7" fmla="*/ 690079 h 5022398"/>
              <a:gd name="connsiteX8" fmla="*/ 1393808 w 9549516"/>
              <a:gd name="connsiteY8" fmla="*/ 983204 h 5022398"/>
              <a:gd name="connsiteX9" fmla="*/ 58872 w 9549516"/>
              <a:gd name="connsiteY9" fmla="*/ 1019214 h 5022398"/>
              <a:gd name="connsiteX10" fmla="*/ 72530 w 9549516"/>
              <a:gd name="connsiteY10" fmla="*/ 4978835 h 5022398"/>
              <a:gd name="connsiteX11" fmla="*/ 51497 w 9549516"/>
              <a:gd name="connsiteY11" fmla="*/ 4997793 h 5022398"/>
              <a:gd name="connsiteX12" fmla="*/ 51497 w 9549516"/>
              <a:gd name="connsiteY12" fmla="*/ 0 h 5022398"/>
              <a:gd name="connsiteX0" fmla="*/ 51497 w 9549516"/>
              <a:gd name="connsiteY0" fmla="*/ 0 h 5022398"/>
              <a:gd name="connsiteX1" fmla="*/ 9538363 w 9549516"/>
              <a:gd name="connsiteY1" fmla="*/ 0 h 5022398"/>
              <a:gd name="connsiteX2" fmla="*/ 9546637 w 9549516"/>
              <a:gd name="connsiteY2" fmla="*/ 4987160 h 5022398"/>
              <a:gd name="connsiteX3" fmla="*/ 9549516 w 9549516"/>
              <a:gd name="connsiteY3" fmla="*/ 5022398 h 5022398"/>
              <a:gd name="connsiteX4" fmla="*/ 9531708 w 9549516"/>
              <a:gd name="connsiteY4" fmla="*/ 1020530 h 5022398"/>
              <a:gd name="connsiteX5" fmla="*/ 3018249 w 9549516"/>
              <a:gd name="connsiteY5" fmla="*/ 946341 h 5022398"/>
              <a:gd name="connsiteX6" fmla="*/ 3018251 w 9549516"/>
              <a:gd name="connsiteY6" fmla="*/ 648852 h 5022398"/>
              <a:gd name="connsiteX7" fmla="*/ 1421293 w 9549516"/>
              <a:gd name="connsiteY7" fmla="*/ 690079 h 5022398"/>
              <a:gd name="connsiteX8" fmla="*/ 1393808 w 9549516"/>
              <a:gd name="connsiteY8" fmla="*/ 983204 h 5022398"/>
              <a:gd name="connsiteX9" fmla="*/ 58872 w 9549516"/>
              <a:gd name="connsiteY9" fmla="*/ 1019214 h 5022398"/>
              <a:gd name="connsiteX10" fmla="*/ 72530 w 9549516"/>
              <a:gd name="connsiteY10" fmla="*/ 4978835 h 5022398"/>
              <a:gd name="connsiteX11" fmla="*/ 51497 w 9549516"/>
              <a:gd name="connsiteY11" fmla="*/ 4997793 h 5022398"/>
              <a:gd name="connsiteX12" fmla="*/ 51497 w 9549516"/>
              <a:gd name="connsiteY12" fmla="*/ 0 h 5022398"/>
              <a:gd name="connsiteX0" fmla="*/ 53337 w 9551356"/>
              <a:gd name="connsiteY0" fmla="*/ 0 h 5022398"/>
              <a:gd name="connsiteX1" fmla="*/ 9540203 w 9551356"/>
              <a:gd name="connsiteY1" fmla="*/ 0 h 5022398"/>
              <a:gd name="connsiteX2" fmla="*/ 9548477 w 9551356"/>
              <a:gd name="connsiteY2" fmla="*/ 4987160 h 5022398"/>
              <a:gd name="connsiteX3" fmla="*/ 9551356 w 9551356"/>
              <a:gd name="connsiteY3" fmla="*/ 5022398 h 5022398"/>
              <a:gd name="connsiteX4" fmla="*/ 9533548 w 9551356"/>
              <a:gd name="connsiteY4" fmla="*/ 1020530 h 5022398"/>
              <a:gd name="connsiteX5" fmla="*/ 3020089 w 9551356"/>
              <a:gd name="connsiteY5" fmla="*/ 946341 h 5022398"/>
              <a:gd name="connsiteX6" fmla="*/ 3020091 w 9551356"/>
              <a:gd name="connsiteY6" fmla="*/ 648852 h 5022398"/>
              <a:gd name="connsiteX7" fmla="*/ 1423133 w 9551356"/>
              <a:gd name="connsiteY7" fmla="*/ 690079 h 5022398"/>
              <a:gd name="connsiteX8" fmla="*/ 1395648 w 9551356"/>
              <a:gd name="connsiteY8" fmla="*/ 983204 h 5022398"/>
              <a:gd name="connsiteX9" fmla="*/ 60712 w 9551356"/>
              <a:gd name="connsiteY9" fmla="*/ 1019214 h 5022398"/>
              <a:gd name="connsiteX10" fmla="*/ 74370 w 9551356"/>
              <a:gd name="connsiteY10" fmla="*/ 4978835 h 5022398"/>
              <a:gd name="connsiteX11" fmla="*/ 34270 w 9551356"/>
              <a:gd name="connsiteY11" fmla="*/ 5007620 h 5022398"/>
              <a:gd name="connsiteX12" fmla="*/ 53337 w 9551356"/>
              <a:gd name="connsiteY12" fmla="*/ 0 h 5022398"/>
              <a:gd name="connsiteX0" fmla="*/ 53337 w 9551356"/>
              <a:gd name="connsiteY0" fmla="*/ 0 h 5022398"/>
              <a:gd name="connsiteX1" fmla="*/ 9540203 w 9551356"/>
              <a:gd name="connsiteY1" fmla="*/ 0 h 5022398"/>
              <a:gd name="connsiteX2" fmla="*/ 9548477 w 9551356"/>
              <a:gd name="connsiteY2" fmla="*/ 4987160 h 5022398"/>
              <a:gd name="connsiteX3" fmla="*/ 9551356 w 9551356"/>
              <a:gd name="connsiteY3" fmla="*/ 5022398 h 5022398"/>
              <a:gd name="connsiteX4" fmla="*/ 9533548 w 9551356"/>
              <a:gd name="connsiteY4" fmla="*/ 1020530 h 5022398"/>
              <a:gd name="connsiteX5" fmla="*/ 3020089 w 9551356"/>
              <a:gd name="connsiteY5" fmla="*/ 946341 h 5022398"/>
              <a:gd name="connsiteX6" fmla="*/ 3020091 w 9551356"/>
              <a:gd name="connsiteY6" fmla="*/ 648852 h 5022398"/>
              <a:gd name="connsiteX7" fmla="*/ 1423133 w 9551356"/>
              <a:gd name="connsiteY7" fmla="*/ 690079 h 5022398"/>
              <a:gd name="connsiteX8" fmla="*/ 1395648 w 9551356"/>
              <a:gd name="connsiteY8" fmla="*/ 983204 h 5022398"/>
              <a:gd name="connsiteX9" fmla="*/ 60712 w 9551356"/>
              <a:gd name="connsiteY9" fmla="*/ 1019214 h 5022398"/>
              <a:gd name="connsiteX10" fmla="*/ 74370 w 9551356"/>
              <a:gd name="connsiteY10" fmla="*/ 4978835 h 5022398"/>
              <a:gd name="connsiteX11" fmla="*/ 34270 w 9551356"/>
              <a:gd name="connsiteY11" fmla="*/ 4968311 h 5022398"/>
              <a:gd name="connsiteX12" fmla="*/ 53337 w 9551356"/>
              <a:gd name="connsiteY12" fmla="*/ 0 h 5022398"/>
              <a:gd name="connsiteX0" fmla="*/ 53337 w 9551356"/>
              <a:gd name="connsiteY0" fmla="*/ 0 h 5022398"/>
              <a:gd name="connsiteX1" fmla="*/ 9540203 w 9551356"/>
              <a:gd name="connsiteY1" fmla="*/ 0 h 5022398"/>
              <a:gd name="connsiteX2" fmla="*/ 9548477 w 9551356"/>
              <a:gd name="connsiteY2" fmla="*/ 4987160 h 5022398"/>
              <a:gd name="connsiteX3" fmla="*/ 9551356 w 9551356"/>
              <a:gd name="connsiteY3" fmla="*/ 5022398 h 5022398"/>
              <a:gd name="connsiteX4" fmla="*/ 9533548 w 9551356"/>
              <a:gd name="connsiteY4" fmla="*/ 1020530 h 5022398"/>
              <a:gd name="connsiteX5" fmla="*/ 3020089 w 9551356"/>
              <a:gd name="connsiteY5" fmla="*/ 946341 h 5022398"/>
              <a:gd name="connsiteX6" fmla="*/ 3020091 w 9551356"/>
              <a:gd name="connsiteY6" fmla="*/ 648852 h 5022398"/>
              <a:gd name="connsiteX7" fmla="*/ 1423133 w 9551356"/>
              <a:gd name="connsiteY7" fmla="*/ 690079 h 5022398"/>
              <a:gd name="connsiteX8" fmla="*/ 1281249 w 9551356"/>
              <a:gd name="connsiteY8" fmla="*/ 1012685 h 5022398"/>
              <a:gd name="connsiteX9" fmla="*/ 60712 w 9551356"/>
              <a:gd name="connsiteY9" fmla="*/ 1019214 h 5022398"/>
              <a:gd name="connsiteX10" fmla="*/ 74370 w 9551356"/>
              <a:gd name="connsiteY10" fmla="*/ 4978835 h 5022398"/>
              <a:gd name="connsiteX11" fmla="*/ 34270 w 9551356"/>
              <a:gd name="connsiteY11" fmla="*/ 4968311 h 5022398"/>
              <a:gd name="connsiteX12" fmla="*/ 53337 w 9551356"/>
              <a:gd name="connsiteY12" fmla="*/ 0 h 5022398"/>
              <a:gd name="connsiteX0" fmla="*/ 53337 w 9551356"/>
              <a:gd name="connsiteY0" fmla="*/ 0 h 5022398"/>
              <a:gd name="connsiteX1" fmla="*/ 9540203 w 9551356"/>
              <a:gd name="connsiteY1" fmla="*/ 0 h 5022398"/>
              <a:gd name="connsiteX2" fmla="*/ 9548477 w 9551356"/>
              <a:gd name="connsiteY2" fmla="*/ 4987160 h 5022398"/>
              <a:gd name="connsiteX3" fmla="*/ 9551356 w 9551356"/>
              <a:gd name="connsiteY3" fmla="*/ 5022398 h 5022398"/>
              <a:gd name="connsiteX4" fmla="*/ 9533548 w 9551356"/>
              <a:gd name="connsiteY4" fmla="*/ 1020530 h 5022398"/>
              <a:gd name="connsiteX5" fmla="*/ 3020089 w 9551356"/>
              <a:gd name="connsiteY5" fmla="*/ 946341 h 5022398"/>
              <a:gd name="connsiteX6" fmla="*/ 3020091 w 9551356"/>
              <a:gd name="connsiteY6" fmla="*/ 648852 h 5022398"/>
              <a:gd name="connsiteX7" fmla="*/ 1289667 w 9551356"/>
              <a:gd name="connsiteY7" fmla="*/ 699906 h 5022398"/>
              <a:gd name="connsiteX8" fmla="*/ 1281249 w 9551356"/>
              <a:gd name="connsiteY8" fmla="*/ 1012685 h 5022398"/>
              <a:gd name="connsiteX9" fmla="*/ 60712 w 9551356"/>
              <a:gd name="connsiteY9" fmla="*/ 1019214 h 5022398"/>
              <a:gd name="connsiteX10" fmla="*/ 74370 w 9551356"/>
              <a:gd name="connsiteY10" fmla="*/ 4978835 h 5022398"/>
              <a:gd name="connsiteX11" fmla="*/ 34270 w 9551356"/>
              <a:gd name="connsiteY11" fmla="*/ 4968311 h 5022398"/>
              <a:gd name="connsiteX12" fmla="*/ 53337 w 9551356"/>
              <a:gd name="connsiteY12" fmla="*/ 0 h 5022398"/>
              <a:gd name="connsiteX0" fmla="*/ 53337 w 9551356"/>
              <a:gd name="connsiteY0" fmla="*/ 0 h 5022398"/>
              <a:gd name="connsiteX1" fmla="*/ 9540203 w 9551356"/>
              <a:gd name="connsiteY1" fmla="*/ 0 h 5022398"/>
              <a:gd name="connsiteX2" fmla="*/ 9548477 w 9551356"/>
              <a:gd name="connsiteY2" fmla="*/ 4987160 h 5022398"/>
              <a:gd name="connsiteX3" fmla="*/ 9551356 w 9551356"/>
              <a:gd name="connsiteY3" fmla="*/ 5022398 h 5022398"/>
              <a:gd name="connsiteX4" fmla="*/ 9533548 w 9551356"/>
              <a:gd name="connsiteY4" fmla="*/ 1020530 h 5022398"/>
              <a:gd name="connsiteX5" fmla="*/ 3020089 w 9551356"/>
              <a:gd name="connsiteY5" fmla="*/ 946341 h 5022398"/>
              <a:gd name="connsiteX6" fmla="*/ 2133494 w 9551356"/>
              <a:gd name="connsiteY6" fmla="*/ 697988 h 5022398"/>
              <a:gd name="connsiteX7" fmla="*/ 1289667 w 9551356"/>
              <a:gd name="connsiteY7" fmla="*/ 699906 h 5022398"/>
              <a:gd name="connsiteX8" fmla="*/ 1281249 w 9551356"/>
              <a:gd name="connsiteY8" fmla="*/ 1012685 h 5022398"/>
              <a:gd name="connsiteX9" fmla="*/ 60712 w 9551356"/>
              <a:gd name="connsiteY9" fmla="*/ 1019214 h 5022398"/>
              <a:gd name="connsiteX10" fmla="*/ 74370 w 9551356"/>
              <a:gd name="connsiteY10" fmla="*/ 4978835 h 5022398"/>
              <a:gd name="connsiteX11" fmla="*/ 34270 w 9551356"/>
              <a:gd name="connsiteY11" fmla="*/ 4968311 h 5022398"/>
              <a:gd name="connsiteX12" fmla="*/ 53337 w 9551356"/>
              <a:gd name="connsiteY12" fmla="*/ 0 h 5022398"/>
              <a:gd name="connsiteX0" fmla="*/ 53337 w 9551356"/>
              <a:gd name="connsiteY0" fmla="*/ 0 h 5022398"/>
              <a:gd name="connsiteX1" fmla="*/ 9540203 w 9551356"/>
              <a:gd name="connsiteY1" fmla="*/ 0 h 5022398"/>
              <a:gd name="connsiteX2" fmla="*/ 9548477 w 9551356"/>
              <a:gd name="connsiteY2" fmla="*/ 4987160 h 5022398"/>
              <a:gd name="connsiteX3" fmla="*/ 9551356 w 9551356"/>
              <a:gd name="connsiteY3" fmla="*/ 5022398 h 5022398"/>
              <a:gd name="connsiteX4" fmla="*/ 9533548 w 9551356"/>
              <a:gd name="connsiteY4" fmla="*/ 1020530 h 5022398"/>
              <a:gd name="connsiteX5" fmla="*/ 2085825 w 9551356"/>
              <a:gd name="connsiteY5" fmla="*/ 1034786 h 5022398"/>
              <a:gd name="connsiteX6" fmla="*/ 2133494 w 9551356"/>
              <a:gd name="connsiteY6" fmla="*/ 697988 h 5022398"/>
              <a:gd name="connsiteX7" fmla="*/ 1289667 w 9551356"/>
              <a:gd name="connsiteY7" fmla="*/ 699906 h 5022398"/>
              <a:gd name="connsiteX8" fmla="*/ 1281249 w 9551356"/>
              <a:gd name="connsiteY8" fmla="*/ 1012685 h 5022398"/>
              <a:gd name="connsiteX9" fmla="*/ 60712 w 9551356"/>
              <a:gd name="connsiteY9" fmla="*/ 1019214 h 5022398"/>
              <a:gd name="connsiteX10" fmla="*/ 74370 w 9551356"/>
              <a:gd name="connsiteY10" fmla="*/ 4978835 h 5022398"/>
              <a:gd name="connsiteX11" fmla="*/ 34270 w 9551356"/>
              <a:gd name="connsiteY11" fmla="*/ 4968311 h 5022398"/>
              <a:gd name="connsiteX12" fmla="*/ 53337 w 9551356"/>
              <a:gd name="connsiteY12" fmla="*/ 0 h 5022398"/>
              <a:gd name="connsiteX0" fmla="*/ 53337 w 9551356"/>
              <a:gd name="connsiteY0" fmla="*/ 0 h 5022398"/>
              <a:gd name="connsiteX1" fmla="*/ 9540203 w 9551356"/>
              <a:gd name="connsiteY1" fmla="*/ 0 h 5022398"/>
              <a:gd name="connsiteX2" fmla="*/ 9548477 w 9551356"/>
              <a:gd name="connsiteY2" fmla="*/ 4987160 h 5022398"/>
              <a:gd name="connsiteX3" fmla="*/ 9551356 w 9551356"/>
              <a:gd name="connsiteY3" fmla="*/ 5022398 h 5022398"/>
              <a:gd name="connsiteX4" fmla="*/ 9533548 w 9551356"/>
              <a:gd name="connsiteY4" fmla="*/ 1020530 h 5022398"/>
              <a:gd name="connsiteX5" fmla="*/ 2114425 w 9551356"/>
              <a:gd name="connsiteY5" fmla="*/ 1024959 h 5022398"/>
              <a:gd name="connsiteX6" fmla="*/ 2133494 w 9551356"/>
              <a:gd name="connsiteY6" fmla="*/ 697988 h 5022398"/>
              <a:gd name="connsiteX7" fmla="*/ 1289667 w 9551356"/>
              <a:gd name="connsiteY7" fmla="*/ 699906 h 5022398"/>
              <a:gd name="connsiteX8" fmla="*/ 1281249 w 9551356"/>
              <a:gd name="connsiteY8" fmla="*/ 1012685 h 5022398"/>
              <a:gd name="connsiteX9" fmla="*/ 60712 w 9551356"/>
              <a:gd name="connsiteY9" fmla="*/ 1019214 h 5022398"/>
              <a:gd name="connsiteX10" fmla="*/ 74370 w 9551356"/>
              <a:gd name="connsiteY10" fmla="*/ 4978835 h 5022398"/>
              <a:gd name="connsiteX11" fmla="*/ 34270 w 9551356"/>
              <a:gd name="connsiteY11" fmla="*/ 4968311 h 5022398"/>
              <a:gd name="connsiteX12" fmla="*/ 53337 w 9551356"/>
              <a:gd name="connsiteY12" fmla="*/ 0 h 5022398"/>
              <a:gd name="connsiteX0" fmla="*/ 53337 w 9551356"/>
              <a:gd name="connsiteY0" fmla="*/ 0 h 5022398"/>
              <a:gd name="connsiteX1" fmla="*/ 9540203 w 9551356"/>
              <a:gd name="connsiteY1" fmla="*/ 0 h 5022398"/>
              <a:gd name="connsiteX2" fmla="*/ 9548477 w 9551356"/>
              <a:gd name="connsiteY2" fmla="*/ 4987160 h 5022398"/>
              <a:gd name="connsiteX3" fmla="*/ 9551356 w 9551356"/>
              <a:gd name="connsiteY3" fmla="*/ 5022398 h 5022398"/>
              <a:gd name="connsiteX4" fmla="*/ 9533548 w 9551356"/>
              <a:gd name="connsiteY4" fmla="*/ 1020530 h 5022398"/>
              <a:gd name="connsiteX5" fmla="*/ 2123958 w 9551356"/>
              <a:gd name="connsiteY5" fmla="*/ 1015132 h 5022398"/>
              <a:gd name="connsiteX6" fmla="*/ 2133494 w 9551356"/>
              <a:gd name="connsiteY6" fmla="*/ 697988 h 5022398"/>
              <a:gd name="connsiteX7" fmla="*/ 1289667 w 9551356"/>
              <a:gd name="connsiteY7" fmla="*/ 699906 h 5022398"/>
              <a:gd name="connsiteX8" fmla="*/ 1281249 w 9551356"/>
              <a:gd name="connsiteY8" fmla="*/ 1012685 h 5022398"/>
              <a:gd name="connsiteX9" fmla="*/ 60712 w 9551356"/>
              <a:gd name="connsiteY9" fmla="*/ 1019214 h 5022398"/>
              <a:gd name="connsiteX10" fmla="*/ 74370 w 9551356"/>
              <a:gd name="connsiteY10" fmla="*/ 4978835 h 5022398"/>
              <a:gd name="connsiteX11" fmla="*/ 34270 w 9551356"/>
              <a:gd name="connsiteY11" fmla="*/ 4968311 h 5022398"/>
              <a:gd name="connsiteX12" fmla="*/ 53337 w 9551356"/>
              <a:gd name="connsiteY12" fmla="*/ 0 h 5022398"/>
              <a:gd name="connsiteX0" fmla="*/ 53337 w 9551356"/>
              <a:gd name="connsiteY0" fmla="*/ 0 h 5022398"/>
              <a:gd name="connsiteX1" fmla="*/ 9540203 w 9551356"/>
              <a:gd name="connsiteY1" fmla="*/ 0 h 5022398"/>
              <a:gd name="connsiteX2" fmla="*/ 9548477 w 9551356"/>
              <a:gd name="connsiteY2" fmla="*/ 4987160 h 5022398"/>
              <a:gd name="connsiteX3" fmla="*/ 9551356 w 9551356"/>
              <a:gd name="connsiteY3" fmla="*/ 5022398 h 5022398"/>
              <a:gd name="connsiteX4" fmla="*/ 9533548 w 9551356"/>
              <a:gd name="connsiteY4" fmla="*/ 1020530 h 5022398"/>
              <a:gd name="connsiteX5" fmla="*/ 2123958 w 9551356"/>
              <a:gd name="connsiteY5" fmla="*/ 1015132 h 5022398"/>
              <a:gd name="connsiteX6" fmla="*/ 2133494 w 9551356"/>
              <a:gd name="connsiteY6" fmla="*/ 697988 h 5022398"/>
              <a:gd name="connsiteX7" fmla="*/ 1289667 w 9551356"/>
              <a:gd name="connsiteY7" fmla="*/ 699906 h 5022398"/>
              <a:gd name="connsiteX8" fmla="*/ 1281249 w 9551356"/>
              <a:gd name="connsiteY8" fmla="*/ 1012685 h 5022398"/>
              <a:gd name="connsiteX9" fmla="*/ 60712 w 9551356"/>
              <a:gd name="connsiteY9" fmla="*/ 1019214 h 5022398"/>
              <a:gd name="connsiteX10" fmla="*/ 74370 w 9551356"/>
              <a:gd name="connsiteY10" fmla="*/ 4978835 h 5022398"/>
              <a:gd name="connsiteX11" fmla="*/ 34270 w 9551356"/>
              <a:gd name="connsiteY11" fmla="*/ 4968311 h 5022398"/>
              <a:gd name="connsiteX12" fmla="*/ 53337 w 9551356"/>
              <a:gd name="connsiteY12" fmla="*/ 0 h 5022398"/>
              <a:gd name="connsiteX0" fmla="*/ 53337 w 9551356"/>
              <a:gd name="connsiteY0" fmla="*/ 0 h 5022398"/>
              <a:gd name="connsiteX1" fmla="*/ 9540203 w 9551356"/>
              <a:gd name="connsiteY1" fmla="*/ 0 h 5022398"/>
              <a:gd name="connsiteX2" fmla="*/ 9548477 w 9551356"/>
              <a:gd name="connsiteY2" fmla="*/ 4987160 h 5022398"/>
              <a:gd name="connsiteX3" fmla="*/ 9551356 w 9551356"/>
              <a:gd name="connsiteY3" fmla="*/ 5022398 h 5022398"/>
              <a:gd name="connsiteX4" fmla="*/ 9533548 w 9551356"/>
              <a:gd name="connsiteY4" fmla="*/ 1020530 h 5022398"/>
              <a:gd name="connsiteX5" fmla="*/ 2123958 w 9551356"/>
              <a:gd name="connsiteY5" fmla="*/ 1015132 h 5022398"/>
              <a:gd name="connsiteX6" fmla="*/ 2133495 w 9551356"/>
              <a:gd name="connsiteY6" fmla="*/ 678334 h 5022398"/>
              <a:gd name="connsiteX7" fmla="*/ 1289667 w 9551356"/>
              <a:gd name="connsiteY7" fmla="*/ 699906 h 5022398"/>
              <a:gd name="connsiteX8" fmla="*/ 1281249 w 9551356"/>
              <a:gd name="connsiteY8" fmla="*/ 1012685 h 5022398"/>
              <a:gd name="connsiteX9" fmla="*/ 60712 w 9551356"/>
              <a:gd name="connsiteY9" fmla="*/ 1019214 h 5022398"/>
              <a:gd name="connsiteX10" fmla="*/ 74370 w 9551356"/>
              <a:gd name="connsiteY10" fmla="*/ 4978835 h 5022398"/>
              <a:gd name="connsiteX11" fmla="*/ 34270 w 9551356"/>
              <a:gd name="connsiteY11" fmla="*/ 4968311 h 5022398"/>
              <a:gd name="connsiteX12" fmla="*/ 53337 w 9551356"/>
              <a:gd name="connsiteY12" fmla="*/ 0 h 5022398"/>
              <a:gd name="connsiteX0" fmla="*/ 53337 w 9551356"/>
              <a:gd name="connsiteY0" fmla="*/ 0 h 5022398"/>
              <a:gd name="connsiteX1" fmla="*/ 9540203 w 9551356"/>
              <a:gd name="connsiteY1" fmla="*/ 0 h 5022398"/>
              <a:gd name="connsiteX2" fmla="*/ 9548477 w 9551356"/>
              <a:gd name="connsiteY2" fmla="*/ 4987160 h 5022398"/>
              <a:gd name="connsiteX3" fmla="*/ 9551356 w 9551356"/>
              <a:gd name="connsiteY3" fmla="*/ 5022398 h 5022398"/>
              <a:gd name="connsiteX4" fmla="*/ 9533548 w 9551356"/>
              <a:gd name="connsiteY4" fmla="*/ 1020530 h 5022398"/>
              <a:gd name="connsiteX5" fmla="*/ 2123958 w 9551356"/>
              <a:gd name="connsiteY5" fmla="*/ 1015132 h 5022398"/>
              <a:gd name="connsiteX6" fmla="*/ 2114429 w 9551356"/>
              <a:gd name="connsiteY6" fmla="*/ 688161 h 5022398"/>
              <a:gd name="connsiteX7" fmla="*/ 1289667 w 9551356"/>
              <a:gd name="connsiteY7" fmla="*/ 699906 h 5022398"/>
              <a:gd name="connsiteX8" fmla="*/ 1281249 w 9551356"/>
              <a:gd name="connsiteY8" fmla="*/ 1012685 h 5022398"/>
              <a:gd name="connsiteX9" fmla="*/ 60712 w 9551356"/>
              <a:gd name="connsiteY9" fmla="*/ 1019214 h 5022398"/>
              <a:gd name="connsiteX10" fmla="*/ 74370 w 9551356"/>
              <a:gd name="connsiteY10" fmla="*/ 4978835 h 5022398"/>
              <a:gd name="connsiteX11" fmla="*/ 34270 w 9551356"/>
              <a:gd name="connsiteY11" fmla="*/ 4968311 h 5022398"/>
              <a:gd name="connsiteX12" fmla="*/ 53337 w 9551356"/>
              <a:gd name="connsiteY12" fmla="*/ 0 h 5022398"/>
              <a:gd name="connsiteX0" fmla="*/ 53337 w 9551356"/>
              <a:gd name="connsiteY0" fmla="*/ 0 h 5022398"/>
              <a:gd name="connsiteX1" fmla="*/ 9540203 w 9551356"/>
              <a:gd name="connsiteY1" fmla="*/ 0 h 5022398"/>
              <a:gd name="connsiteX2" fmla="*/ 9548477 w 9551356"/>
              <a:gd name="connsiteY2" fmla="*/ 4987160 h 5022398"/>
              <a:gd name="connsiteX3" fmla="*/ 9551356 w 9551356"/>
              <a:gd name="connsiteY3" fmla="*/ 5022398 h 5022398"/>
              <a:gd name="connsiteX4" fmla="*/ 9533548 w 9551356"/>
              <a:gd name="connsiteY4" fmla="*/ 1020530 h 5022398"/>
              <a:gd name="connsiteX5" fmla="*/ 2123958 w 9551356"/>
              <a:gd name="connsiteY5" fmla="*/ 1015132 h 5022398"/>
              <a:gd name="connsiteX6" fmla="*/ 2114429 w 9551356"/>
              <a:gd name="connsiteY6" fmla="*/ 688161 h 5022398"/>
              <a:gd name="connsiteX7" fmla="*/ 1289667 w 9551356"/>
              <a:gd name="connsiteY7" fmla="*/ 699906 h 5022398"/>
              <a:gd name="connsiteX8" fmla="*/ 1281249 w 9551356"/>
              <a:gd name="connsiteY8" fmla="*/ 1012685 h 5022398"/>
              <a:gd name="connsiteX9" fmla="*/ 60712 w 9551356"/>
              <a:gd name="connsiteY9" fmla="*/ 1019214 h 5022398"/>
              <a:gd name="connsiteX10" fmla="*/ 74370 w 9551356"/>
              <a:gd name="connsiteY10" fmla="*/ 4978835 h 5022398"/>
              <a:gd name="connsiteX11" fmla="*/ 34270 w 9551356"/>
              <a:gd name="connsiteY11" fmla="*/ 4968311 h 5022398"/>
              <a:gd name="connsiteX12" fmla="*/ 53337 w 9551356"/>
              <a:gd name="connsiteY12" fmla="*/ 0 h 5022398"/>
              <a:gd name="connsiteX0" fmla="*/ 53337 w 9551356"/>
              <a:gd name="connsiteY0" fmla="*/ 0 h 5022398"/>
              <a:gd name="connsiteX1" fmla="*/ 9540203 w 9551356"/>
              <a:gd name="connsiteY1" fmla="*/ 0 h 5022398"/>
              <a:gd name="connsiteX2" fmla="*/ 9548477 w 9551356"/>
              <a:gd name="connsiteY2" fmla="*/ 4987160 h 5022398"/>
              <a:gd name="connsiteX3" fmla="*/ 9551356 w 9551356"/>
              <a:gd name="connsiteY3" fmla="*/ 5022398 h 5022398"/>
              <a:gd name="connsiteX4" fmla="*/ 9533548 w 9551356"/>
              <a:gd name="connsiteY4" fmla="*/ 1020530 h 5022398"/>
              <a:gd name="connsiteX5" fmla="*/ 2123958 w 9551356"/>
              <a:gd name="connsiteY5" fmla="*/ 1015132 h 5022398"/>
              <a:gd name="connsiteX6" fmla="*/ 2114429 w 9551356"/>
              <a:gd name="connsiteY6" fmla="*/ 688161 h 5022398"/>
              <a:gd name="connsiteX7" fmla="*/ 1280134 w 9551356"/>
              <a:gd name="connsiteY7" fmla="*/ 699906 h 5022398"/>
              <a:gd name="connsiteX8" fmla="*/ 1281249 w 9551356"/>
              <a:gd name="connsiteY8" fmla="*/ 1012685 h 5022398"/>
              <a:gd name="connsiteX9" fmla="*/ 60712 w 9551356"/>
              <a:gd name="connsiteY9" fmla="*/ 1019214 h 5022398"/>
              <a:gd name="connsiteX10" fmla="*/ 74370 w 9551356"/>
              <a:gd name="connsiteY10" fmla="*/ 4978835 h 5022398"/>
              <a:gd name="connsiteX11" fmla="*/ 34270 w 9551356"/>
              <a:gd name="connsiteY11" fmla="*/ 4968311 h 5022398"/>
              <a:gd name="connsiteX12" fmla="*/ 53337 w 9551356"/>
              <a:gd name="connsiteY12" fmla="*/ 0 h 5022398"/>
              <a:gd name="connsiteX0" fmla="*/ 53337 w 9551356"/>
              <a:gd name="connsiteY0" fmla="*/ 0 h 5022398"/>
              <a:gd name="connsiteX1" fmla="*/ 9540203 w 9551356"/>
              <a:gd name="connsiteY1" fmla="*/ 0 h 5022398"/>
              <a:gd name="connsiteX2" fmla="*/ 9548477 w 9551356"/>
              <a:gd name="connsiteY2" fmla="*/ 4987160 h 5022398"/>
              <a:gd name="connsiteX3" fmla="*/ 9551356 w 9551356"/>
              <a:gd name="connsiteY3" fmla="*/ 5022398 h 5022398"/>
              <a:gd name="connsiteX4" fmla="*/ 9533548 w 9551356"/>
              <a:gd name="connsiteY4" fmla="*/ 1020530 h 5022398"/>
              <a:gd name="connsiteX5" fmla="*/ 2123958 w 9551356"/>
              <a:gd name="connsiteY5" fmla="*/ 1015132 h 5022398"/>
              <a:gd name="connsiteX6" fmla="*/ 2133496 w 9551356"/>
              <a:gd name="connsiteY6" fmla="*/ 688161 h 5022398"/>
              <a:gd name="connsiteX7" fmla="*/ 1280134 w 9551356"/>
              <a:gd name="connsiteY7" fmla="*/ 699906 h 5022398"/>
              <a:gd name="connsiteX8" fmla="*/ 1281249 w 9551356"/>
              <a:gd name="connsiteY8" fmla="*/ 1012685 h 5022398"/>
              <a:gd name="connsiteX9" fmla="*/ 60712 w 9551356"/>
              <a:gd name="connsiteY9" fmla="*/ 1019214 h 5022398"/>
              <a:gd name="connsiteX10" fmla="*/ 74370 w 9551356"/>
              <a:gd name="connsiteY10" fmla="*/ 4978835 h 5022398"/>
              <a:gd name="connsiteX11" fmla="*/ 34270 w 9551356"/>
              <a:gd name="connsiteY11" fmla="*/ 4968311 h 5022398"/>
              <a:gd name="connsiteX12" fmla="*/ 53337 w 9551356"/>
              <a:gd name="connsiteY12" fmla="*/ 0 h 5022398"/>
              <a:gd name="connsiteX0" fmla="*/ 53337 w 9551356"/>
              <a:gd name="connsiteY0" fmla="*/ 0 h 5022398"/>
              <a:gd name="connsiteX1" fmla="*/ 9540203 w 9551356"/>
              <a:gd name="connsiteY1" fmla="*/ 0 h 5022398"/>
              <a:gd name="connsiteX2" fmla="*/ 9548477 w 9551356"/>
              <a:gd name="connsiteY2" fmla="*/ 4987160 h 5022398"/>
              <a:gd name="connsiteX3" fmla="*/ 9551356 w 9551356"/>
              <a:gd name="connsiteY3" fmla="*/ 5022398 h 5022398"/>
              <a:gd name="connsiteX4" fmla="*/ 9533548 w 9551356"/>
              <a:gd name="connsiteY4" fmla="*/ 1020530 h 5022398"/>
              <a:gd name="connsiteX5" fmla="*/ 2123958 w 9551356"/>
              <a:gd name="connsiteY5" fmla="*/ 1015132 h 5022398"/>
              <a:gd name="connsiteX6" fmla="*/ 2114430 w 9551356"/>
              <a:gd name="connsiteY6" fmla="*/ 688161 h 5022398"/>
              <a:gd name="connsiteX7" fmla="*/ 1280134 w 9551356"/>
              <a:gd name="connsiteY7" fmla="*/ 699906 h 5022398"/>
              <a:gd name="connsiteX8" fmla="*/ 1281249 w 9551356"/>
              <a:gd name="connsiteY8" fmla="*/ 1012685 h 5022398"/>
              <a:gd name="connsiteX9" fmla="*/ 60712 w 9551356"/>
              <a:gd name="connsiteY9" fmla="*/ 1019214 h 5022398"/>
              <a:gd name="connsiteX10" fmla="*/ 74370 w 9551356"/>
              <a:gd name="connsiteY10" fmla="*/ 4978835 h 5022398"/>
              <a:gd name="connsiteX11" fmla="*/ 34270 w 9551356"/>
              <a:gd name="connsiteY11" fmla="*/ 4968311 h 5022398"/>
              <a:gd name="connsiteX12" fmla="*/ 53337 w 9551356"/>
              <a:gd name="connsiteY12" fmla="*/ 0 h 5022398"/>
              <a:gd name="connsiteX0" fmla="*/ 53337 w 9551356"/>
              <a:gd name="connsiteY0" fmla="*/ 0 h 5022398"/>
              <a:gd name="connsiteX1" fmla="*/ 9540203 w 9551356"/>
              <a:gd name="connsiteY1" fmla="*/ 0 h 5022398"/>
              <a:gd name="connsiteX2" fmla="*/ 9548477 w 9551356"/>
              <a:gd name="connsiteY2" fmla="*/ 4987160 h 5022398"/>
              <a:gd name="connsiteX3" fmla="*/ 9551356 w 9551356"/>
              <a:gd name="connsiteY3" fmla="*/ 5022398 h 5022398"/>
              <a:gd name="connsiteX4" fmla="*/ 9533548 w 9551356"/>
              <a:gd name="connsiteY4" fmla="*/ 1020530 h 5022398"/>
              <a:gd name="connsiteX5" fmla="*/ 2123958 w 9551356"/>
              <a:gd name="connsiteY5" fmla="*/ 1015132 h 5022398"/>
              <a:gd name="connsiteX6" fmla="*/ 2114430 w 9551356"/>
              <a:gd name="connsiteY6" fmla="*/ 701264 h 5022398"/>
              <a:gd name="connsiteX7" fmla="*/ 1280134 w 9551356"/>
              <a:gd name="connsiteY7" fmla="*/ 699906 h 5022398"/>
              <a:gd name="connsiteX8" fmla="*/ 1281249 w 9551356"/>
              <a:gd name="connsiteY8" fmla="*/ 1012685 h 5022398"/>
              <a:gd name="connsiteX9" fmla="*/ 60712 w 9551356"/>
              <a:gd name="connsiteY9" fmla="*/ 1019214 h 5022398"/>
              <a:gd name="connsiteX10" fmla="*/ 74370 w 9551356"/>
              <a:gd name="connsiteY10" fmla="*/ 4978835 h 5022398"/>
              <a:gd name="connsiteX11" fmla="*/ 34270 w 9551356"/>
              <a:gd name="connsiteY11" fmla="*/ 4968311 h 5022398"/>
              <a:gd name="connsiteX12" fmla="*/ 53337 w 9551356"/>
              <a:gd name="connsiteY12" fmla="*/ 0 h 5022398"/>
              <a:gd name="connsiteX0" fmla="*/ 53337 w 9551356"/>
              <a:gd name="connsiteY0" fmla="*/ 0 h 5022398"/>
              <a:gd name="connsiteX1" fmla="*/ 9540203 w 9551356"/>
              <a:gd name="connsiteY1" fmla="*/ 0 h 5022398"/>
              <a:gd name="connsiteX2" fmla="*/ 9548477 w 9551356"/>
              <a:gd name="connsiteY2" fmla="*/ 4987160 h 5022398"/>
              <a:gd name="connsiteX3" fmla="*/ 9551356 w 9551356"/>
              <a:gd name="connsiteY3" fmla="*/ 5022398 h 5022398"/>
              <a:gd name="connsiteX4" fmla="*/ 9533548 w 9551356"/>
              <a:gd name="connsiteY4" fmla="*/ 1020530 h 5022398"/>
              <a:gd name="connsiteX5" fmla="*/ 2123958 w 9551356"/>
              <a:gd name="connsiteY5" fmla="*/ 1015132 h 5022398"/>
              <a:gd name="connsiteX6" fmla="*/ 2114430 w 9551356"/>
              <a:gd name="connsiteY6" fmla="*/ 701264 h 5022398"/>
              <a:gd name="connsiteX7" fmla="*/ 1280134 w 9551356"/>
              <a:gd name="connsiteY7" fmla="*/ 699906 h 5022398"/>
              <a:gd name="connsiteX8" fmla="*/ 1306671 w 9551356"/>
              <a:gd name="connsiteY8" fmla="*/ 1006134 h 5022398"/>
              <a:gd name="connsiteX9" fmla="*/ 60712 w 9551356"/>
              <a:gd name="connsiteY9" fmla="*/ 1019214 h 5022398"/>
              <a:gd name="connsiteX10" fmla="*/ 74370 w 9551356"/>
              <a:gd name="connsiteY10" fmla="*/ 4978835 h 5022398"/>
              <a:gd name="connsiteX11" fmla="*/ 34270 w 9551356"/>
              <a:gd name="connsiteY11" fmla="*/ 4968311 h 5022398"/>
              <a:gd name="connsiteX12" fmla="*/ 53337 w 9551356"/>
              <a:gd name="connsiteY12" fmla="*/ 0 h 5022398"/>
              <a:gd name="connsiteX0" fmla="*/ 53337 w 9551356"/>
              <a:gd name="connsiteY0" fmla="*/ 0 h 5022398"/>
              <a:gd name="connsiteX1" fmla="*/ 9540203 w 9551356"/>
              <a:gd name="connsiteY1" fmla="*/ 0 h 5022398"/>
              <a:gd name="connsiteX2" fmla="*/ 9548477 w 9551356"/>
              <a:gd name="connsiteY2" fmla="*/ 4987160 h 5022398"/>
              <a:gd name="connsiteX3" fmla="*/ 9551356 w 9551356"/>
              <a:gd name="connsiteY3" fmla="*/ 5022398 h 5022398"/>
              <a:gd name="connsiteX4" fmla="*/ 9533548 w 9551356"/>
              <a:gd name="connsiteY4" fmla="*/ 1020530 h 5022398"/>
              <a:gd name="connsiteX5" fmla="*/ 2123958 w 9551356"/>
              <a:gd name="connsiteY5" fmla="*/ 1015132 h 5022398"/>
              <a:gd name="connsiteX6" fmla="*/ 2114430 w 9551356"/>
              <a:gd name="connsiteY6" fmla="*/ 701264 h 5022398"/>
              <a:gd name="connsiteX7" fmla="*/ 1305556 w 9551356"/>
              <a:gd name="connsiteY7" fmla="*/ 699906 h 5022398"/>
              <a:gd name="connsiteX8" fmla="*/ 1306671 w 9551356"/>
              <a:gd name="connsiteY8" fmla="*/ 1006134 h 5022398"/>
              <a:gd name="connsiteX9" fmla="*/ 60712 w 9551356"/>
              <a:gd name="connsiteY9" fmla="*/ 1019214 h 5022398"/>
              <a:gd name="connsiteX10" fmla="*/ 74370 w 9551356"/>
              <a:gd name="connsiteY10" fmla="*/ 4978835 h 5022398"/>
              <a:gd name="connsiteX11" fmla="*/ 34270 w 9551356"/>
              <a:gd name="connsiteY11" fmla="*/ 4968311 h 5022398"/>
              <a:gd name="connsiteX12" fmla="*/ 53337 w 9551356"/>
              <a:gd name="connsiteY12" fmla="*/ 0 h 5022398"/>
              <a:gd name="connsiteX0" fmla="*/ 53337 w 9551356"/>
              <a:gd name="connsiteY0" fmla="*/ 0 h 5022398"/>
              <a:gd name="connsiteX1" fmla="*/ 9540203 w 9551356"/>
              <a:gd name="connsiteY1" fmla="*/ 0 h 5022398"/>
              <a:gd name="connsiteX2" fmla="*/ 9548477 w 9551356"/>
              <a:gd name="connsiteY2" fmla="*/ 4987160 h 5022398"/>
              <a:gd name="connsiteX3" fmla="*/ 9551356 w 9551356"/>
              <a:gd name="connsiteY3" fmla="*/ 5022398 h 5022398"/>
              <a:gd name="connsiteX4" fmla="*/ 9533548 w 9551356"/>
              <a:gd name="connsiteY4" fmla="*/ 1020530 h 5022398"/>
              <a:gd name="connsiteX5" fmla="*/ 2098536 w 9551356"/>
              <a:gd name="connsiteY5" fmla="*/ 1015132 h 5022398"/>
              <a:gd name="connsiteX6" fmla="*/ 2114430 w 9551356"/>
              <a:gd name="connsiteY6" fmla="*/ 701264 h 5022398"/>
              <a:gd name="connsiteX7" fmla="*/ 1305556 w 9551356"/>
              <a:gd name="connsiteY7" fmla="*/ 699906 h 5022398"/>
              <a:gd name="connsiteX8" fmla="*/ 1306671 w 9551356"/>
              <a:gd name="connsiteY8" fmla="*/ 1006134 h 5022398"/>
              <a:gd name="connsiteX9" fmla="*/ 60712 w 9551356"/>
              <a:gd name="connsiteY9" fmla="*/ 1019214 h 5022398"/>
              <a:gd name="connsiteX10" fmla="*/ 74370 w 9551356"/>
              <a:gd name="connsiteY10" fmla="*/ 4978835 h 5022398"/>
              <a:gd name="connsiteX11" fmla="*/ 34270 w 9551356"/>
              <a:gd name="connsiteY11" fmla="*/ 4968311 h 5022398"/>
              <a:gd name="connsiteX12" fmla="*/ 53337 w 9551356"/>
              <a:gd name="connsiteY12" fmla="*/ 0 h 5022398"/>
              <a:gd name="connsiteX0" fmla="*/ 53337 w 9551356"/>
              <a:gd name="connsiteY0" fmla="*/ 0 h 5022398"/>
              <a:gd name="connsiteX1" fmla="*/ 9540203 w 9551356"/>
              <a:gd name="connsiteY1" fmla="*/ 0 h 5022398"/>
              <a:gd name="connsiteX2" fmla="*/ 9548477 w 9551356"/>
              <a:gd name="connsiteY2" fmla="*/ 4987160 h 5022398"/>
              <a:gd name="connsiteX3" fmla="*/ 9551356 w 9551356"/>
              <a:gd name="connsiteY3" fmla="*/ 5022398 h 5022398"/>
              <a:gd name="connsiteX4" fmla="*/ 9533548 w 9551356"/>
              <a:gd name="connsiteY4" fmla="*/ 1020530 h 5022398"/>
              <a:gd name="connsiteX5" fmla="*/ 2098536 w 9551356"/>
              <a:gd name="connsiteY5" fmla="*/ 1015132 h 5022398"/>
              <a:gd name="connsiteX6" fmla="*/ 2095363 w 9551356"/>
              <a:gd name="connsiteY6" fmla="*/ 694713 h 5022398"/>
              <a:gd name="connsiteX7" fmla="*/ 1305556 w 9551356"/>
              <a:gd name="connsiteY7" fmla="*/ 699906 h 5022398"/>
              <a:gd name="connsiteX8" fmla="*/ 1306671 w 9551356"/>
              <a:gd name="connsiteY8" fmla="*/ 1006134 h 5022398"/>
              <a:gd name="connsiteX9" fmla="*/ 60712 w 9551356"/>
              <a:gd name="connsiteY9" fmla="*/ 1019214 h 5022398"/>
              <a:gd name="connsiteX10" fmla="*/ 74370 w 9551356"/>
              <a:gd name="connsiteY10" fmla="*/ 4978835 h 5022398"/>
              <a:gd name="connsiteX11" fmla="*/ 34270 w 9551356"/>
              <a:gd name="connsiteY11" fmla="*/ 4968311 h 5022398"/>
              <a:gd name="connsiteX12" fmla="*/ 53337 w 9551356"/>
              <a:gd name="connsiteY12" fmla="*/ 0 h 5022398"/>
              <a:gd name="connsiteX0" fmla="*/ 53337 w 9551356"/>
              <a:gd name="connsiteY0" fmla="*/ 0 h 5022398"/>
              <a:gd name="connsiteX1" fmla="*/ 9540203 w 9551356"/>
              <a:gd name="connsiteY1" fmla="*/ 0 h 5022398"/>
              <a:gd name="connsiteX2" fmla="*/ 9548477 w 9551356"/>
              <a:gd name="connsiteY2" fmla="*/ 4987160 h 5022398"/>
              <a:gd name="connsiteX3" fmla="*/ 9551356 w 9551356"/>
              <a:gd name="connsiteY3" fmla="*/ 5022398 h 5022398"/>
              <a:gd name="connsiteX4" fmla="*/ 9533548 w 9551356"/>
              <a:gd name="connsiteY4" fmla="*/ 1020530 h 5022398"/>
              <a:gd name="connsiteX5" fmla="*/ 2098536 w 9551356"/>
              <a:gd name="connsiteY5" fmla="*/ 1015132 h 5022398"/>
              <a:gd name="connsiteX6" fmla="*/ 2095363 w 9551356"/>
              <a:gd name="connsiteY6" fmla="*/ 694713 h 5022398"/>
              <a:gd name="connsiteX7" fmla="*/ 1305556 w 9551356"/>
              <a:gd name="connsiteY7" fmla="*/ 699906 h 5022398"/>
              <a:gd name="connsiteX8" fmla="*/ 1306671 w 9551356"/>
              <a:gd name="connsiteY8" fmla="*/ 1015961 h 5022398"/>
              <a:gd name="connsiteX9" fmla="*/ 60712 w 9551356"/>
              <a:gd name="connsiteY9" fmla="*/ 1019214 h 5022398"/>
              <a:gd name="connsiteX10" fmla="*/ 74370 w 9551356"/>
              <a:gd name="connsiteY10" fmla="*/ 4978835 h 5022398"/>
              <a:gd name="connsiteX11" fmla="*/ 34270 w 9551356"/>
              <a:gd name="connsiteY11" fmla="*/ 4968311 h 5022398"/>
              <a:gd name="connsiteX12" fmla="*/ 53337 w 9551356"/>
              <a:gd name="connsiteY12" fmla="*/ 0 h 5022398"/>
              <a:gd name="connsiteX0" fmla="*/ 53337 w 9551356"/>
              <a:gd name="connsiteY0" fmla="*/ 0 h 5022398"/>
              <a:gd name="connsiteX1" fmla="*/ 9540203 w 9551356"/>
              <a:gd name="connsiteY1" fmla="*/ 0 h 5022398"/>
              <a:gd name="connsiteX2" fmla="*/ 9548477 w 9551356"/>
              <a:gd name="connsiteY2" fmla="*/ 4987160 h 5022398"/>
              <a:gd name="connsiteX3" fmla="*/ 9551356 w 9551356"/>
              <a:gd name="connsiteY3" fmla="*/ 5022398 h 5022398"/>
              <a:gd name="connsiteX4" fmla="*/ 9533548 w 9551356"/>
              <a:gd name="connsiteY4" fmla="*/ 1020530 h 5022398"/>
              <a:gd name="connsiteX5" fmla="*/ 2098536 w 9551356"/>
              <a:gd name="connsiteY5" fmla="*/ 1015132 h 5022398"/>
              <a:gd name="connsiteX6" fmla="*/ 2095363 w 9551356"/>
              <a:gd name="connsiteY6" fmla="*/ 694713 h 5022398"/>
              <a:gd name="connsiteX7" fmla="*/ 1305556 w 9551356"/>
              <a:gd name="connsiteY7" fmla="*/ 699906 h 5022398"/>
              <a:gd name="connsiteX8" fmla="*/ 1306671 w 9551356"/>
              <a:gd name="connsiteY8" fmla="*/ 1015961 h 5022398"/>
              <a:gd name="connsiteX9" fmla="*/ 60712 w 9551356"/>
              <a:gd name="connsiteY9" fmla="*/ 1019214 h 5022398"/>
              <a:gd name="connsiteX10" fmla="*/ 74370 w 9551356"/>
              <a:gd name="connsiteY10" fmla="*/ 4978835 h 5022398"/>
              <a:gd name="connsiteX11" fmla="*/ 34270 w 9551356"/>
              <a:gd name="connsiteY11" fmla="*/ 4968311 h 5022398"/>
              <a:gd name="connsiteX12" fmla="*/ 53337 w 9551356"/>
              <a:gd name="connsiteY12" fmla="*/ 0 h 5022398"/>
              <a:gd name="connsiteX0" fmla="*/ 53337 w 9551356"/>
              <a:gd name="connsiteY0" fmla="*/ 0 h 5022398"/>
              <a:gd name="connsiteX1" fmla="*/ 9540203 w 9551356"/>
              <a:gd name="connsiteY1" fmla="*/ 0 h 5022398"/>
              <a:gd name="connsiteX2" fmla="*/ 9548477 w 9551356"/>
              <a:gd name="connsiteY2" fmla="*/ 4987160 h 5022398"/>
              <a:gd name="connsiteX3" fmla="*/ 9551356 w 9551356"/>
              <a:gd name="connsiteY3" fmla="*/ 5022398 h 5022398"/>
              <a:gd name="connsiteX4" fmla="*/ 9533548 w 9551356"/>
              <a:gd name="connsiteY4" fmla="*/ 1020530 h 5022398"/>
              <a:gd name="connsiteX5" fmla="*/ 2098536 w 9551356"/>
              <a:gd name="connsiteY5" fmla="*/ 1015132 h 5022398"/>
              <a:gd name="connsiteX6" fmla="*/ 2095363 w 9551356"/>
              <a:gd name="connsiteY6" fmla="*/ 694713 h 5022398"/>
              <a:gd name="connsiteX7" fmla="*/ 1305556 w 9551356"/>
              <a:gd name="connsiteY7" fmla="*/ 699906 h 5022398"/>
              <a:gd name="connsiteX8" fmla="*/ 1306671 w 9551356"/>
              <a:gd name="connsiteY8" fmla="*/ 1015961 h 5022398"/>
              <a:gd name="connsiteX9" fmla="*/ 60712 w 9551356"/>
              <a:gd name="connsiteY9" fmla="*/ 1019214 h 5022398"/>
              <a:gd name="connsiteX10" fmla="*/ 74370 w 9551356"/>
              <a:gd name="connsiteY10" fmla="*/ 4978835 h 5022398"/>
              <a:gd name="connsiteX11" fmla="*/ 34270 w 9551356"/>
              <a:gd name="connsiteY11" fmla="*/ 4968311 h 5022398"/>
              <a:gd name="connsiteX12" fmla="*/ 53337 w 9551356"/>
              <a:gd name="connsiteY12" fmla="*/ 0 h 5022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551356" h="5022398">
                <a:moveTo>
                  <a:pt x="53337" y="0"/>
                </a:moveTo>
                <a:lnTo>
                  <a:pt x="9540203" y="0"/>
                </a:lnTo>
                <a:lnTo>
                  <a:pt x="9548477" y="4987160"/>
                </a:lnTo>
                <a:lnTo>
                  <a:pt x="9551356" y="5022398"/>
                </a:lnTo>
                <a:lnTo>
                  <a:pt x="9533548" y="1020530"/>
                </a:lnTo>
                <a:lnTo>
                  <a:pt x="2098536" y="1015132"/>
                </a:lnTo>
                <a:cubicBezTo>
                  <a:pt x="2098537" y="915969"/>
                  <a:pt x="2095362" y="793876"/>
                  <a:pt x="2095363" y="694713"/>
                </a:cubicBezTo>
                <a:lnTo>
                  <a:pt x="1305556" y="699906"/>
                </a:lnTo>
                <a:cubicBezTo>
                  <a:pt x="1305928" y="804166"/>
                  <a:pt x="1306299" y="911701"/>
                  <a:pt x="1306671" y="1015961"/>
                </a:cubicBezTo>
                <a:cubicBezTo>
                  <a:pt x="784287" y="1009190"/>
                  <a:pt x="583096" y="1025985"/>
                  <a:pt x="60712" y="1019214"/>
                </a:cubicBezTo>
                <a:cubicBezTo>
                  <a:pt x="60133" y="1588213"/>
                  <a:pt x="63339" y="4258553"/>
                  <a:pt x="74370" y="4978835"/>
                </a:cubicBezTo>
                <a:cubicBezTo>
                  <a:pt x="-204170" y="4986736"/>
                  <a:pt x="417605" y="4960491"/>
                  <a:pt x="34270" y="4968311"/>
                </a:cubicBezTo>
                <a:cubicBezTo>
                  <a:pt x="40626" y="3299104"/>
                  <a:pt x="46981" y="1669207"/>
                  <a:pt x="53337" y="0"/>
                </a:cubicBezTo>
                <a:close/>
              </a:path>
            </a:pathLst>
          </a:custGeom>
          <a:solidFill>
            <a:srgbClr val="0D0D0D">
              <a:alpha val="50196"/>
            </a:srgbClr>
          </a:solidFill>
          <a:ln w="12700">
            <a:noFill/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altLang="ja-JP" dirty="0" smtClean="0"/>
              <a:t>CI/CD Execution screen</a:t>
            </a:r>
          </a:p>
          <a:p>
            <a:pPr marL="180000" lvl="1" indent="0">
              <a:buNone/>
            </a:pPr>
            <a:r>
              <a:rPr lang="en-US" altLang="ja-JP" dirty="0"/>
              <a:t>Press the CI/CD Tab in the Workspace screen to go to the CI/CD Execution screen.</a:t>
            </a:r>
          </a:p>
        </p:txBody>
      </p:sp>
      <p:sp>
        <p:nvSpPr>
          <p:cNvPr id="6" name="タイトル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b="1" dirty="0" smtClean="0"/>
              <a:t>4.5 CI/CD Workflow No.1 (4/25)</a:t>
            </a:r>
            <a:endParaRPr kumimoji="1" lang="ja-JP" altLang="en-US" dirty="0"/>
          </a:p>
        </p:txBody>
      </p:sp>
      <p:sp>
        <p:nvSpPr>
          <p:cNvPr id="8" name="角丸四角形 7"/>
          <p:cNvSpPr/>
          <p:nvPr/>
        </p:nvSpPr>
        <p:spPr bwMode="auto">
          <a:xfrm>
            <a:off x="2279576" y="2204864"/>
            <a:ext cx="792088" cy="36004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  <p:sp>
        <p:nvSpPr>
          <p:cNvPr id="9" name="角丸四角形吹き出し 8"/>
          <p:cNvSpPr/>
          <p:nvPr/>
        </p:nvSpPr>
        <p:spPr bwMode="auto">
          <a:xfrm>
            <a:off x="3719736" y="1916832"/>
            <a:ext cx="1440160" cy="576064"/>
          </a:xfrm>
          <a:prstGeom prst="wedgeRoundRectCallout">
            <a:avLst>
              <a:gd name="adj1" fmla="val -88324"/>
              <a:gd name="adj2" fmla="val 30260"/>
              <a:gd name="adj3" fmla="val 16667"/>
            </a:avLst>
          </a:prstGeom>
          <a:solidFill>
            <a:srgbClr val="FFFFCC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ja-JP" sz="1300" b="1" dirty="0" smtClean="0">
                <a:latin typeface="+mn-ea"/>
              </a:rPr>
              <a:t>Click the </a:t>
            </a:r>
            <a:br>
              <a:rPr lang="en-US" altLang="ja-JP" sz="1300" b="1" dirty="0" smtClean="0">
                <a:latin typeface="+mn-ea"/>
              </a:rPr>
            </a:br>
            <a:r>
              <a:rPr lang="en-US" altLang="ja-JP" sz="1300" b="1" dirty="0" smtClean="0">
                <a:latin typeface="+mn-ea"/>
              </a:rPr>
              <a:t>CI/CD Tab</a:t>
            </a:r>
            <a:endParaRPr kumimoji="1" lang="ja-JP" altLang="en-US" sz="1300" b="1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01609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sz="quarter" idx="10"/>
          </p:nvPr>
        </p:nvSpPr>
        <p:spPr>
          <a:xfrm>
            <a:off x="239351" y="836712"/>
            <a:ext cx="10969218" cy="5298998"/>
          </a:xfrm>
        </p:spPr>
        <p:txBody>
          <a:bodyPr>
            <a:normAutofit/>
          </a:bodyPr>
          <a:lstStyle/>
          <a:p>
            <a:r>
              <a:rPr lang="en-US" altLang="ja-JP" dirty="0" smtClean="0"/>
              <a:t>About this document</a:t>
            </a:r>
          </a:p>
          <a:p>
            <a:pPr marL="180000" lvl="1" indent="0">
              <a:buNone/>
            </a:pPr>
            <a:r>
              <a:rPr lang="en-US" altLang="ja-JP" dirty="0" smtClean="0"/>
              <a:t>This document aims to introduce the reader to Exastro EPOCH(Hereafter written as “EPOCH”), how to install it while also guiding the reader through a simple tutorial.</a:t>
            </a:r>
            <a:r>
              <a:rPr lang="en-US" altLang="ja-JP" dirty="0"/>
              <a:t/>
            </a:r>
            <a:br>
              <a:rPr lang="en-US" altLang="ja-JP" dirty="0"/>
            </a:br>
            <a:endParaRPr lang="en-US" altLang="ja-JP" dirty="0" smtClean="0"/>
          </a:p>
          <a:p>
            <a:r>
              <a:rPr kumimoji="1" lang="en-US" altLang="ja-JP" dirty="0" err="1" smtClean="0"/>
              <a:t>QuickStart</a:t>
            </a:r>
            <a:r>
              <a:rPr lang="ja-JP" altLang="en-US" dirty="0"/>
              <a:t> </a:t>
            </a:r>
            <a:r>
              <a:rPr lang="en-US" altLang="ja-JP" dirty="0" smtClean="0"/>
              <a:t>diagram</a:t>
            </a:r>
          </a:p>
          <a:p>
            <a:pPr marL="180000" lvl="1" indent="0">
              <a:buNone/>
            </a:pPr>
            <a:endParaRPr lang="en-US" altLang="ja-JP" dirty="0"/>
          </a:p>
        </p:txBody>
      </p:sp>
      <p:sp>
        <p:nvSpPr>
          <p:cNvPr id="6" name="タイトル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0" lang="en-US" altLang="ja-JP" b="1" dirty="0" smtClean="0">
                <a:solidFill>
                  <a:prstClr val="white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1.1</a:t>
            </a:r>
            <a:r>
              <a:rPr kumimoji="0" lang="ja-JP" altLang="en-US" b="1" dirty="0" smtClean="0">
                <a:solidFill>
                  <a:prstClr val="white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kumimoji="0" lang="en-US" altLang="ja-JP" b="1" dirty="0" err="1" smtClean="0">
                <a:solidFill>
                  <a:prstClr val="white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Quickstart</a:t>
            </a:r>
            <a:r>
              <a:rPr kumimoji="0" lang="en-US" altLang="ja-JP" b="1" dirty="0" smtClean="0">
                <a:solidFill>
                  <a:prstClr val="white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 guide</a:t>
            </a:r>
            <a:endParaRPr kumimoji="1" lang="ja-JP" altLang="en-US" dirty="0"/>
          </a:p>
        </p:txBody>
      </p:sp>
      <p:sp>
        <p:nvSpPr>
          <p:cNvPr id="10" name="直方体 9"/>
          <p:cNvSpPr/>
          <p:nvPr/>
        </p:nvSpPr>
        <p:spPr bwMode="auto">
          <a:xfrm>
            <a:off x="1127448" y="4192153"/>
            <a:ext cx="10873208" cy="1815177"/>
          </a:xfrm>
          <a:prstGeom prst="cube">
            <a:avLst>
              <a:gd name="adj" fmla="val 39617"/>
            </a:avLst>
          </a:prstGeom>
          <a:solidFill>
            <a:schemeClr val="accent6">
              <a:lumMod val="10000"/>
              <a:lumOff val="90000"/>
            </a:schemeClr>
          </a:solidFill>
          <a:ln w="38100">
            <a:solidFill>
              <a:schemeClr val="tx1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3792" y="5128257"/>
            <a:ext cx="3000597" cy="648072"/>
          </a:xfrm>
          <a:prstGeom prst="rect">
            <a:avLst/>
          </a:prstGeom>
        </p:spPr>
      </p:pic>
      <p:sp>
        <p:nvSpPr>
          <p:cNvPr id="9" name="直方体 8"/>
          <p:cNvSpPr/>
          <p:nvPr/>
        </p:nvSpPr>
        <p:spPr bwMode="auto">
          <a:xfrm>
            <a:off x="1549172" y="2492554"/>
            <a:ext cx="1793033" cy="2152296"/>
          </a:xfrm>
          <a:prstGeom prst="cube">
            <a:avLst>
              <a:gd name="adj" fmla="val 14896"/>
            </a:avLst>
          </a:prstGeom>
          <a:solidFill>
            <a:schemeClr val="accent3">
              <a:lumMod val="10000"/>
              <a:lumOff val="90000"/>
            </a:schemeClr>
          </a:solidFill>
          <a:ln w="38100">
            <a:solidFill>
              <a:schemeClr val="accent3">
                <a:lumMod val="90000"/>
                <a:lumOff val="10000"/>
              </a:schemeClr>
            </a:solidFill>
          </a:ln>
          <a:effectLst>
            <a:glow rad="38100">
              <a:schemeClr val="bg1"/>
            </a:glow>
          </a:effectLst>
          <a:extLst/>
        </p:spPr>
        <p:txBody>
          <a:bodyPr rot="0" spcFirstLastPara="0" vertOverflow="overflow" horzOverflow="overflow" vert="horz" wrap="square" lIns="121920" tIns="9600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3">
                    <a:lumMod val="90000"/>
                    <a:lumOff val="10000"/>
                  </a:schemeClr>
                </a:solidFill>
                <a:effectLst/>
                <a:uLnTx/>
                <a:uFillTx/>
                <a:latin typeface="メイリオ"/>
                <a:ea typeface="メイリオ"/>
                <a:cs typeface="+mn-cs"/>
              </a:rPr>
              <a:t>EPOCH</a:t>
            </a:r>
            <a:endParaRPr kumimoji="1" lang="ja-JP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accent3">
                  <a:lumMod val="90000"/>
                  <a:lumOff val="10000"/>
                </a:schemeClr>
              </a:solidFill>
              <a:effectLst/>
              <a:uLnTx/>
              <a:uFillTx/>
              <a:latin typeface="メイリオ"/>
              <a:ea typeface="メイリオ"/>
            </a:endParaRPr>
          </a:p>
        </p:txBody>
      </p:sp>
      <p:sp>
        <p:nvSpPr>
          <p:cNvPr id="11" name="直方体 10"/>
          <p:cNvSpPr/>
          <p:nvPr/>
        </p:nvSpPr>
        <p:spPr bwMode="auto">
          <a:xfrm>
            <a:off x="3548999" y="2737763"/>
            <a:ext cx="1558104" cy="1887525"/>
          </a:xfrm>
          <a:prstGeom prst="cube">
            <a:avLst/>
          </a:prstGeom>
          <a:solidFill>
            <a:schemeClr val="accent5">
              <a:lumMod val="25000"/>
              <a:lumOff val="75000"/>
            </a:schemeClr>
          </a:solidFill>
          <a:ln w="38100">
            <a:solidFill>
              <a:schemeClr val="accent5">
                <a:lumMod val="90000"/>
                <a:lumOff val="10000"/>
              </a:schemeClr>
            </a:solidFill>
          </a:ln>
          <a:effectLst>
            <a:glow rad="38100">
              <a:schemeClr val="bg1"/>
            </a:glow>
          </a:effectLst>
          <a:extLst/>
        </p:spPr>
        <p:txBody>
          <a:bodyPr rot="0" spcFirstLastPara="0" vertOverflow="overflow" horzOverflow="overflow" vert="horz" wrap="square" lIns="121920" tIns="9600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5">
                    <a:lumMod val="90000"/>
                    <a:lumOff val="10000"/>
                  </a:schemeClr>
                </a:solidFill>
                <a:effectLst/>
                <a:uLnTx/>
                <a:uFillTx/>
                <a:latin typeface="メイリオ"/>
                <a:ea typeface="メイリオ"/>
              </a:rPr>
              <a:t>Sample application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1400" b="1" dirty="0" smtClean="0">
                <a:solidFill>
                  <a:schemeClr val="accent5">
                    <a:lumMod val="90000"/>
                    <a:lumOff val="10000"/>
                  </a:schemeClr>
                </a:solidFill>
                <a:latin typeface="メイリオ"/>
                <a:ea typeface="メイリオ"/>
              </a:rPr>
              <a:t>(Pod)</a:t>
            </a:r>
            <a:endParaRPr kumimoji="1" lang="ja-JP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accent5">
                  <a:lumMod val="90000"/>
                  <a:lumOff val="10000"/>
                </a:schemeClr>
              </a:solidFill>
              <a:effectLst/>
              <a:uLnTx/>
              <a:uFillTx/>
              <a:latin typeface="メイリオ"/>
              <a:ea typeface="メイリオ"/>
            </a:endParaRPr>
          </a:p>
        </p:txBody>
      </p:sp>
      <p:sp>
        <p:nvSpPr>
          <p:cNvPr id="12" name="直方体 11"/>
          <p:cNvSpPr/>
          <p:nvPr/>
        </p:nvSpPr>
        <p:spPr bwMode="auto">
          <a:xfrm>
            <a:off x="6872786" y="2730041"/>
            <a:ext cx="1558104" cy="1887525"/>
          </a:xfrm>
          <a:prstGeom prst="cube">
            <a:avLst/>
          </a:prstGeom>
          <a:solidFill>
            <a:schemeClr val="accent5">
              <a:lumMod val="25000"/>
              <a:lumOff val="75000"/>
            </a:schemeClr>
          </a:solidFill>
          <a:ln w="38100">
            <a:solidFill>
              <a:schemeClr val="accent5">
                <a:lumMod val="90000"/>
                <a:lumOff val="10000"/>
              </a:schemeClr>
            </a:solidFill>
          </a:ln>
          <a:effectLst>
            <a:glow rad="38100">
              <a:schemeClr val="bg1"/>
            </a:glow>
          </a:effectLst>
          <a:extLst/>
        </p:spPr>
        <p:txBody>
          <a:bodyPr rot="0" spcFirstLastPara="0" vertOverflow="overflow" horzOverflow="overflow" vert="horz" wrap="square" lIns="121920" tIns="9600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defRPr/>
            </a:pPr>
            <a:r>
              <a:rPr lang="en-US" altLang="ja-JP" sz="1200" b="1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Sample application</a:t>
            </a:r>
          </a:p>
          <a:p>
            <a:pPr lvl="0" algn="ctr">
              <a:defRPr/>
            </a:pPr>
            <a:r>
              <a:rPr lang="en-US" altLang="ja-JP" sz="1400" b="1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(Pod)</a:t>
            </a:r>
            <a:endParaRPr lang="ja-JP" altLang="en-US" sz="1400" dirty="0">
              <a:solidFill>
                <a:schemeClr val="accent5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13" name="直方体 12"/>
          <p:cNvSpPr/>
          <p:nvPr/>
        </p:nvSpPr>
        <p:spPr bwMode="auto">
          <a:xfrm>
            <a:off x="8224240" y="2715899"/>
            <a:ext cx="1558104" cy="1887525"/>
          </a:xfrm>
          <a:prstGeom prst="cube">
            <a:avLst/>
          </a:prstGeom>
          <a:solidFill>
            <a:schemeClr val="accent5">
              <a:lumMod val="25000"/>
              <a:lumOff val="75000"/>
            </a:schemeClr>
          </a:solidFill>
          <a:ln w="38100">
            <a:solidFill>
              <a:schemeClr val="accent5">
                <a:lumMod val="90000"/>
                <a:lumOff val="10000"/>
              </a:schemeClr>
            </a:solidFill>
          </a:ln>
          <a:effectLst>
            <a:glow rad="38100">
              <a:schemeClr val="bg1"/>
            </a:glow>
          </a:effectLst>
          <a:extLst/>
        </p:spPr>
        <p:txBody>
          <a:bodyPr rot="0" spcFirstLastPara="0" vertOverflow="overflow" horzOverflow="overflow" vert="horz" wrap="square" lIns="121920" tIns="9600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defRPr/>
            </a:pPr>
            <a:r>
              <a:rPr lang="en-US" altLang="ja-JP" sz="1200" b="1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Sample application</a:t>
            </a:r>
          </a:p>
          <a:p>
            <a:pPr lvl="0" algn="ctr">
              <a:defRPr/>
            </a:pPr>
            <a:r>
              <a:rPr lang="en-US" altLang="ja-JP" sz="1400" b="1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(Pod)</a:t>
            </a:r>
            <a:endParaRPr lang="ja-JP" altLang="en-US" sz="1400" dirty="0">
              <a:solidFill>
                <a:schemeClr val="accent5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14" name="直方体 13"/>
          <p:cNvSpPr/>
          <p:nvPr/>
        </p:nvSpPr>
        <p:spPr bwMode="auto">
          <a:xfrm>
            <a:off x="9575693" y="2712484"/>
            <a:ext cx="1558104" cy="1887525"/>
          </a:xfrm>
          <a:prstGeom prst="cube">
            <a:avLst/>
          </a:prstGeom>
          <a:solidFill>
            <a:schemeClr val="accent5">
              <a:lumMod val="25000"/>
              <a:lumOff val="75000"/>
            </a:schemeClr>
          </a:solidFill>
          <a:ln w="38100">
            <a:solidFill>
              <a:schemeClr val="accent5">
                <a:lumMod val="90000"/>
                <a:lumOff val="10000"/>
              </a:schemeClr>
            </a:solidFill>
          </a:ln>
          <a:effectLst>
            <a:glow rad="38100">
              <a:schemeClr val="bg1"/>
            </a:glow>
          </a:effectLst>
          <a:extLst/>
        </p:spPr>
        <p:txBody>
          <a:bodyPr rot="0" spcFirstLastPara="0" vertOverflow="overflow" horzOverflow="overflow" vert="horz" wrap="square" lIns="121920" tIns="9600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defRPr/>
            </a:pPr>
            <a:r>
              <a:rPr lang="en-US" altLang="ja-JP" sz="1200" b="1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Sample application</a:t>
            </a:r>
          </a:p>
          <a:p>
            <a:pPr lvl="0" algn="ctr">
              <a:defRPr/>
            </a:pPr>
            <a:r>
              <a:rPr lang="en-US" altLang="ja-JP" sz="1400" b="1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(Pod)</a:t>
            </a:r>
            <a:endParaRPr lang="ja-JP" altLang="en-US" sz="1400" dirty="0">
              <a:solidFill>
                <a:schemeClr val="accent5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17" name="角丸四角形 16"/>
          <p:cNvSpPr/>
          <p:nvPr/>
        </p:nvSpPr>
        <p:spPr bwMode="auto">
          <a:xfrm>
            <a:off x="3430137" y="2413891"/>
            <a:ext cx="3178207" cy="2438667"/>
          </a:xfrm>
          <a:prstGeom prst="roundRect">
            <a:avLst>
              <a:gd name="adj" fmla="val 11842"/>
            </a:avLst>
          </a:prstGeom>
          <a:noFill/>
          <a:ln w="38100">
            <a:solidFill>
              <a:srgbClr val="C0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  <p:sp>
        <p:nvSpPr>
          <p:cNvPr id="18" name="角丸四角形 17"/>
          <p:cNvSpPr/>
          <p:nvPr/>
        </p:nvSpPr>
        <p:spPr bwMode="auto">
          <a:xfrm>
            <a:off x="6764031" y="2413891"/>
            <a:ext cx="4612942" cy="2438667"/>
          </a:xfrm>
          <a:prstGeom prst="roundRect">
            <a:avLst>
              <a:gd name="adj" fmla="val 9867"/>
            </a:avLst>
          </a:prstGeom>
          <a:noFill/>
          <a:ln w="38100">
            <a:solidFill>
              <a:srgbClr val="C0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3679043" y="2223788"/>
            <a:ext cx="283398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>
            <a:spAutoFit/>
          </a:bodyPr>
          <a:lstStyle/>
          <a:p>
            <a:pPr algn="ctr"/>
            <a:r>
              <a:rPr kumimoji="1" lang="en-US" altLang="ja-JP" b="1" dirty="0" smtClean="0">
                <a:solidFill>
                  <a:srgbClr val="C00000"/>
                </a:solidFill>
                <a:effectLst>
                  <a:glow rad="127000">
                    <a:schemeClr val="bg1"/>
                  </a:glow>
                </a:effectLst>
              </a:rPr>
              <a:t>Staging</a:t>
            </a:r>
            <a:r>
              <a:rPr lang="ja-JP" altLang="en-US" b="1" dirty="0">
                <a:solidFill>
                  <a:srgbClr val="C00000"/>
                </a:solidFill>
                <a:effectLst>
                  <a:glow rad="127000">
                    <a:schemeClr val="bg1"/>
                  </a:glow>
                </a:effectLst>
              </a:rPr>
              <a:t> </a:t>
            </a:r>
            <a:r>
              <a:rPr lang="en-US" altLang="ja-JP" b="1" dirty="0" smtClean="0">
                <a:solidFill>
                  <a:srgbClr val="C00000"/>
                </a:solidFill>
                <a:effectLst>
                  <a:glow rad="127000">
                    <a:schemeClr val="bg1"/>
                  </a:glow>
                </a:effectLst>
              </a:rPr>
              <a:t>environment</a:t>
            </a:r>
            <a:r>
              <a:rPr kumimoji="1" lang="en-US" altLang="ja-JP" b="1" dirty="0" smtClean="0">
                <a:solidFill>
                  <a:srgbClr val="C00000"/>
                </a:solidFill>
                <a:effectLst>
                  <a:glow rad="127000">
                    <a:schemeClr val="bg1"/>
                  </a:glow>
                </a:effectLst>
              </a:rPr>
              <a:t> </a:t>
            </a:r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7539352" y="2216066"/>
            <a:ext cx="323062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>
            <a:spAutoFit/>
          </a:bodyPr>
          <a:lstStyle/>
          <a:p>
            <a:pPr algn="ctr"/>
            <a:r>
              <a:rPr kumimoji="1" lang="en-US" altLang="ja-JP" b="1" dirty="0" smtClean="0">
                <a:solidFill>
                  <a:srgbClr val="C00000"/>
                </a:solidFill>
                <a:effectLst>
                  <a:glow rad="127000">
                    <a:schemeClr val="bg1"/>
                  </a:glow>
                </a:effectLst>
              </a:rPr>
              <a:t>Production</a:t>
            </a:r>
            <a:r>
              <a:rPr lang="ja-JP" altLang="en-US" b="1" dirty="0">
                <a:solidFill>
                  <a:srgbClr val="C00000"/>
                </a:solidFill>
                <a:effectLst>
                  <a:glow rad="127000">
                    <a:schemeClr val="bg1"/>
                  </a:glow>
                </a:effectLst>
              </a:rPr>
              <a:t> </a:t>
            </a:r>
            <a:r>
              <a:rPr lang="en-US" altLang="ja-JP" b="1" dirty="0" smtClean="0">
                <a:solidFill>
                  <a:srgbClr val="C00000"/>
                </a:solidFill>
                <a:effectLst>
                  <a:glow rad="127000">
                    <a:schemeClr val="bg1"/>
                  </a:glow>
                </a:effectLst>
              </a:rPr>
              <a:t>environment</a:t>
            </a:r>
            <a:r>
              <a:rPr kumimoji="1" lang="en-US" altLang="ja-JP" b="1" dirty="0" smtClean="0">
                <a:solidFill>
                  <a:srgbClr val="C00000"/>
                </a:solidFill>
                <a:effectLst>
                  <a:glow rad="127000">
                    <a:schemeClr val="bg1"/>
                  </a:glow>
                </a:effectLst>
              </a:rPr>
              <a:t> </a:t>
            </a:r>
          </a:p>
        </p:txBody>
      </p:sp>
      <p:sp>
        <p:nvSpPr>
          <p:cNvPr id="25" name="フリーフォーム 24"/>
          <p:cNvSpPr/>
          <p:nvPr/>
        </p:nvSpPr>
        <p:spPr bwMode="gray">
          <a:xfrm rot="1766119">
            <a:off x="338862" y="2932095"/>
            <a:ext cx="1424170" cy="1331901"/>
          </a:xfrm>
          <a:custGeom>
            <a:avLst/>
            <a:gdLst>
              <a:gd name="connsiteX0" fmla="*/ 1903628 w 2549088"/>
              <a:gd name="connsiteY0" fmla="*/ 0 h 2155223"/>
              <a:gd name="connsiteX1" fmla="*/ 2549088 w 2549088"/>
              <a:gd name="connsiteY1" fmla="*/ 335559 h 2155223"/>
              <a:gd name="connsiteX2" fmla="*/ 1915567 w 2549088"/>
              <a:gd name="connsiteY2" fmla="*/ 742282 h 2155223"/>
              <a:gd name="connsiteX3" fmla="*/ 1912857 w 2549088"/>
              <a:gd name="connsiteY3" fmla="*/ 573788 h 2155223"/>
              <a:gd name="connsiteX4" fmla="*/ 1857599 w 2549088"/>
              <a:gd name="connsiteY4" fmla="*/ 575432 h 2155223"/>
              <a:gd name="connsiteX5" fmla="*/ 239 w 2549088"/>
              <a:gd name="connsiteY5" fmla="*/ 2153053 h 2155223"/>
              <a:gd name="connsiteX6" fmla="*/ 1826437 w 2549088"/>
              <a:gd name="connsiteY6" fmla="*/ 171651 h 2155223"/>
              <a:gd name="connsiteX7" fmla="*/ 1906232 w 2549088"/>
              <a:gd name="connsiteY7" fmla="*/ 161890 h 21552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49088" h="2155223">
                <a:moveTo>
                  <a:pt x="1903628" y="0"/>
                </a:moveTo>
                <a:lnTo>
                  <a:pt x="2549088" y="335559"/>
                </a:lnTo>
                <a:lnTo>
                  <a:pt x="1915567" y="742282"/>
                </a:lnTo>
                <a:lnTo>
                  <a:pt x="1912857" y="573788"/>
                </a:lnTo>
                <a:lnTo>
                  <a:pt x="1857599" y="575432"/>
                </a:lnTo>
                <a:cubicBezTo>
                  <a:pt x="79601" y="677534"/>
                  <a:pt x="5419" y="2220881"/>
                  <a:pt x="239" y="2153053"/>
                </a:cubicBezTo>
                <a:cubicBezTo>
                  <a:pt x="-4941" y="2085225"/>
                  <a:pt x="58019" y="440199"/>
                  <a:pt x="1826437" y="171651"/>
                </a:cubicBezTo>
                <a:lnTo>
                  <a:pt x="1906232" y="161890"/>
                </a:lnTo>
                <a:close/>
              </a:path>
            </a:pathLst>
          </a:custGeom>
          <a:gradFill flip="none" rotWithShape="1">
            <a:gsLst>
              <a:gs pos="0">
                <a:srgbClr val="C00000"/>
              </a:gs>
              <a:gs pos="55000">
                <a:srgbClr val="FF9F9F"/>
              </a:gs>
              <a:gs pos="100000">
                <a:srgbClr val="C00000"/>
              </a:gs>
            </a:gsLst>
            <a:lin ang="0" scaled="0"/>
            <a:tileRect/>
          </a:gradFill>
          <a:ln w="38100">
            <a:solidFill>
              <a:schemeClr val="bg1"/>
            </a:solidFill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メイリオ"/>
              <a:ea typeface="メイリオ"/>
              <a:cs typeface="+mn-cs"/>
            </a:endParaRPr>
          </a:p>
        </p:txBody>
      </p:sp>
      <p:sp>
        <p:nvSpPr>
          <p:cNvPr id="2" name="楕円 1"/>
          <p:cNvSpPr/>
          <p:nvPr/>
        </p:nvSpPr>
        <p:spPr bwMode="auto">
          <a:xfrm>
            <a:off x="296375" y="2939535"/>
            <a:ext cx="360000" cy="3600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bg1"/>
            </a:solidFill>
          </a:ln>
          <a:effectLst/>
          <a:extLst/>
        </p:spPr>
        <p:txBody>
          <a:bodyPr rot="0" spcFirstLastPara="0" vertOverflow="overflow" horzOverflow="overflow" vert="horz" wrap="non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1600" b="1" dirty="0" smtClean="0">
                <a:solidFill>
                  <a:schemeClr val="bg1"/>
                </a:solidFill>
                <a:latin typeface="+mn-ea"/>
              </a:rPr>
              <a:t>1</a:t>
            </a:r>
            <a:endParaRPr kumimoji="1" lang="ja-JP" altLang="en-US" sz="1600" b="1" dirty="0" smtClean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8" name="テキスト ボックス 27"/>
          <p:cNvSpPr txBox="1"/>
          <p:nvPr/>
        </p:nvSpPr>
        <p:spPr>
          <a:xfrm>
            <a:off x="630748" y="2879652"/>
            <a:ext cx="25399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400" b="1" dirty="0" smtClean="0">
                <a:solidFill>
                  <a:srgbClr val="C00000"/>
                </a:solidFill>
                <a:effectLst>
                  <a:glow rad="127000">
                    <a:schemeClr val="bg1"/>
                  </a:glow>
                </a:effectLst>
              </a:rPr>
              <a:t>Install EPOCH on </a:t>
            </a:r>
            <a:br>
              <a:rPr lang="en-US" altLang="ja-JP" sz="1400" b="1" dirty="0" smtClean="0">
                <a:solidFill>
                  <a:srgbClr val="C00000"/>
                </a:solidFill>
                <a:effectLst>
                  <a:glow rad="127000">
                    <a:schemeClr val="bg1"/>
                  </a:glow>
                </a:effectLst>
              </a:rPr>
            </a:br>
            <a:r>
              <a:rPr lang="en-US" altLang="ja-JP" sz="1400" b="1" dirty="0" smtClean="0">
                <a:solidFill>
                  <a:srgbClr val="C00000"/>
                </a:solidFill>
                <a:effectLst>
                  <a:glow rad="127000">
                    <a:schemeClr val="bg1"/>
                  </a:glow>
                </a:effectLst>
              </a:rPr>
              <a:t>Kubernetes environment</a:t>
            </a:r>
            <a:endParaRPr kumimoji="1" lang="en-US" altLang="ja-JP" sz="1400" b="1" dirty="0" smtClean="0">
              <a:solidFill>
                <a:srgbClr val="C00000"/>
              </a:solidFill>
              <a:effectLst>
                <a:glow rad="127000">
                  <a:schemeClr val="bg1"/>
                </a:glow>
              </a:effectLst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4943873" y="6296617"/>
            <a:ext cx="700458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ja-JP" sz="1050" dirty="0"/>
              <a:t>(※1)In order to keep the tutorial simple, everything will be constructed on a single Kubernetes cluster.</a:t>
            </a:r>
            <a:endParaRPr kumimoji="1" lang="ja-JP" altLang="en-US" sz="1050" dirty="0"/>
          </a:p>
        </p:txBody>
      </p:sp>
      <p:sp>
        <p:nvSpPr>
          <p:cNvPr id="31" name="テキスト ボックス 30"/>
          <p:cNvSpPr txBox="1"/>
          <p:nvPr/>
        </p:nvSpPr>
        <p:spPr>
          <a:xfrm>
            <a:off x="7104112" y="5229200"/>
            <a:ext cx="81779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100" dirty="0" smtClean="0"/>
              <a:t>（</a:t>
            </a:r>
            <a:r>
              <a:rPr lang="en-US" altLang="ja-JP" sz="1100" dirty="0" smtClean="0"/>
              <a:t>※</a:t>
            </a:r>
            <a:r>
              <a:rPr kumimoji="1" lang="en-US" altLang="ja-JP" sz="1100" dirty="0" smtClean="0"/>
              <a:t>1</a:t>
            </a:r>
            <a:r>
              <a:rPr kumimoji="1" lang="ja-JP" altLang="en-US" sz="1100" dirty="0" smtClean="0"/>
              <a:t>）</a:t>
            </a:r>
            <a:endParaRPr kumimoji="1" lang="ja-JP" altLang="en-US" sz="1100" dirty="0"/>
          </a:p>
        </p:txBody>
      </p:sp>
      <p:sp>
        <p:nvSpPr>
          <p:cNvPr id="29" name="直方体 28"/>
          <p:cNvSpPr/>
          <p:nvPr/>
        </p:nvSpPr>
        <p:spPr bwMode="auto">
          <a:xfrm>
            <a:off x="4847066" y="2734705"/>
            <a:ext cx="1558104" cy="1887525"/>
          </a:xfrm>
          <a:prstGeom prst="cube">
            <a:avLst/>
          </a:prstGeom>
          <a:solidFill>
            <a:schemeClr val="accent5">
              <a:lumMod val="25000"/>
              <a:lumOff val="75000"/>
            </a:schemeClr>
          </a:solidFill>
          <a:ln w="38100">
            <a:solidFill>
              <a:schemeClr val="accent5">
                <a:lumMod val="90000"/>
                <a:lumOff val="10000"/>
              </a:schemeClr>
            </a:solidFill>
          </a:ln>
          <a:effectLst>
            <a:glow rad="38100">
              <a:schemeClr val="bg1"/>
            </a:glow>
          </a:effectLst>
          <a:extLst/>
        </p:spPr>
        <p:txBody>
          <a:bodyPr rot="0" spcFirstLastPara="0" vertOverflow="overflow" horzOverflow="overflow" vert="horz" wrap="square" lIns="121920" tIns="9600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defRPr/>
            </a:pPr>
            <a:r>
              <a:rPr lang="en-US" altLang="ja-JP" sz="1200" b="1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Sample application</a:t>
            </a:r>
          </a:p>
          <a:p>
            <a:pPr lvl="0" algn="ctr">
              <a:defRPr/>
            </a:pPr>
            <a:r>
              <a:rPr lang="en-US" altLang="ja-JP" sz="1400" b="1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(Pod)</a:t>
            </a:r>
            <a:endParaRPr lang="ja-JP" altLang="en-US" sz="1400" dirty="0">
              <a:solidFill>
                <a:schemeClr val="accent5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21" name="フリーフォーム 20"/>
          <p:cNvSpPr/>
          <p:nvPr/>
        </p:nvSpPr>
        <p:spPr bwMode="gray">
          <a:xfrm rot="1720126">
            <a:off x="3124020" y="2793818"/>
            <a:ext cx="1249546" cy="928750"/>
          </a:xfrm>
          <a:custGeom>
            <a:avLst/>
            <a:gdLst>
              <a:gd name="connsiteX0" fmla="*/ 1903628 w 2549088"/>
              <a:gd name="connsiteY0" fmla="*/ 0 h 2155223"/>
              <a:gd name="connsiteX1" fmla="*/ 2549088 w 2549088"/>
              <a:gd name="connsiteY1" fmla="*/ 335559 h 2155223"/>
              <a:gd name="connsiteX2" fmla="*/ 1915567 w 2549088"/>
              <a:gd name="connsiteY2" fmla="*/ 742282 h 2155223"/>
              <a:gd name="connsiteX3" fmla="*/ 1912857 w 2549088"/>
              <a:gd name="connsiteY3" fmla="*/ 573788 h 2155223"/>
              <a:gd name="connsiteX4" fmla="*/ 1857599 w 2549088"/>
              <a:gd name="connsiteY4" fmla="*/ 575432 h 2155223"/>
              <a:gd name="connsiteX5" fmla="*/ 239 w 2549088"/>
              <a:gd name="connsiteY5" fmla="*/ 2153053 h 2155223"/>
              <a:gd name="connsiteX6" fmla="*/ 1826437 w 2549088"/>
              <a:gd name="connsiteY6" fmla="*/ 171651 h 2155223"/>
              <a:gd name="connsiteX7" fmla="*/ 1906232 w 2549088"/>
              <a:gd name="connsiteY7" fmla="*/ 161890 h 21552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49088" h="2155223">
                <a:moveTo>
                  <a:pt x="1903628" y="0"/>
                </a:moveTo>
                <a:lnTo>
                  <a:pt x="2549088" y="335559"/>
                </a:lnTo>
                <a:lnTo>
                  <a:pt x="1915567" y="742282"/>
                </a:lnTo>
                <a:lnTo>
                  <a:pt x="1912857" y="573788"/>
                </a:lnTo>
                <a:lnTo>
                  <a:pt x="1857599" y="575432"/>
                </a:lnTo>
                <a:cubicBezTo>
                  <a:pt x="79601" y="677534"/>
                  <a:pt x="5419" y="2220881"/>
                  <a:pt x="239" y="2153053"/>
                </a:cubicBezTo>
                <a:cubicBezTo>
                  <a:pt x="-4941" y="2085225"/>
                  <a:pt x="58019" y="440199"/>
                  <a:pt x="1826437" y="171651"/>
                </a:cubicBezTo>
                <a:lnTo>
                  <a:pt x="1906232" y="161890"/>
                </a:lnTo>
                <a:close/>
              </a:path>
            </a:pathLst>
          </a:custGeom>
          <a:gradFill flip="none" rotWithShape="1">
            <a:gsLst>
              <a:gs pos="0">
                <a:srgbClr val="C00000"/>
              </a:gs>
              <a:gs pos="55000">
                <a:srgbClr val="FF9F9F"/>
              </a:gs>
              <a:gs pos="100000">
                <a:srgbClr val="C00000"/>
              </a:gs>
            </a:gsLst>
            <a:lin ang="0" scaled="0"/>
            <a:tileRect/>
          </a:gradFill>
          <a:ln w="38100">
            <a:solidFill>
              <a:schemeClr val="bg1"/>
            </a:solidFill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メイリオ"/>
              <a:ea typeface="メイリオ"/>
              <a:cs typeface="+mn-cs"/>
            </a:endParaRPr>
          </a:p>
        </p:txBody>
      </p:sp>
      <p:sp>
        <p:nvSpPr>
          <p:cNvPr id="26" name="楕円 25"/>
          <p:cNvSpPr/>
          <p:nvPr/>
        </p:nvSpPr>
        <p:spPr bwMode="auto">
          <a:xfrm>
            <a:off x="2779363" y="2639530"/>
            <a:ext cx="337131" cy="339637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bg1"/>
            </a:solidFill>
          </a:ln>
          <a:effectLst/>
          <a:extLst/>
        </p:spPr>
        <p:txBody>
          <a:bodyPr rot="0" spcFirstLastPara="0" vertOverflow="overflow" horzOverflow="overflow" vert="horz" wrap="non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600" b="1" dirty="0">
                <a:solidFill>
                  <a:schemeClr val="bg1"/>
                </a:solidFill>
                <a:latin typeface="+mn-ea"/>
              </a:rPr>
              <a:t>2</a:t>
            </a:r>
            <a:endParaRPr kumimoji="1" lang="ja-JP" altLang="en-US" sz="1600" b="1" dirty="0" smtClean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0" name="テキスト ボックス 29"/>
          <p:cNvSpPr txBox="1"/>
          <p:nvPr/>
        </p:nvSpPr>
        <p:spPr>
          <a:xfrm>
            <a:off x="3077353" y="2579959"/>
            <a:ext cx="34356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400" b="1" dirty="0" smtClean="0">
                <a:solidFill>
                  <a:srgbClr val="C00000"/>
                </a:solidFill>
                <a:effectLst>
                  <a:glow rad="127000">
                    <a:schemeClr val="bg1"/>
                  </a:glow>
                </a:effectLst>
              </a:rPr>
              <a:t>Deploy to staging env. (Tutorial)</a:t>
            </a:r>
            <a:endParaRPr kumimoji="1" lang="en-US" altLang="ja-JP" sz="1400" b="1" dirty="0" smtClean="0">
              <a:solidFill>
                <a:srgbClr val="C00000"/>
              </a:solidFill>
              <a:effectLst>
                <a:glow rad="127000">
                  <a:schemeClr val="bg1"/>
                </a:glow>
              </a:effectLst>
            </a:endParaRPr>
          </a:p>
        </p:txBody>
      </p:sp>
      <p:sp>
        <p:nvSpPr>
          <p:cNvPr id="22" name="フリーフォーム 21"/>
          <p:cNvSpPr/>
          <p:nvPr/>
        </p:nvSpPr>
        <p:spPr bwMode="gray">
          <a:xfrm rot="20077624" flipV="1">
            <a:off x="3357980" y="3937997"/>
            <a:ext cx="3398629" cy="1427572"/>
          </a:xfrm>
          <a:custGeom>
            <a:avLst/>
            <a:gdLst>
              <a:gd name="connsiteX0" fmla="*/ 1903628 w 2549088"/>
              <a:gd name="connsiteY0" fmla="*/ 0 h 2155223"/>
              <a:gd name="connsiteX1" fmla="*/ 2549088 w 2549088"/>
              <a:gd name="connsiteY1" fmla="*/ 335559 h 2155223"/>
              <a:gd name="connsiteX2" fmla="*/ 1915567 w 2549088"/>
              <a:gd name="connsiteY2" fmla="*/ 742282 h 2155223"/>
              <a:gd name="connsiteX3" fmla="*/ 1912857 w 2549088"/>
              <a:gd name="connsiteY3" fmla="*/ 573788 h 2155223"/>
              <a:gd name="connsiteX4" fmla="*/ 1857599 w 2549088"/>
              <a:gd name="connsiteY4" fmla="*/ 575432 h 2155223"/>
              <a:gd name="connsiteX5" fmla="*/ 239 w 2549088"/>
              <a:gd name="connsiteY5" fmla="*/ 2153053 h 2155223"/>
              <a:gd name="connsiteX6" fmla="*/ 1826437 w 2549088"/>
              <a:gd name="connsiteY6" fmla="*/ 171651 h 2155223"/>
              <a:gd name="connsiteX7" fmla="*/ 1906232 w 2549088"/>
              <a:gd name="connsiteY7" fmla="*/ 161890 h 21552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49088" h="2155223">
                <a:moveTo>
                  <a:pt x="1903628" y="0"/>
                </a:moveTo>
                <a:lnTo>
                  <a:pt x="2549088" y="335559"/>
                </a:lnTo>
                <a:lnTo>
                  <a:pt x="1915567" y="742282"/>
                </a:lnTo>
                <a:lnTo>
                  <a:pt x="1912857" y="573788"/>
                </a:lnTo>
                <a:lnTo>
                  <a:pt x="1857599" y="575432"/>
                </a:lnTo>
                <a:cubicBezTo>
                  <a:pt x="79601" y="677534"/>
                  <a:pt x="5419" y="2220881"/>
                  <a:pt x="239" y="2153053"/>
                </a:cubicBezTo>
                <a:cubicBezTo>
                  <a:pt x="-4941" y="2085225"/>
                  <a:pt x="58019" y="440199"/>
                  <a:pt x="1826437" y="171651"/>
                </a:cubicBezTo>
                <a:lnTo>
                  <a:pt x="1906232" y="161890"/>
                </a:lnTo>
                <a:close/>
              </a:path>
            </a:pathLst>
          </a:custGeom>
          <a:gradFill flip="none" rotWithShape="1">
            <a:gsLst>
              <a:gs pos="0">
                <a:srgbClr val="C00000"/>
              </a:gs>
              <a:gs pos="55000">
                <a:srgbClr val="FF9F9F"/>
              </a:gs>
              <a:gs pos="100000">
                <a:srgbClr val="C00000"/>
              </a:gs>
            </a:gsLst>
            <a:lin ang="0" scaled="0"/>
            <a:tileRect/>
          </a:gradFill>
          <a:ln w="38100">
            <a:solidFill>
              <a:schemeClr val="bg1"/>
            </a:solidFill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メイリオ"/>
              <a:ea typeface="メイリオ"/>
              <a:cs typeface="+mn-cs"/>
            </a:endParaRPr>
          </a:p>
        </p:txBody>
      </p:sp>
      <p:sp>
        <p:nvSpPr>
          <p:cNvPr id="23" name="テキスト ボックス 22"/>
          <p:cNvSpPr txBox="1"/>
          <p:nvPr/>
        </p:nvSpPr>
        <p:spPr>
          <a:xfrm>
            <a:off x="3402156" y="4515458"/>
            <a:ext cx="39179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400" b="1" dirty="0" smtClean="0">
                <a:solidFill>
                  <a:srgbClr val="C00000"/>
                </a:solidFill>
                <a:effectLst>
                  <a:glow rad="127000">
                    <a:schemeClr val="bg1"/>
                  </a:glow>
                </a:effectLst>
              </a:rPr>
              <a:t>Deploy to production env (Tutorial)</a:t>
            </a:r>
            <a:endParaRPr kumimoji="1" lang="en-US" altLang="ja-JP" sz="1400" b="1" dirty="0" smtClean="0">
              <a:solidFill>
                <a:srgbClr val="C00000"/>
              </a:solidFill>
              <a:effectLst>
                <a:glow rad="127000">
                  <a:schemeClr val="bg1"/>
                </a:glow>
              </a:effectLst>
            </a:endParaRPr>
          </a:p>
        </p:txBody>
      </p:sp>
      <p:sp>
        <p:nvSpPr>
          <p:cNvPr id="27" name="楕円 26"/>
          <p:cNvSpPr/>
          <p:nvPr/>
        </p:nvSpPr>
        <p:spPr bwMode="auto">
          <a:xfrm>
            <a:off x="3065026" y="4561556"/>
            <a:ext cx="337131" cy="339637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bg1"/>
            </a:solidFill>
          </a:ln>
          <a:effectLst/>
          <a:extLst/>
        </p:spPr>
        <p:txBody>
          <a:bodyPr rot="0" spcFirstLastPara="0" vertOverflow="overflow" horzOverflow="overflow" vert="horz" wrap="non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600" b="1" dirty="0" smtClean="0">
                <a:solidFill>
                  <a:schemeClr val="bg1"/>
                </a:solidFill>
                <a:latin typeface="+mn-ea"/>
              </a:rPr>
              <a:t>3</a:t>
            </a:r>
            <a:endParaRPr kumimoji="1" lang="ja-JP" altLang="en-US" sz="1600" b="1" dirty="0" smtClean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4" name="テキスト ボックス 33"/>
          <p:cNvSpPr txBox="1"/>
          <p:nvPr/>
        </p:nvSpPr>
        <p:spPr>
          <a:xfrm>
            <a:off x="6046426" y="3442654"/>
            <a:ext cx="556563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ja-JP" sz="3200" b="1" spc="-300" dirty="0" smtClean="0">
                <a:solidFill>
                  <a:schemeClr val="accent5">
                    <a:lumMod val="90000"/>
                    <a:lumOff val="10000"/>
                  </a:schemeClr>
                </a:solidFill>
                <a:effectLst>
                  <a:glow rad="50800">
                    <a:schemeClr val="bg1"/>
                  </a:glow>
                </a:effectLst>
                <a:latin typeface="ＭＳ 明朝" panose="02020609040205080304" pitchFamily="17" charset="-128"/>
                <a:ea typeface="ＭＳ 明朝" panose="02020609040205080304" pitchFamily="17" charset="-128"/>
              </a:rPr>
              <a:t>…</a:t>
            </a:r>
            <a:endParaRPr kumimoji="1" lang="en-US" altLang="ja-JP" sz="3200" b="1" spc="-300" dirty="0" smtClean="0">
              <a:solidFill>
                <a:schemeClr val="accent5">
                  <a:lumMod val="90000"/>
                  <a:lumOff val="10000"/>
                </a:schemeClr>
              </a:solidFill>
              <a:effectLst>
                <a:glow rad="50800">
                  <a:schemeClr val="bg1"/>
                </a:glow>
              </a:effectLst>
              <a:latin typeface="ＭＳ 明朝" panose="02020609040205080304" pitchFamily="17" charset="-128"/>
              <a:ea typeface="ＭＳ 明朝" panose="02020609040205080304" pitchFamily="17" charset="-128"/>
            </a:endParaRPr>
          </a:p>
        </p:txBody>
      </p:sp>
      <p:sp>
        <p:nvSpPr>
          <p:cNvPr id="35" name="テキスト ボックス 34"/>
          <p:cNvSpPr txBox="1"/>
          <p:nvPr/>
        </p:nvSpPr>
        <p:spPr>
          <a:xfrm>
            <a:off x="10803016" y="3442654"/>
            <a:ext cx="556563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ja-JP" sz="3200" b="1" spc="-300" dirty="0" smtClean="0">
                <a:solidFill>
                  <a:schemeClr val="accent5">
                    <a:lumMod val="90000"/>
                    <a:lumOff val="10000"/>
                  </a:schemeClr>
                </a:solidFill>
                <a:effectLst>
                  <a:glow rad="50800">
                    <a:schemeClr val="bg1"/>
                  </a:glow>
                </a:effectLst>
                <a:latin typeface="ＭＳ 明朝" panose="02020609040205080304" pitchFamily="17" charset="-128"/>
                <a:ea typeface="ＭＳ 明朝" panose="02020609040205080304" pitchFamily="17" charset="-128"/>
              </a:rPr>
              <a:t>…</a:t>
            </a:r>
            <a:endParaRPr kumimoji="1" lang="en-US" altLang="ja-JP" sz="3200" b="1" spc="-300" dirty="0" smtClean="0">
              <a:solidFill>
                <a:schemeClr val="accent5">
                  <a:lumMod val="90000"/>
                  <a:lumOff val="10000"/>
                </a:schemeClr>
              </a:solidFill>
              <a:effectLst>
                <a:glow rad="50800">
                  <a:schemeClr val="bg1"/>
                </a:glow>
              </a:effectLst>
              <a:latin typeface="ＭＳ 明朝" panose="02020609040205080304" pitchFamily="17" charset="-128"/>
              <a:ea typeface="ＭＳ 明朝" panose="02020609040205080304" pitchFamily="1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107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1" grpId="0" animBg="1"/>
      <p:bldP spid="22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図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423" y="1612292"/>
            <a:ext cx="9379099" cy="4769035"/>
          </a:xfrm>
          <a:prstGeom prst="rect">
            <a:avLst/>
          </a:prstGeom>
        </p:spPr>
      </p:pic>
      <p:sp>
        <p:nvSpPr>
          <p:cNvPr id="20" name="フリーフォーム 19"/>
          <p:cNvSpPr/>
          <p:nvPr/>
        </p:nvSpPr>
        <p:spPr bwMode="auto">
          <a:xfrm>
            <a:off x="919028" y="1573986"/>
            <a:ext cx="9371494" cy="4807341"/>
          </a:xfrm>
          <a:custGeom>
            <a:avLst/>
            <a:gdLst>
              <a:gd name="connsiteX0" fmla="*/ 2363400 w 5868000"/>
              <a:gd name="connsiteY0" fmla="*/ 1178266 h 3022037"/>
              <a:gd name="connsiteX1" fmla="*/ 2363400 w 5868000"/>
              <a:gd name="connsiteY1" fmla="*/ 1487259 h 3022037"/>
              <a:gd name="connsiteX2" fmla="*/ 3503776 w 5868000"/>
              <a:gd name="connsiteY2" fmla="*/ 1487259 h 3022037"/>
              <a:gd name="connsiteX3" fmla="*/ 3503776 w 5868000"/>
              <a:gd name="connsiteY3" fmla="*/ 1178266 h 3022037"/>
              <a:gd name="connsiteX4" fmla="*/ 0 w 5868000"/>
              <a:gd name="connsiteY4" fmla="*/ 0 h 3022037"/>
              <a:gd name="connsiteX5" fmla="*/ 5868000 w 5868000"/>
              <a:gd name="connsiteY5" fmla="*/ 0 h 3022037"/>
              <a:gd name="connsiteX6" fmla="*/ 5868000 w 5868000"/>
              <a:gd name="connsiteY6" fmla="*/ 3022037 h 3022037"/>
              <a:gd name="connsiteX7" fmla="*/ 0 w 5868000"/>
              <a:gd name="connsiteY7" fmla="*/ 3022037 h 3022037"/>
              <a:gd name="connsiteX0" fmla="*/ 982110 w 5868000"/>
              <a:gd name="connsiteY0" fmla="*/ 890857 h 3022037"/>
              <a:gd name="connsiteX1" fmla="*/ 2363400 w 5868000"/>
              <a:gd name="connsiteY1" fmla="*/ 1487259 h 3022037"/>
              <a:gd name="connsiteX2" fmla="*/ 3503776 w 5868000"/>
              <a:gd name="connsiteY2" fmla="*/ 1487259 h 3022037"/>
              <a:gd name="connsiteX3" fmla="*/ 3503776 w 5868000"/>
              <a:gd name="connsiteY3" fmla="*/ 1178266 h 3022037"/>
              <a:gd name="connsiteX4" fmla="*/ 982110 w 5868000"/>
              <a:gd name="connsiteY4" fmla="*/ 890857 h 3022037"/>
              <a:gd name="connsiteX5" fmla="*/ 0 w 5868000"/>
              <a:gd name="connsiteY5" fmla="*/ 0 h 3022037"/>
              <a:gd name="connsiteX6" fmla="*/ 5868000 w 5868000"/>
              <a:gd name="connsiteY6" fmla="*/ 0 h 3022037"/>
              <a:gd name="connsiteX7" fmla="*/ 5868000 w 5868000"/>
              <a:gd name="connsiteY7" fmla="*/ 3022037 h 3022037"/>
              <a:gd name="connsiteX8" fmla="*/ 0 w 5868000"/>
              <a:gd name="connsiteY8" fmla="*/ 3022037 h 3022037"/>
              <a:gd name="connsiteX9" fmla="*/ 0 w 5868000"/>
              <a:gd name="connsiteY9" fmla="*/ 0 h 3022037"/>
              <a:gd name="connsiteX0" fmla="*/ 982110 w 5868000"/>
              <a:gd name="connsiteY0" fmla="*/ 890857 h 3022037"/>
              <a:gd name="connsiteX1" fmla="*/ 974953 w 5868000"/>
              <a:gd name="connsiteY1" fmla="*/ 1465703 h 3022037"/>
              <a:gd name="connsiteX2" fmla="*/ 3503776 w 5868000"/>
              <a:gd name="connsiteY2" fmla="*/ 1487259 h 3022037"/>
              <a:gd name="connsiteX3" fmla="*/ 3503776 w 5868000"/>
              <a:gd name="connsiteY3" fmla="*/ 1178266 h 3022037"/>
              <a:gd name="connsiteX4" fmla="*/ 982110 w 5868000"/>
              <a:gd name="connsiteY4" fmla="*/ 890857 h 3022037"/>
              <a:gd name="connsiteX5" fmla="*/ 0 w 5868000"/>
              <a:gd name="connsiteY5" fmla="*/ 0 h 3022037"/>
              <a:gd name="connsiteX6" fmla="*/ 5868000 w 5868000"/>
              <a:gd name="connsiteY6" fmla="*/ 0 h 3022037"/>
              <a:gd name="connsiteX7" fmla="*/ 5868000 w 5868000"/>
              <a:gd name="connsiteY7" fmla="*/ 3022037 h 3022037"/>
              <a:gd name="connsiteX8" fmla="*/ 0 w 5868000"/>
              <a:gd name="connsiteY8" fmla="*/ 3022037 h 3022037"/>
              <a:gd name="connsiteX9" fmla="*/ 0 w 5868000"/>
              <a:gd name="connsiteY9" fmla="*/ 0 h 3022037"/>
              <a:gd name="connsiteX0" fmla="*/ 982110 w 5868000"/>
              <a:gd name="connsiteY0" fmla="*/ 890857 h 3022037"/>
              <a:gd name="connsiteX1" fmla="*/ 974953 w 5868000"/>
              <a:gd name="connsiteY1" fmla="*/ 1465703 h 3022037"/>
              <a:gd name="connsiteX2" fmla="*/ 3503776 w 5868000"/>
              <a:gd name="connsiteY2" fmla="*/ 1487259 h 3022037"/>
              <a:gd name="connsiteX3" fmla="*/ 2172585 w 5868000"/>
              <a:gd name="connsiteY3" fmla="*/ 883672 h 3022037"/>
              <a:gd name="connsiteX4" fmla="*/ 982110 w 5868000"/>
              <a:gd name="connsiteY4" fmla="*/ 890857 h 3022037"/>
              <a:gd name="connsiteX5" fmla="*/ 0 w 5868000"/>
              <a:gd name="connsiteY5" fmla="*/ 0 h 3022037"/>
              <a:gd name="connsiteX6" fmla="*/ 5868000 w 5868000"/>
              <a:gd name="connsiteY6" fmla="*/ 0 h 3022037"/>
              <a:gd name="connsiteX7" fmla="*/ 5868000 w 5868000"/>
              <a:gd name="connsiteY7" fmla="*/ 3022037 h 3022037"/>
              <a:gd name="connsiteX8" fmla="*/ 0 w 5868000"/>
              <a:gd name="connsiteY8" fmla="*/ 3022037 h 3022037"/>
              <a:gd name="connsiteX9" fmla="*/ 0 w 5868000"/>
              <a:gd name="connsiteY9" fmla="*/ 0 h 3022037"/>
              <a:gd name="connsiteX0" fmla="*/ 982110 w 5868000"/>
              <a:gd name="connsiteY0" fmla="*/ 890857 h 3022037"/>
              <a:gd name="connsiteX1" fmla="*/ 974953 w 5868000"/>
              <a:gd name="connsiteY1" fmla="*/ 1465703 h 3022037"/>
              <a:gd name="connsiteX2" fmla="*/ 2122486 w 5868000"/>
              <a:gd name="connsiteY2" fmla="*/ 1487259 h 3022037"/>
              <a:gd name="connsiteX3" fmla="*/ 2172585 w 5868000"/>
              <a:gd name="connsiteY3" fmla="*/ 883672 h 3022037"/>
              <a:gd name="connsiteX4" fmla="*/ 982110 w 5868000"/>
              <a:gd name="connsiteY4" fmla="*/ 890857 h 3022037"/>
              <a:gd name="connsiteX5" fmla="*/ 0 w 5868000"/>
              <a:gd name="connsiteY5" fmla="*/ 0 h 3022037"/>
              <a:gd name="connsiteX6" fmla="*/ 5868000 w 5868000"/>
              <a:gd name="connsiteY6" fmla="*/ 0 h 3022037"/>
              <a:gd name="connsiteX7" fmla="*/ 5868000 w 5868000"/>
              <a:gd name="connsiteY7" fmla="*/ 3022037 h 3022037"/>
              <a:gd name="connsiteX8" fmla="*/ 0 w 5868000"/>
              <a:gd name="connsiteY8" fmla="*/ 3022037 h 3022037"/>
              <a:gd name="connsiteX9" fmla="*/ 0 w 5868000"/>
              <a:gd name="connsiteY9" fmla="*/ 0 h 3022037"/>
              <a:gd name="connsiteX0" fmla="*/ 982110 w 5868000"/>
              <a:gd name="connsiteY0" fmla="*/ 890857 h 3022037"/>
              <a:gd name="connsiteX1" fmla="*/ 974953 w 5868000"/>
              <a:gd name="connsiteY1" fmla="*/ 1465703 h 3022037"/>
              <a:gd name="connsiteX2" fmla="*/ 2122486 w 5868000"/>
              <a:gd name="connsiteY2" fmla="*/ 1487259 h 3022037"/>
              <a:gd name="connsiteX3" fmla="*/ 2129644 w 5868000"/>
              <a:gd name="connsiteY3" fmla="*/ 883672 h 3022037"/>
              <a:gd name="connsiteX4" fmla="*/ 982110 w 5868000"/>
              <a:gd name="connsiteY4" fmla="*/ 890857 h 3022037"/>
              <a:gd name="connsiteX5" fmla="*/ 0 w 5868000"/>
              <a:gd name="connsiteY5" fmla="*/ 0 h 3022037"/>
              <a:gd name="connsiteX6" fmla="*/ 5868000 w 5868000"/>
              <a:gd name="connsiteY6" fmla="*/ 0 h 3022037"/>
              <a:gd name="connsiteX7" fmla="*/ 5868000 w 5868000"/>
              <a:gd name="connsiteY7" fmla="*/ 3022037 h 3022037"/>
              <a:gd name="connsiteX8" fmla="*/ 0 w 5868000"/>
              <a:gd name="connsiteY8" fmla="*/ 3022037 h 3022037"/>
              <a:gd name="connsiteX9" fmla="*/ 0 w 5868000"/>
              <a:gd name="connsiteY9" fmla="*/ 0 h 3022037"/>
              <a:gd name="connsiteX0" fmla="*/ 982110 w 5868000"/>
              <a:gd name="connsiteY0" fmla="*/ 890857 h 3022037"/>
              <a:gd name="connsiteX1" fmla="*/ 974953 w 5868000"/>
              <a:gd name="connsiteY1" fmla="*/ 1465703 h 3022037"/>
              <a:gd name="connsiteX2" fmla="*/ 4892223 w 5868000"/>
              <a:gd name="connsiteY2" fmla="*/ 1458518 h 3022037"/>
              <a:gd name="connsiteX3" fmla="*/ 2129644 w 5868000"/>
              <a:gd name="connsiteY3" fmla="*/ 883672 h 3022037"/>
              <a:gd name="connsiteX4" fmla="*/ 982110 w 5868000"/>
              <a:gd name="connsiteY4" fmla="*/ 890857 h 3022037"/>
              <a:gd name="connsiteX5" fmla="*/ 0 w 5868000"/>
              <a:gd name="connsiteY5" fmla="*/ 0 h 3022037"/>
              <a:gd name="connsiteX6" fmla="*/ 5868000 w 5868000"/>
              <a:gd name="connsiteY6" fmla="*/ 0 h 3022037"/>
              <a:gd name="connsiteX7" fmla="*/ 5868000 w 5868000"/>
              <a:gd name="connsiteY7" fmla="*/ 3022037 h 3022037"/>
              <a:gd name="connsiteX8" fmla="*/ 0 w 5868000"/>
              <a:gd name="connsiteY8" fmla="*/ 3022037 h 3022037"/>
              <a:gd name="connsiteX9" fmla="*/ 0 w 5868000"/>
              <a:gd name="connsiteY9" fmla="*/ 0 h 3022037"/>
              <a:gd name="connsiteX0" fmla="*/ 982110 w 5868000"/>
              <a:gd name="connsiteY0" fmla="*/ 890857 h 3022037"/>
              <a:gd name="connsiteX1" fmla="*/ 974953 w 5868000"/>
              <a:gd name="connsiteY1" fmla="*/ 1465703 h 3022037"/>
              <a:gd name="connsiteX2" fmla="*/ 4892223 w 5868000"/>
              <a:gd name="connsiteY2" fmla="*/ 1458518 h 3022037"/>
              <a:gd name="connsiteX3" fmla="*/ 4892224 w 5868000"/>
              <a:gd name="connsiteY3" fmla="*/ 1156711 h 3022037"/>
              <a:gd name="connsiteX4" fmla="*/ 982110 w 5868000"/>
              <a:gd name="connsiteY4" fmla="*/ 890857 h 3022037"/>
              <a:gd name="connsiteX5" fmla="*/ 0 w 5868000"/>
              <a:gd name="connsiteY5" fmla="*/ 0 h 3022037"/>
              <a:gd name="connsiteX6" fmla="*/ 5868000 w 5868000"/>
              <a:gd name="connsiteY6" fmla="*/ 0 h 3022037"/>
              <a:gd name="connsiteX7" fmla="*/ 5868000 w 5868000"/>
              <a:gd name="connsiteY7" fmla="*/ 3022037 h 3022037"/>
              <a:gd name="connsiteX8" fmla="*/ 0 w 5868000"/>
              <a:gd name="connsiteY8" fmla="*/ 3022037 h 3022037"/>
              <a:gd name="connsiteX9" fmla="*/ 0 w 5868000"/>
              <a:gd name="connsiteY9" fmla="*/ 0 h 3022037"/>
              <a:gd name="connsiteX0" fmla="*/ 2341929 w 5868000"/>
              <a:gd name="connsiteY0" fmla="*/ 1163896 h 3022037"/>
              <a:gd name="connsiteX1" fmla="*/ 974953 w 5868000"/>
              <a:gd name="connsiteY1" fmla="*/ 1465703 h 3022037"/>
              <a:gd name="connsiteX2" fmla="*/ 4892223 w 5868000"/>
              <a:gd name="connsiteY2" fmla="*/ 1458518 h 3022037"/>
              <a:gd name="connsiteX3" fmla="*/ 4892224 w 5868000"/>
              <a:gd name="connsiteY3" fmla="*/ 1156711 h 3022037"/>
              <a:gd name="connsiteX4" fmla="*/ 2341929 w 5868000"/>
              <a:gd name="connsiteY4" fmla="*/ 1163896 h 3022037"/>
              <a:gd name="connsiteX5" fmla="*/ 0 w 5868000"/>
              <a:gd name="connsiteY5" fmla="*/ 0 h 3022037"/>
              <a:gd name="connsiteX6" fmla="*/ 5868000 w 5868000"/>
              <a:gd name="connsiteY6" fmla="*/ 0 h 3022037"/>
              <a:gd name="connsiteX7" fmla="*/ 5868000 w 5868000"/>
              <a:gd name="connsiteY7" fmla="*/ 3022037 h 3022037"/>
              <a:gd name="connsiteX8" fmla="*/ 0 w 5868000"/>
              <a:gd name="connsiteY8" fmla="*/ 3022037 h 3022037"/>
              <a:gd name="connsiteX9" fmla="*/ 0 w 5868000"/>
              <a:gd name="connsiteY9" fmla="*/ 0 h 3022037"/>
              <a:gd name="connsiteX0" fmla="*/ 2341929 w 5868000"/>
              <a:gd name="connsiteY0" fmla="*/ 1163896 h 3022037"/>
              <a:gd name="connsiteX1" fmla="*/ 2341929 w 5868000"/>
              <a:gd name="connsiteY1" fmla="*/ 1480073 h 3022037"/>
              <a:gd name="connsiteX2" fmla="*/ 4892223 w 5868000"/>
              <a:gd name="connsiteY2" fmla="*/ 1458518 h 3022037"/>
              <a:gd name="connsiteX3" fmla="*/ 4892224 w 5868000"/>
              <a:gd name="connsiteY3" fmla="*/ 1156711 h 3022037"/>
              <a:gd name="connsiteX4" fmla="*/ 2341929 w 5868000"/>
              <a:gd name="connsiteY4" fmla="*/ 1163896 h 3022037"/>
              <a:gd name="connsiteX5" fmla="*/ 0 w 5868000"/>
              <a:gd name="connsiteY5" fmla="*/ 0 h 3022037"/>
              <a:gd name="connsiteX6" fmla="*/ 5868000 w 5868000"/>
              <a:gd name="connsiteY6" fmla="*/ 0 h 3022037"/>
              <a:gd name="connsiteX7" fmla="*/ 5868000 w 5868000"/>
              <a:gd name="connsiteY7" fmla="*/ 3022037 h 3022037"/>
              <a:gd name="connsiteX8" fmla="*/ 0 w 5868000"/>
              <a:gd name="connsiteY8" fmla="*/ 3022037 h 3022037"/>
              <a:gd name="connsiteX9" fmla="*/ 0 w 5868000"/>
              <a:gd name="connsiteY9" fmla="*/ 0 h 3022037"/>
              <a:gd name="connsiteX0" fmla="*/ 2341929 w 5868000"/>
              <a:gd name="connsiteY0" fmla="*/ 1163896 h 3022037"/>
              <a:gd name="connsiteX1" fmla="*/ 2341929 w 5868000"/>
              <a:gd name="connsiteY1" fmla="*/ 1451332 h 3022037"/>
              <a:gd name="connsiteX2" fmla="*/ 4892223 w 5868000"/>
              <a:gd name="connsiteY2" fmla="*/ 1458518 h 3022037"/>
              <a:gd name="connsiteX3" fmla="*/ 4892224 w 5868000"/>
              <a:gd name="connsiteY3" fmla="*/ 1156711 h 3022037"/>
              <a:gd name="connsiteX4" fmla="*/ 2341929 w 5868000"/>
              <a:gd name="connsiteY4" fmla="*/ 1163896 h 3022037"/>
              <a:gd name="connsiteX5" fmla="*/ 0 w 5868000"/>
              <a:gd name="connsiteY5" fmla="*/ 0 h 3022037"/>
              <a:gd name="connsiteX6" fmla="*/ 5868000 w 5868000"/>
              <a:gd name="connsiteY6" fmla="*/ 0 h 3022037"/>
              <a:gd name="connsiteX7" fmla="*/ 5868000 w 5868000"/>
              <a:gd name="connsiteY7" fmla="*/ 3022037 h 3022037"/>
              <a:gd name="connsiteX8" fmla="*/ 0 w 5868000"/>
              <a:gd name="connsiteY8" fmla="*/ 3022037 h 3022037"/>
              <a:gd name="connsiteX9" fmla="*/ 0 w 5868000"/>
              <a:gd name="connsiteY9" fmla="*/ 0 h 3022037"/>
              <a:gd name="connsiteX0" fmla="*/ 2341929 w 5868000"/>
              <a:gd name="connsiteY0" fmla="*/ 1163896 h 3022037"/>
              <a:gd name="connsiteX1" fmla="*/ 2341929 w 5868000"/>
              <a:gd name="connsiteY1" fmla="*/ 1465703 h 3022037"/>
              <a:gd name="connsiteX2" fmla="*/ 4892223 w 5868000"/>
              <a:gd name="connsiteY2" fmla="*/ 1458518 h 3022037"/>
              <a:gd name="connsiteX3" fmla="*/ 4892224 w 5868000"/>
              <a:gd name="connsiteY3" fmla="*/ 1156711 h 3022037"/>
              <a:gd name="connsiteX4" fmla="*/ 2341929 w 5868000"/>
              <a:gd name="connsiteY4" fmla="*/ 1163896 h 3022037"/>
              <a:gd name="connsiteX5" fmla="*/ 0 w 5868000"/>
              <a:gd name="connsiteY5" fmla="*/ 0 h 3022037"/>
              <a:gd name="connsiteX6" fmla="*/ 5868000 w 5868000"/>
              <a:gd name="connsiteY6" fmla="*/ 0 h 3022037"/>
              <a:gd name="connsiteX7" fmla="*/ 5868000 w 5868000"/>
              <a:gd name="connsiteY7" fmla="*/ 3022037 h 3022037"/>
              <a:gd name="connsiteX8" fmla="*/ 0 w 5868000"/>
              <a:gd name="connsiteY8" fmla="*/ 3022037 h 3022037"/>
              <a:gd name="connsiteX9" fmla="*/ 0 w 5868000"/>
              <a:gd name="connsiteY9" fmla="*/ 0 h 3022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868000" h="3022037">
                <a:moveTo>
                  <a:pt x="2341929" y="1163896"/>
                </a:moveTo>
                <a:cubicBezTo>
                  <a:pt x="2339543" y="1355511"/>
                  <a:pt x="2344315" y="1274088"/>
                  <a:pt x="2341929" y="1465703"/>
                </a:cubicBezTo>
                <a:lnTo>
                  <a:pt x="4892223" y="1458518"/>
                </a:lnTo>
                <a:cubicBezTo>
                  <a:pt x="4892223" y="1357916"/>
                  <a:pt x="4892224" y="1257313"/>
                  <a:pt x="4892224" y="1156711"/>
                </a:cubicBezTo>
                <a:lnTo>
                  <a:pt x="2341929" y="1163896"/>
                </a:lnTo>
                <a:close/>
                <a:moveTo>
                  <a:pt x="0" y="0"/>
                </a:moveTo>
                <a:lnTo>
                  <a:pt x="5868000" y="0"/>
                </a:lnTo>
                <a:lnTo>
                  <a:pt x="5868000" y="3022037"/>
                </a:lnTo>
                <a:lnTo>
                  <a:pt x="0" y="3022037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50000"/>
            </a:srgbClr>
          </a:solidFill>
          <a:ln w="12700">
            <a:noFill/>
          </a:ln>
          <a:effectLst/>
          <a:extLst/>
        </p:spPr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  <p:pic>
        <p:nvPicPr>
          <p:cNvPr id="13" name="図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0176" y="174458"/>
            <a:ext cx="4397060" cy="177689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</p:pic>
      <p:pic>
        <p:nvPicPr>
          <p:cNvPr id="16" name="図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0176" y="174459"/>
            <a:ext cx="4397060" cy="1779106"/>
          </a:xfrm>
          <a:prstGeom prst="rect">
            <a:avLst/>
          </a:prstGeom>
        </p:spPr>
      </p:pic>
      <p:sp>
        <p:nvSpPr>
          <p:cNvPr id="3" name="コンテンツ プレースホルダー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altLang="ja-JP" dirty="0" smtClean="0"/>
              <a:t>Check CI results</a:t>
            </a:r>
          </a:p>
          <a:p>
            <a:pPr lvl="1"/>
            <a:r>
              <a:rPr lang="en-US" altLang="ja-JP" dirty="0"/>
              <a:t>Check the build results of the Application code.</a:t>
            </a:r>
            <a:endParaRPr lang="en-US" altLang="ja-JP" dirty="0" smtClean="0"/>
          </a:p>
        </p:txBody>
      </p:sp>
      <p:sp>
        <p:nvSpPr>
          <p:cNvPr id="6" name="タイトル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b="1" dirty="0" smtClean="0"/>
              <a:t>4.5 CI/CD Workflow No.1 (5/25)</a:t>
            </a:r>
            <a:endParaRPr kumimoji="1" lang="ja-JP" altLang="en-US" dirty="0"/>
          </a:p>
        </p:txBody>
      </p:sp>
      <p:sp>
        <p:nvSpPr>
          <p:cNvPr id="47" name="角丸四角形 46"/>
          <p:cNvSpPr/>
          <p:nvPr/>
        </p:nvSpPr>
        <p:spPr bwMode="auto">
          <a:xfrm>
            <a:off x="4583832" y="3376488"/>
            <a:ext cx="4176464" cy="55656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  <p:sp>
        <p:nvSpPr>
          <p:cNvPr id="12" name="角丸四角形吹き出し 11"/>
          <p:cNvSpPr/>
          <p:nvPr/>
        </p:nvSpPr>
        <p:spPr bwMode="auto">
          <a:xfrm>
            <a:off x="5447928" y="4118692"/>
            <a:ext cx="4752528" cy="1038500"/>
          </a:xfrm>
          <a:prstGeom prst="wedgeRoundRectCallout">
            <a:avLst>
              <a:gd name="adj1" fmla="val -41183"/>
              <a:gd name="adj2" fmla="val -88203"/>
              <a:gd name="adj3" fmla="val 16667"/>
            </a:avLst>
          </a:prstGeom>
          <a:solidFill>
            <a:srgbClr val="FFFFCC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ja-JP" sz="1300" b="1" dirty="0">
                <a:latin typeface="+mn-ea"/>
              </a:rPr>
              <a:t>Running the Git push command </a:t>
            </a:r>
            <a:r>
              <a:rPr lang="en-US" altLang="ja-JP" sz="1300" b="1" dirty="0" smtClean="0">
                <a:latin typeface="+mn-ea"/>
              </a:rPr>
              <a:t/>
            </a:r>
            <a:br>
              <a:rPr lang="en-US" altLang="ja-JP" sz="1300" b="1" dirty="0" smtClean="0">
                <a:latin typeface="+mn-ea"/>
              </a:rPr>
            </a:br>
            <a:r>
              <a:rPr lang="en-US" altLang="ja-JP" sz="1300" b="1" dirty="0" smtClean="0">
                <a:latin typeface="+mn-ea"/>
              </a:rPr>
              <a:t>will </a:t>
            </a:r>
            <a:r>
              <a:rPr lang="en-US" altLang="ja-JP" sz="1300" b="1" dirty="0">
                <a:latin typeface="+mn-ea"/>
              </a:rPr>
              <a:t>start the CI Pipeline.</a:t>
            </a:r>
          </a:p>
          <a:p>
            <a:r>
              <a:rPr lang="en-US" altLang="ja-JP" sz="1300" b="1" dirty="0">
                <a:latin typeface="+mn-ea"/>
              </a:rPr>
              <a:t>Users can press this icon in order to see the results.</a:t>
            </a:r>
            <a:endParaRPr kumimoji="1" lang="ja-JP" altLang="en-US" sz="1300" b="1" dirty="0" smtClean="0">
              <a:latin typeface="+mn-ea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3431704" y="5492567"/>
            <a:ext cx="5904656" cy="461665"/>
          </a:xfrm>
          <a:prstGeom prst="rect">
            <a:avLst/>
          </a:prstGeom>
          <a:noFill/>
          <a:ln w="38100">
            <a:solidFill>
              <a:srgbClr val="C00000"/>
            </a:solidFill>
          </a:ln>
          <a:effectLst>
            <a:glow rad="101600">
              <a:schemeClr val="bg1">
                <a:alpha val="94000"/>
              </a:schemeClr>
            </a:glow>
          </a:effectLst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ja-JP" sz="2400" b="1" dirty="0" smtClean="0">
                <a:ln w="19050">
                  <a:noFill/>
                </a:ln>
                <a:solidFill>
                  <a:srgbClr val="C00000"/>
                </a:solidFill>
                <a:effectLst>
                  <a:glow rad="101600">
                    <a:schemeClr val="bg1">
                      <a:alpha val="90000"/>
                    </a:schemeClr>
                  </a:glow>
                </a:effectLst>
                <a:latin typeface="Meiryo UI" panose="020B0604030504040204" pitchFamily="50" charset="-128"/>
                <a:ea typeface="Meiryo UI" panose="020B0604030504040204" pitchFamily="50" charset="-128"/>
              </a:rPr>
              <a:t>Let us check out the CI results!</a:t>
            </a:r>
            <a:endParaRPr kumimoji="1" lang="ja-JP" altLang="en-US" sz="2400" b="1" dirty="0">
              <a:ln w="19050">
                <a:noFill/>
              </a:ln>
              <a:solidFill>
                <a:srgbClr val="C00000"/>
              </a:solidFill>
              <a:effectLst>
                <a:glow rad="101600">
                  <a:schemeClr val="bg1">
                    <a:alpha val="90000"/>
                  </a:schemeClr>
                </a:glow>
              </a:effectLst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" name="二等辺三角形 14"/>
          <p:cNvSpPr/>
          <p:nvPr/>
        </p:nvSpPr>
        <p:spPr bwMode="auto">
          <a:xfrm flipV="1">
            <a:off x="5925379" y="6012886"/>
            <a:ext cx="917306" cy="309668"/>
          </a:xfrm>
          <a:prstGeom prst="triangle">
            <a:avLst/>
          </a:prstGeom>
          <a:solidFill>
            <a:srgbClr val="C00000"/>
          </a:solidFill>
          <a:ln w="12700">
            <a:solidFill>
              <a:srgbClr val="C0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  <p:sp>
        <p:nvSpPr>
          <p:cNvPr id="14" name="角丸四角形 13"/>
          <p:cNvSpPr/>
          <p:nvPr/>
        </p:nvSpPr>
        <p:spPr bwMode="auto">
          <a:xfrm>
            <a:off x="8533188" y="590025"/>
            <a:ext cx="864096" cy="23987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  <a:effectLst>
            <a:glow rad="38100">
              <a:schemeClr val="accent2">
                <a:satMod val="175000"/>
                <a:alpha val="40000"/>
              </a:schemeClr>
            </a:glow>
          </a:effectLst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19028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図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0056" y="2237493"/>
            <a:ext cx="5477828" cy="2563178"/>
          </a:xfrm>
          <a:prstGeom prst="rect">
            <a:avLst/>
          </a:prstGeom>
        </p:spPr>
      </p:pic>
      <p:sp>
        <p:nvSpPr>
          <p:cNvPr id="3" name="コンテンツ プレースホルダー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altLang="ja-JP" dirty="0" smtClean="0"/>
              <a:t>Check the TEKTON Pipeline</a:t>
            </a:r>
          </a:p>
          <a:p>
            <a:pPr lvl="1"/>
            <a:r>
              <a:rPr lang="en-US" altLang="ja-JP" dirty="0"/>
              <a:t>Check the TEKTON pipeline that the build has ended </a:t>
            </a:r>
            <a:r>
              <a:rPr lang="en-US" altLang="ja-JP" dirty="0" smtClean="0"/>
              <a:t>successfully.</a:t>
            </a:r>
          </a:p>
        </p:txBody>
      </p:sp>
      <p:sp>
        <p:nvSpPr>
          <p:cNvPr id="6" name="タイトル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b="1" dirty="0" smtClean="0"/>
              <a:t>4.5 CI/CD Workflow No.1 (6/25)</a:t>
            </a:r>
            <a:endParaRPr kumimoji="1" lang="ja-JP" altLang="en-US" dirty="0"/>
          </a:p>
        </p:txBody>
      </p:sp>
      <p:pic>
        <p:nvPicPr>
          <p:cNvPr id="11" name="図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00" y="1548000"/>
            <a:ext cx="5868000" cy="2983730"/>
          </a:xfrm>
          <a:prstGeom prst="rect">
            <a:avLst/>
          </a:prstGeom>
        </p:spPr>
      </p:pic>
      <p:sp>
        <p:nvSpPr>
          <p:cNvPr id="47" name="角丸四角形 46"/>
          <p:cNvSpPr/>
          <p:nvPr/>
        </p:nvSpPr>
        <p:spPr bwMode="auto">
          <a:xfrm>
            <a:off x="3852000" y="2736000"/>
            <a:ext cx="216024" cy="20466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  <p:sp>
        <p:nvSpPr>
          <p:cNvPr id="20" name="フリーフォーム 19"/>
          <p:cNvSpPr/>
          <p:nvPr/>
        </p:nvSpPr>
        <p:spPr bwMode="auto">
          <a:xfrm>
            <a:off x="583604" y="1509693"/>
            <a:ext cx="5868000" cy="3022037"/>
          </a:xfrm>
          <a:custGeom>
            <a:avLst/>
            <a:gdLst>
              <a:gd name="connsiteX0" fmla="*/ 2363400 w 5868000"/>
              <a:gd name="connsiteY0" fmla="*/ 1178266 h 3022037"/>
              <a:gd name="connsiteX1" fmla="*/ 2363400 w 5868000"/>
              <a:gd name="connsiteY1" fmla="*/ 1487259 h 3022037"/>
              <a:gd name="connsiteX2" fmla="*/ 3503776 w 5868000"/>
              <a:gd name="connsiteY2" fmla="*/ 1487259 h 3022037"/>
              <a:gd name="connsiteX3" fmla="*/ 3503776 w 5868000"/>
              <a:gd name="connsiteY3" fmla="*/ 1178266 h 3022037"/>
              <a:gd name="connsiteX4" fmla="*/ 0 w 5868000"/>
              <a:gd name="connsiteY4" fmla="*/ 0 h 3022037"/>
              <a:gd name="connsiteX5" fmla="*/ 5868000 w 5868000"/>
              <a:gd name="connsiteY5" fmla="*/ 0 h 3022037"/>
              <a:gd name="connsiteX6" fmla="*/ 5868000 w 5868000"/>
              <a:gd name="connsiteY6" fmla="*/ 3022037 h 3022037"/>
              <a:gd name="connsiteX7" fmla="*/ 0 w 5868000"/>
              <a:gd name="connsiteY7" fmla="*/ 3022037 h 3022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868000" h="3022037">
                <a:moveTo>
                  <a:pt x="2363400" y="1178266"/>
                </a:moveTo>
                <a:lnTo>
                  <a:pt x="2363400" y="1487259"/>
                </a:lnTo>
                <a:lnTo>
                  <a:pt x="3503776" y="1487259"/>
                </a:lnTo>
                <a:lnTo>
                  <a:pt x="3503776" y="1178266"/>
                </a:lnTo>
                <a:close/>
                <a:moveTo>
                  <a:pt x="0" y="0"/>
                </a:moveTo>
                <a:lnTo>
                  <a:pt x="5868000" y="0"/>
                </a:lnTo>
                <a:lnTo>
                  <a:pt x="5868000" y="3022037"/>
                </a:lnTo>
                <a:lnTo>
                  <a:pt x="0" y="3022037"/>
                </a:lnTo>
                <a:close/>
              </a:path>
            </a:pathLst>
          </a:custGeom>
          <a:solidFill>
            <a:srgbClr val="000000">
              <a:alpha val="50000"/>
            </a:srgbClr>
          </a:solidFill>
          <a:ln w="12700">
            <a:noFill/>
          </a:ln>
          <a:effectLst/>
          <a:extLst/>
        </p:spPr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  <p:sp>
        <p:nvSpPr>
          <p:cNvPr id="32" name="角丸四角形吹き出し 31"/>
          <p:cNvSpPr/>
          <p:nvPr/>
        </p:nvSpPr>
        <p:spPr bwMode="auto">
          <a:xfrm>
            <a:off x="9207510" y="1566526"/>
            <a:ext cx="2616291" cy="1341935"/>
          </a:xfrm>
          <a:prstGeom prst="wedgeRoundRectCallout">
            <a:avLst>
              <a:gd name="adj1" fmla="val -71829"/>
              <a:gd name="adj2" fmla="val 84069"/>
              <a:gd name="adj3" fmla="val 16667"/>
            </a:avLst>
          </a:prstGeom>
          <a:solidFill>
            <a:srgbClr val="FFFFCC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altLang="ja-JP" sz="1100" b="1" dirty="0"/>
          </a:p>
          <a:p>
            <a:r>
              <a:rPr lang="en-US" altLang="ja-JP" sz="1100" b="1" dirty="0"/>
              <a:t>Users can check the CI Pipeline operations from the TEKTON dashboard.</a:t>
            </a:r>
          </a:p>
          <a:p>
            <a:r>
              <a:rPr lang="en-US" altLang="ja-JP" sz="1100" b="1" dirty="0"/>
              <a:t>By pressing the name of the operation, users can see more information regarding the CI Pipeline contents.</a:t>
            </a:r>
            <a:endParaRPr lang="ja-JP" altLang="en-US" sz="1100" b="1" dirty="0"/>
          </a:p>
        </p:txBody>
      </p:sp>
      <p:sp>
        <p:nvSpPr>
          <p:cNvPr id="21" name="角丸四角形吹き出し 20"/>
          <p:cNvSpPr/>
          <p:nvPr/>
        </p:nvSpPr>
        <p:spPr bwMode="auto">
          <a:xfrm>
            <a:off x="7608168" y="4005064"/>
            <a:ext cx="2616291" cy="736125"/>
          </a:xfrm>
          <a:prstGeom prst="wedgeRoundRectCallout">
            <a:avLst>
              <a:gd name="adj1" fmla="val -40415"/>
              <a:gd name="adj2" fmla="val -100049"/>
              <a:gd name="adj3" fmla="val 16667"/>
            </a:avLst>
          </a:prstGeom>
          <a:solidFill>
            <a:srgbClr val="FFFFCC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ja-JP" sz="1100" b="1" dirty="0" smtClean="0"/>
              <a:t>If the “Status” displays a green checkmark, the operation has ended successfully.</a:t>
            </a:r>
            <a:endParaRPr lang="ja-JP" altLang="en-US" sz="1100" b="1" dirty="0"/>
          </a:p>
        </p:txBody>
      </p:sp>
      <p:cxnSp>
        <p:nvCxnSpPr>
          <p:cNvPr id="28" name="直線矢印コネクタ 27"/>
          <p:cNvCxnSpPr>
            <a:stCxn id="47" idx="3"/>
          </p:cNvCxnSpPr>
          <p:nvPr/>
        </p:nvCxnSpPr>
        <p:spPr bwMode="auto">
          <a:xfrm>
            <a:off x="4068024" y="2838332"/>
            <a:ext cx="2532032" cy="14604"/>
          </a:xfrm>
          <a:prstGeom prst="straightConnector1">
            <a:avLst/>
          </a:prstGeom>
          <a:solidFill>
            <a:schemeClr val="bg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947424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グループ化 7"/>
          <p:cNvGrpSpPr/>
          <p:nvPr/>
        </p:nvGrpSpPr>
        <p:grpSpPr>
          <a:xfrm>
            <a:off x="576000" y="1548000"/>
            <a:ext cx="5868000" cy="2983730"/>
            <a:chOff x="357150" y="3429000"/>
            <a:chExt cx="5880006" cy="2983730"/>
          </a:xfrm>
        </p:grpSpPr>
        <p:pic>
          <p:nvPicPr>
            <p:cNvPr id="13" name="図 1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9156" y="3429000"/>
              <a:ext cx="5868000" cy="2983730"/>
            </a:xfrm>
            <a:prstGeom prst="rect">
              <a:avLst/>
            </a:prstGeom>
          </p:spPr>
        </p:pic>
        <p:sp>
          <p:nvSpPr>
            <p:cNvPr id="16" name="フリーフォーム 15"/>
            <p:cNvSpPr>
              <a:spLocks noChangeAspect="1"/>
            </p:cNvSpPr>
            <p:nvPr/>
          </p:nvSpPr>
          <p:spPr bwMode="auto">
            <a:xfrm>
              <a:off x="357150" y="3429000"/>
              <a:ext cx="5880006" cy="2983730"/>
            </a:xfrm>
            <a:custGeom>
              <a:avLst/>
              <a:gdLst>
                <a:gd name="connsiteX0" fmla="*/ 3746748 w 5880006"/>
                <a:gd name="connsiteY0" fmla="*/ 1152128 h 2983730"/>
                <a:gd name="connsiteX1" fmla="*/ 3746748 w 5880006"/>
                <a:gd name="connsiteY1" fmla="*/ 1440160 h 2983730"/>
                <a:gd name="connsiteX2" fmla="*/ 4862748 w 5880006"/>
                <a:gd name="connsiteY2" fmla="*/ 1440160 h 2983730"/>
                <a:gd name="connsiteX3" fmla="*/ 4862748 w 5880006"/>
                <a:gd name="connsiteY3" fmla="*/ 1152128 h 2983730"/>
                <a:gd name="connsiteX4" fmla="*/ 0 w 5880006"/>
                <a:gd name="connsiteY4" fmla="*/ 0 h 2983730"/>
                <a:gd name="connsiteX5" fmla="*/ 5880006 w 5880006"/>
                <a:gd name="connsiteY5" fmla="*/ 0 h 2983730"/>
                <a:gd name="connsiteX6" fmla="*/ 5880006 w 5880006"/>
                <a:gd name="connsiteY6" fmla="*/ 2983730 h 2983730"/>
                <a:gd name="connsiteX7" fmla="*/ 0 w 5880006"/>
                <a:gd name="connsiteY7" fmla="*/ 2983730 h 2983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80006" h="2983730">
                  <a:moveTo>
                    <a:pt x="3746748" y="1152128"/>
                  </a:moveTo>
                  <a:lnTo>
                    <a:pt x="3746748" y="1440160"/>
                  </a:lnTo>
                  <a:lnTo>
                    <a:pt x="4862748" y="1440160"/>
                  </a:lnTo>
                  <a:lnTo>
                    <a:pt x="4862748" y="1152128"/>
                  </a:lnTo>
                  <a:close/>
                  <a:moveTo>
                    <a:pt x="0" y="0"/>
                  </a:moveTo>
                  <a:lnTo>
                    <a:pt x="5880006" y="0"/>
                  </a:lnTo>
                  <a:lnTo>
                    <a:pt x="5880006" y="2983730"/>
                  </a:lnTo>
                  <a:lnTo>
                    <a:pt x="0" y="2983730"/>
                  </a:lnTo>
                  <a:close/>
                </a:path>
              </a:pathLst>
            </a:custGeom>
            <a:solidFill>
              <a:srgbClr val="000000">
                <a:alpha val="50000"/>
              </a:srgbClr>
            </a:solidFill>
            <a:ln w="12700">
              <a:noFill/>
            </a:ln>
            <a:effectLst/>
            <a:extLst/>
          </p:spPr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b="1" dirty="0" smtClean="0">
                <a:latin typeface="+mn-ea"/>
              </a:endParaRPr>
            </a:p>
          </p:txBody>
        </p:sp>
      </p:grpSp>
      <p:sp>
        <p:nvSpPr>
          <p:cNvPr id="3" name="コンテンツ プレースホルダー 2"/>
          <p:cNvSpPr>
            <a:spLocks noGrp="1"/>
          </p:cNvSpPr>
          <p:nvPr>
            <p:ph sz="quarter" idx="10"/>
          </p:nvPr>
        </p:nvSpPr>
        <p:spPr>
          <a:xfrm>
            <a:off x="239350" y="836712"/>
            <a:ext cx="11713301" cy="1224136"/>
          </a:xfrm>
        </p:spPr>
        <p:txBody>
          <a:bodyPr>
            <a:normAutofit/>
          </a:bodyPr>
          <a:lstStyle/>
          <a:p>
            <a:r>
              <a:rPr lang="en-US" altLang="ja-JP" dirty="0" smtClean="0"/>
              <a:t>Check the Container image tag name</a:t>
            </a:r>
            <a:endParaRPr lang="ja-JP" altLang="en-US" dirty="0"/>
          </a:p>
          <a:p>
            <a:pPr lvl="1"/>
            <a:r>
              <a:rPr lang="en-US" altLang="ja-JP" dirty="0"/>
              <a:t>Open the </a:t>
            </a:r>
            <a:r>
              <a:rPr lang="en-US" altLang="ja-JP" dirty="0" smtClean="0"/>
              <a:t>registry </a:t>
            </a:r>
            <a:r>
              <a:rPr lang="en-US" altLang="ja-JP" dirty="0"/>
              <a:t>service screen and check the tag of the built container image.</a:t>
            </a:r>
            <a:endParaRPr lang="en-US" altLang="ja-JP" dirty="0" smtClean="0"/>
          </a:p>
        </p:txBody>
      </p:sp>
      <p:sp>
        <p:nvSpPr>
          <p:cNvPr id="6" name="タイトル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b="1" dirty="0" smtClean="0"/>
              <a:t>4.5 CI/CD Workflow No.1 (7/25)</a:t>
            </a:r>
            <a:endParaRPr kumimoji="1" lang="ja-JP" altLang="en-US" dirty="0"/>
          </a:p>
        </p:txBody>
      </p:sp>
      <p:sp>
        <p:nvSpPr>
          <p:cNvPr id="10" name="角丸四角形 9"/>
          <p:cNvSpPr/>
          <p:nvPr/>
        </p:nvSpPr>
        <p:spPr bwMode="auto">
          <a:xfrm>
            <a:off x="5231905" y="2708920"/>
            <a:ext cx="216023" cy="21602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  <p:cxnSp>
        <p:nvCxnSpPr>
          <p:cNvPr id="22" name="直線矢印コネクタ 21"/>
          <p:cNvCxnSpPr>
            <a:stCxn id="10" idx="3"/>
          </p:cNvCxnSpPr>
          <p:nvPr/>
        </p:nvCxnSpPr>
        <p:spPr bwMode="auto">
          <a:xfrm>
            <a:off x="5447928" y="2816932"/>
            <a:ext cx="1223203" cy="0"/>
          </a:xfrm>
          <a:prstGeom prst="straightConnector1">
            <a:avLst/>
          </a:prstGeom>
          <a:solidFill>
            <a:schemeClr val="bg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</p:cxnSp>
      <p:pic>
        <p:nvPicPr>
          <p:cNvPr id="7" name="図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1131" y="1604025"/>
            <a:ext cx="5473541" cy="3617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20" name="角丸四角形 19"/>
          <p:cNvSpPr/>
          <p:nvPr/>
        </p:nvSpPr>
        <p:spPr bwMode="auto">
          <a:xfrm>
            <a:off x="6806001" y="3789364"/>
            <a:ext cx="802167" cy="16968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  <p:sp>
        <p:nvSpPr>
          <p:cNvPr id="21" name="角丸四角形吹き出し 20"/>
          <p:cNvSpPr/>
          <p:nvPr/>
        </p:nvSpPr>
        <p:spPr bwMode="auto">
          <a:xfrm>
            <a:off x="8155696" y="2708920"/>
            <a:ext cx="3618857" cy="1152128"/>
          </a:xfrm>
          <a:prstGeom prst="wedgeRoundRectCallout">
            <a:avLst>
              <a:gd name="adj1" fmla="val -62027"/>
              <a:gd name="adj2" fmla="val 41653"/>
              <a:gd name="adj3" fmla="val 16667"/>
            </a:avLst>
          </a:prstGeom>
          <a:solidFill>
            <a:srgbClr val="FFFFCC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ja-JP" sz="1100" b="1" dirty="0">
                <a:latin typeface="+mn-ea"/>
              </a:rPr>
              <a:t>Open the </a:t>
            </a:r>
            <a:r>
              <a:rPr lang="en-US" altLang="ja-JP" sz="1100" b="1" dirty="0" err="1">
                <a:latin typeface="+mn-ea"/>
              </a:rPr>
              <a:t>Dockerhub</a:t>
            </a:r>
            <a:r>
              <a:rPr lang="en-US" altLang="ja-JP" sz="1100" b="1" dirty="0">
                <a:latin typeface="+mn-ea"/>
              </a:rPr>
              <a:t> screen and check the epoch-sample-</a:t>
            </a:r>
            <a:r>
              <a:rPr lang="en-US" altLang="ja-JP" sz="1100" b="1" dirty="0" err="1">
                <a:latin typeface="+mn-ea"/>
              </a:rPr>
              <a:t>api</a:t>
            </a:r>
            <a:r>
              <a:rPr lang="en-US" altLang="ja-JP" sz="1100" b="1" dirty="0">
                <a:latin typeface="+mn-ea"/>
              </a:rPr>
              <a:t> tag.</a:t>
            </a:r>
          </a:p>
          <a:p>
            <a:endParaRPr lang="en-US" altLang="ja-JP" sz="1100" b="1" dirty="0">
              <a:latin typeface="+mn-ea"/>
            </a:endParaRPr>
          </a:p>
          <a:p>
            <a:r>
              <a:rPr lang="en-US" altLang="ja-JP" sz="1100" b="1" dirty="0">
                <a:latin typeface="+mn-ea"/>
              </a:rPr>
              <a:t>※If the image isn't registered, check the results from the TEKTON pipeline</a:t>
            </a:r>
            <a:endParaRPr lang="en-US" altLang="ja-JP" sz="1100" b="1" dirty="0" smtClean="0">
              <a:latin typeface="+mn-ea"/>
            </a:endParaRPr>
          </a:p>
        </p:txBody>
      </p:sp>
      <p:sp>
        <p:nvSpPr>
          <p:cNvPr id="12" name="フローチャート: 処理 11"/>
          <p:cNvSpPr/>
          <p:nvPr/>
        </p:nvSpPr>
        <p:spPr bwMode="auto">
          <a:xfrm>
            <a:off x="6671131" y="5329632"/>
            <a:ext cx="5280220" cy="792088"/>
          </a:xfrm>
          <a:prstGeom prst="flowChartProcess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tx1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400" b="1" dirty="0">
                <a:latin typeface="+mn-ea"/>
              </a:rPr>
              <a:t>The Image tag will be used in the next step </a:t>
            </a:r>
            <a:r>
              <a:rPr lang="en-US" altLang="ja-JP" sz="1400" b="1" dirty="0" smtClean="0">
                <a:latin typeface="+mn-ea"/>
              </a:rPr>
              <a:t>where</a:t>
            </a:r>
            <a:br>
              <a:rPr lang="en-US" altLang="ja-JP" sz="1400" b="1" dirty="0" smtClean="0">
                <a:latin typeface="+mn-ea"/>
              </a:rPr>
            </a:br>
            <a:r>
              <a:rPr lang="en-US" altLang="ja-JP" sz="1400" b="1" dirty="0" smtClean="0">
                <a:latin typeface="+mn-ea"/>
              </a:rPr>
              <a:t> </a:t>
            </a:r>
            <a:r>
              <a:rPr lang="en-US" altLang="ja-JP" sz="1400" b="1" dirty="0">
                <a:latin typeface="+mn-ea"/>
              </a:rPr>
              <a:t>we input it into the Manifest parameter (image_tag</a:t>
            </a:r>
            <a:r>
              <a:rPr lang="en-US" altLang="ja-JP" sz="1400" b="1" dirty="0" smtClean="0">
                <a:latin typeface="+mn-ea"/>
              </a:rPr>
              <a:t>),</a:t>
            </a:r>
            <a:br>
              <a:rPr lang="en-US" altLang="ja-JP" sz="1400" b="1" dirty="0" smtClean="0">
                <a:latin typeface="+mn-ea"/>
              </a:rPr>
            </a:br>
            <a:r>
              <a:rPr lang="en-US" altLang="ja-JP" sz="1400" b="1" dirty="0" smtClean="0">
                <a:latin typeface="+mn-ea"/>
              </a:rPr>
              <a:t> </a:t>
            </a:r>
            <a:r>
              <a:rPr lang="en-US" altLang="ja-JP" sz="1400" b="1" dirty="0">
                <a:latin typeface="+mn-ea"/>
              </a:rPr>
              <a:t>so make sure to save it.</a:t>
            </a:r>
            <a:endParaRPr lang="en-US" altLang="ja-JP" sz="1400" b="1" dirty="0" smtClean="0">
              <a:latin typeface="+mn-ea"/>
            </a:endParaRPr>
          </a:p>
        </p:txBody>
      </p:sp>
      <p:sp>
        <p:nvSpPr>
          <p:cNvPr id="14" name="正方形/長方形 13"/>
          <p:cNvSpPr/>
          <p:nvPr/>
        </p:nvSpPr>
        <p:spPr>
          <a:xfrm>
            <a:off x="5952500" y="6121720"/>
            <a:ext cx="6025404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8000" lvl="2" indent="0" algn="r">
              <a:buNone/>
            </a:pPr>
            <a:r>
              <a:rPr lang="en-US" altLang="ja-JP" sz="1000" dirty="0"/>
              <a:t>※We plan to make it possible for users to select the image_tag created in the Pipeline.</a:t>
            </a:r>
            <a:endParaRPr lang="en-US" altLang="ja-JP" sz="600" dirty="0"/>
          </a:p>
        </p:txBody>
      </p:sp>
    </p:spTree>
    <p:extLst>
      <p:ext uri="{BB962C8B-B14F-4D97-AF65-F5344CB8AC3E}">
        <p14:creationId xmlns:p14="http://schemas.microsoft.com/office/powerpoint/2010/main" val="4047033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図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423" y="1612292"/>
            <a:ext cx="9379099" cy="4769035"/>
          </a:xfrm>
          <a:prstGeom prst="rect">
            <a:avLst/>
          </a:prstGeom>
        </p:spPr>
      </p:pic>
      <p:sp>
        <p:nvSpPr>
          <p:cNvPr id="20" name="フリーフォーム 19"/>
          <p:cNvSpPr/>
          <p:nvPr/>
        </p:nvSpPr>
        <p:spPr bwMode="auto">
          <a:xfrm>
            <a:off x="919028" y="1573986"/>
            <a:ext cx="9371494" cy="4807341"/>
          </a:xfrm>
          <a:custGeom>
            <a:avLst/>
            <a:gdLst>
              <a:gd name="connsiteX0" fmla="*/ 2363400 w 5868000"/>
              <a:gd name="connsiteY0" fmla="*/ 1178266 h 3022037"/>
              <a:gd name="connsiteX1" fmla="*/ 2363400 w 5868000"/>
              <a:gd name="connsiteY1" fmla="*/ 1487259 h 3022037"/>
              <a:gd name="connsiteX2" fmla="*/ 3503776 w 5868000"/>
              <a:gd name="connsiteY2" fmla="*/ 1487259 h 3022037"/>
              <a:gd name="connsiteX3" fmla="*/ 3503776 w 5868000"/>
              <a:gd name="connsiteY3" fmla="*/ 1178266 h 3022037"/>
              <a:gd name="connsiteX4" fmla="*/ 0 w 5868000"/>
              <a:gd name="connsiteY4" fmla="*/ 0 h 3022037"/>
              <a:gd name="connsiteX5" fmla="*/ 5868000 w 5868000"/>
              <a:gd name="connsiteY5" fmla="*/ 0 h 3022037"/>
              <a:gd name="connsiteX6" fmla="*/ 5868000 w 5868000"/>
              <a:gd name="connsiteY6" fmla="*/ 3022037 h 3022037"/>
              <a:gd name="connsiteX7" fmla="*/ 0 w 5868000"/>
              <a:gd name="connsiteY7" fmla="*/ 3022037 h 3022037"/>
              <a:gd name="connsiteX0" fmla="*/ 982110 w 5868000"/>
              <a:gd name="connsiteY0" fmla="*/ 890857 h 3022037"/>
              <a:gd name="connsiteX1" fmla="*/ 2363400 w 5868000"/>
              <a:gd name="connsiteY1" fmla="*/ 1487259 h 3022037"/>
              <a:gd name="connsiteX2" fmla="*/ 3503776 w 5868000"/>
              <a:gd name="connsiteY2" fmla="*/ 1487259 h 3022037"/>
              <a:gd name="connsiteX3" fmla="*/ 3503776 w 5868000"/>
              <a:gd name="connsiteY3" fmla="*/ 1178266 h 3022037"/>
              <a:gd name="connsiteX4" fmla="*/ 982110 w 5868000"/>
              <a:gd name="connsiteY4" fmla="*/ 890857 h 3022037"/>
              <a:gd name="connsiteX5" fmla="*/ 0 w 5868000"/>
              <a:gd name="connsiteY5" fmla="*/ 0 h 3022037"/>
              <a:gd name="connsiteX6" fmla="*/ 5868000 w 5868000"/>
              <a:gd name="connsiteY6" fmla="*/ 0 h 3022037"/>
              <a:gd name="connsiteX7" fmla="*/ 5868000 w 5868000"/>
              <a:gd name="connsiteY7" fmla="*/ 3022037 h 3022037"/>
              <a:gd name="connsiteX8" fmla="*/ 0 w 5868000"/>
              <a:gd name="connsiteY8" fmla="*/ 3022037 h 3022037"/>
              <a:gd name="connsiteX9" fmla="*/ 0 w 5868000"/>
              <a:gd name="connsiteY9" fmla="*/ 0 h 3022037"/>
              <a:gd name="connsiteX0" fmla="*/ 982110 w 5868000"/>
              <a:gd name="connsiteY0" fmla="*/ 890857 h 3022037"/>
              <a:gd name="connsiteX1" fmla="*/ 974953 w 5868000"/>
              <a:gd name="connsiteY1" fmla="*/ 1465703 h 3022037"/>
              <a:gd name="connsiteX2" fmla="*/ 3503776 w 5868000"/>
              <a:gd name="connsiteY2" fmla="*/ 1487259 h 3022037"/>
              <a:gd name="connsiteX3" fmla="*/ 3503776 w 5868000"/>
              <a:gd name="connsiteY3" fmla="*/ 1178266 h 3022037"/>
              <a:gd name="connsiteX4" fmla="*/ 982110 w 5868000"/>
              <a:gd name="connsiteY4" fmla="*/ 890857 h 3022037"/>
              <a:gd name="connsiteX5" fmla="*/ 0 w 5868000"/>
              <a:gd name="connsiteY5" fmla="*/ 0 h 3022037"/>
              <a:gd name="connsiteX6" fmla="*/ 5868000 w 5868000"/>
              <a:gd name="connsiteY6" fmla="*/ 0 h 3022037"/>
              <a:gd name="connsiteX7" fmla="*/ 5868000 w 5868000"/>
              <a:gd name="connsiteY7" fmla="*/ 3022037 h 3022037"/>
              <a:gd name="connsiteX8" fmla="*/ 0 w 5868000"/>
              <a:gd name="connsiteY8" fmla="*/ 3022037 h 3022037"/>
              <a:gd name="connsiteX9" fmla="*/ 0 w 5868000"/>
              <a:gd name="connsiteY9" fmla="*/ 0 h 3022037"/>
              <a:gd name="connsiteX0" fmla="*/ 982110 w 5868000"/>
              <a:gd name="connsiteY0" fmla="*/ 890857 h 3022037"/>
              <a:gd name="connsiteX1" fmla="*/ 974953 w 5868000"/>
              <a:gd name="connsiteY1" fmla="*/ 1465703 h 3022037"/>
              <a:gd name="connsiteX2" fmla="*/ 3503776 w 5868000"/>
              <a:gd name="connsiteY2" fmla="*/ 1487259 h 3022037"/>
              <a:gd name="connsiteX3" fmla="*/ 2172585 w 5868000"/>
              <a:gd name="connsiteY3" fmla="*/ 883672 h 3022037"/>
              <a:gd name="connsiteX4" fmla="*/ 982110 w 5868000"/>
              <a:gd name="connsiteY4" fmla="*/ 890857 h 3022037"/>
              <a:gd name="connsiteX5" fmla="*/ 0 w 5868000"/>
              <a:gd name="connsiteY5" fmla="*/ 0 h 3022037"/>
              <a:gd name="connsiteX6" fmla="*/ 5868000 w 5868000"/>
              <a:gd name="connsiteY6" fmla="*/ 0 h 3022037"/>
              <a:gd name="connsiteX7" fmla="*/ 5868000 w 5868000"/>
              <a:gd name="connsiteY7" fmla="*/ 3022037 h 3022037"/>
              <a:gd name="connsiteX8" fmla="*/ 0 w 5868000"/>
              <a:gd name="connsiteY8" fmla="*/ 3022037 h 3022037"/>
              <a:gd name="connsiteX9" fmla="*/ 0 w 5868000"/>
              <a:gd name="connsiteY9" fmla="*/ 0 h 3022037"/>
              <a:gd name="connsiteX0" fmla="*/ 982110 w 5868000"/>
              <a:gd name="connsiteY0" fmla="*/ 890857 h 3022037"/>
              <a:gd name="connsiteX1" fmla="*/ 974953 w 5868000"/>
              <a:gd name="connsiteY1" fmla="*/ 1465703 h 3022037"/>
              <a:gd name="connsiteX2" fmla="*/ 2122486 w 5868000"/>
              <a:gd name="connsiteY2" fmla="*/ 1487259 h 3022037"/>
              <a:gd name="connsiteX3" fmla="*/ 2172585 w 5868000"/>
              <a:gd name="connsiteY3" fmla="*/ 883672 h 3022037"/>
              <a:gd name="connsiteX4" fmla="*/ 982110 w 5868000"/>
              <a:gd name="connsiteY4" fmla="*/ 890857 h 3022037"/>
              <a:gd name="connsiteX5" fmla="*/ 0 w 5868000"/>
              <a:gd name="connsiteY5" fmla="*/ 0 h 3022037"/>
              <a:gd name="connsiteX6" fmla="*/ 5868000 w 5868000"/>
              <a:gd name="connsiteY6" fmla="*/ 0 h 3022037"/>
              <a:gd name="connsiteX7" fmla="*/ 5868000 w 5868000"/>
              <a:gd name="connsiteY7" fmla="*/ 3022037 h 3022037"/>
              <a:gd name="connsiteX8" fmla="*/ 0 w 5868000"/>
              <a:gd name="connsiteY8" fmla="*/ 3022037 h 3022037"/>
              <a:gd name="connsiteX9" fmla="*/ 0 w 5868000"/>
              <a:gd name="connsiteY9" fmla="*/ 0 h 3022037"/>
              <a:gd name="connsiteX0" fmla="*/ 982110 w 5868000"/>
              <a:gd name="connsiteY0" fmla="*/ 890857 h 3022037"/>
              <a:gd name="connsiteX1" fmla="*/ 974953 w 5868000"/>
              <a:gd name="connsiteY1" fmla="*/ 1465703 h 3022037"/>
              <a:gd name="connsiteX2" fmla="*/ 2122486 w 5868000"/>
              <a:gd name="connsiteY2" fmla="*/ 1487259 h 3022037"/>
              <a:gd name="connsiteX3" fmla="*/ 2129644 w 5868000"/>
              <a:gd name="connsiteY3" fmla="*/ 883672 h 3022037"/>
              <a:gd name="connsiteX4" fmla="*/ 982110 w 5868000"/>
              <a:gd name="connsiteY4" fmla="*/ 890857 h 3022037"/>
              <a:gd name="connsiteX5" fmla="*/ 0 w 5868000"/>
              <a:gd name="connsiteY5" fmla="*/ 0 h 3022037"/>
              <a:gd name="connsiteX6" fmla="*/ 5868000 w 5868000"/>
              <a:gd name="connsiteY6" fmla="*/ 0 h 3022037"/>
              <a:gd name="connsiteX7" fmla="*/ 5868000 w 5868000"/>
              <a:gd name="connsiteY7" fmla="*/ 3022037 h 3022037"/>
              <a:gd name="connsiteX8" fmla="*/ 0 w 5868000"/>
              <a:gd name="connsiteY8" fmla="*/ 3022037 h 3022037"/>
              <a:gd name="connsiteX9" fmla="*/ 0 w 5868000"/>
              <a:gd name="connsiteY9" fmla="*/ 0 h 3022037"/>
              <a:gd name="connsiteX0" fmla="*/ 982110 w 5868000"/>
              <a:gd name="connsiteY0" fmla="*/ 890857 h 3022037"/>
              <a:gd name="connsiteX1" fmla="*/ 974953 w 5868000"/>
              <a:gd name="connsiteY1" fmla="*/ 1465703 h 3022037"/>
              <a:gd name="connsiteX2" fmla="*/ 4892223 w 5868000"/>
              <a:gd name="connsiteY2" fmla="*/ 1458518 h 3022037"/>
              <a:gd name="connsiteX3" fmla="*/ 2129644 w 5868000"/>
              <a:gd name="connsiteY3" fmla="*/ 883672 h 3022037"/>
              <a:gd name="connsiteX4" fmla="*/ 982110 w 5868000"/>
              <a:gd name="connsiteY4" fmla="*/ 890857 h 3022037"/>
              <a:gd name="connsiteX5" fmla="*/ 0 w 5868000"/>
              <a:gd name="connsiteY5" fmla="*/ 0 h 3022037"/>
              <a:gd name="connsiteX6" fmla="*/ 5868000 w 5868000"/>
              <a:gd name="connsiteY6" fmla="*/ 0 h 3022037"/>
              <a:gd name="connsiteX7" fmla="*/ 5868000 w 5868000"/>
              <a:gd name="connsiteY7" fmla="*/ 3022037 h 3022037"/>
              <a:gd name="connsiteX8" fmla="*/ 0 w 5868000"/>
              <a:gd name="connsiteY8" fmla="*/ 3022037 h 3022037"/>
              <a:gd name="connsiteX9" fmla="*/ 0 w 5868000"/>
              <a:gd name="connsiteY9" fmla="*/ 0 h 3022037"/>
              <a:gd name="connsiteX0" fmla="*/ 982110 w 5868000"/>
              <a:gd name="connsiteY0" fmla="*/ 890857 h 3022037"/>
              <a:gd name="connsiteX1" fmla="*/ 974953 w 5868000"/>
              <a:gd name="connsiteY1" fmla="*/ 1465703 h 3022037"/>
              <a:gd name="connsiteX2" fmla="*/ 4892223 w 5868000"/>
              <a:gd name="connsiteY2" fmla="*/ 1458518 h 3022037"/>
              <a:gd name="connsiteX3" fmla="*/ 4892224 w 5868000"/>
              <a:gd name="connsiteY3" fmla="*/ 1156711 h 3022037"/>
              <a:gd name="connsiteX4" fmla="*/ 982110 w 5868000"/>
              <a:gd name="connsiteY4" fmla="*/ 890857 h 3022037"/>
              <a:gd name="connsiteX5" fmla="*/ 0 w 5868000"/>
              <a:gd name="connsiteY5" fmla="*/ 0 h 3022037"/>
              <a:gd name="connsiteX6" fmla="*/ 5868000 w 5868000"/>
              <a:gd name="connsiteY6" fmla="*/ 0 h 3022037"/>
              <a:gd name="connsiteX7" fmla="*/ 5868000 w 5868000"/>
              <a:gd name="connsiteY7" fmla="*/ 3022037 h 3022037"/>
              <a:gd name="connsiteX8" fmla="*/ 0 w 5868000"/>
              <a:gd name="connsiteY8" fmla="*/ 3022037 h 3022037"/>
              <a:gd name="connsiteX9" fmla="*/ 0 w 5868000"/>
              <a:gd name="connsiteY9" fmla="*/ 0 h 3022037"/>
              <a:gd name="connsiteX0" fmla="*/ 2341929 w 5868000"/>
              <a:gd name="connsiteY0" fmla="*/ 1163896 h 3022037"/>
              <a:gd name="connsiteX1" fmla="*/ 974953 w 5868000"/>
              <a:gd name="connsiteY1" fmla="*/ 1465703 h 3022037"/>
              <a:gd name="connsiteX2" fmla="*/ 4892223 w 5868000"/>
              <a:gd name="connsiteY2" fmla="*/ 1458518 h 3022037"/>
              <a:gd name="connsiteX3" fmla="*/ 4892224 w 5868000"/>
              <a:gd name="connsiteY3" fmla="*/ 1156711 h 3022037"/>
              <a:gd name="connsiteX4" fmla="*/ 2341929 w 5868000"/>
              <a:gd name="connsiteY4" fmla="*/ 1163896 h 3022037"/>
              <a:gd name="connsiteX5" fmla="*/ 0 w 5868000"/>
              <a:gd name="connsiteY5" fmla="*/ 0 h 3022037"/>
              <a:gd name="connsiteX6" fmla="*/ 5868000 w 5868000"/>
              <a:gd name="connsiteY6" fmla="*/ 0 h 3022037"/>
              <a:gd name="connsiteX7" fmla="*/ 5868000 w 5868000"/>
              <a:gd name="connsiteY7" fmla="*/ 3022037 h 3022037"/>
              <a:gd name="connsiteX8" fmla="*/ 0 w 5868000"/>
              <a:gd name="connsiteY8" fmla="*/ 3022037 h 3022037"/>
              <a:gd name="connsiteX9" fmla="*/ 0 w 5868000"/>
              <a:gd name="connsiteY9" fmla="*/ 0 h 3022037"/>
              <a:gd name="connsiteX0" fmla="*/ 2341929 w 5868000"/>
              <a:gd name="connsiteY0" fmla="*/ 1163896 h 3022037"/>
              <a:gd name="connsiteX1" fmla="*/ 2341929 w 5868000"/>
              <a:gd name="connsiteY1" fmla="*/ 1480073 h 3022037"/>
              <a:gd name="connsiteX2" fmla="*/ 4892223 w 5868000"/>
              <a:gd name="connsiteY2" fmla="*/ 1458518 h 3022037"/>
              <a:gd name="connsiteX3" fmla="*/ 4892224 w 5868000"/>
              <a:gd name="connsiteY3" fmla="*/ 1156711 h 3022037"/>
              <a:gd name="connsiteX4" fmla="*/ 2341929 w 5868000"/>
              <a:gd name="connsiteY4" fmla="*/ 1163896 h 3022037"/>
              <a:gd name="connsiteX5" fmla="*/ 0 w 5868000"/>
              <a:gd name="connsiteY5" fmla="*/ 0 h 3022037"/>
              <a:gd name="connsiteX6" fmla="*/ 5868000 w 5868000"/>
              <a:gd name="connsiteY6" fmla="*/ 0 h 3022037"/>
              <a:gd name="connsiteX7" fmla="*/ 5868000 w 5868000"/>
              <a:gd name="connsiteY7" fmla="*/ 3022037 h 3022037"/>
              <a:gd name="connsiteX8" fmla="*/ 0 w 5868000"/>
              <a:gd name="connsiteY8" fmla="*/ 3022037 h 3022037"/>
              <a:gd name="connsiteX9" fmla="*/ 0 w 5868000"/>
              <a:gd name="connsiteY9" fmla="*/ 0 h 3022037"/>
              <a:gd name="connsiteX0" fmla="*/ 2341929 w 5868000"/>
              <a:gd name="connsiteY0" fmla="*/ 1163896 h 3022037"/>
              <a:gd name="connsiteX1" fmla="*/ 2341929 w 5868000"/>
              <a:gd name="connsiteY1" fmla="*/ 1451332 h 3022037"/>
              <a:gd name="connsiteX2" fmla="*/ 4892223 w 5868000"/>
              <a:gd name="connsiteY2" fmla="*/ 1458518 h 3022037"/>
              <a:gd name="connsiteX3" fmla="*/ 4892224 w 5868000"/>
              <a:gd name="connsiteY3" fmla="*/ 1156711 h 3022037"/>
              <a:gd name="connsiteX4" fmla="*/ 2341929 w 5868000"/>
              <a:gd name="connsiteY4" fmla="*/ 1163896 h 3022037"/>
              <a:gd name="connsiteX5" fmla="*/ 0 w 5868000"/>
              <a:gd name="connsiteY5" fmla="*/ 0 h 3022037"/>
              <a:gd name="connsiteX6" fmla="*/ 5868000 w 5868000"/>
              <a:gd name="connsiteY6" fmla="*/ 0 h 3022037"/>
              <a:gd name="connsiteX7" fmla="*/ 5868000 w 5868000"/>
              <a:gd name="connsiteY7" fmla="*/ 3022037 h 3022037"/>
              <a:gd name="connsiteX8" fmla="*/ 0 w 5868000"/>
              <a:gd name="connsiteY8" fmla="*/ 3022037 h 3022037"/>
              <a:gd name="connsiteX9" fmla="*/ 0 w 5868000"/>
              <a:gd name="connsiteY9" fmla="*/ 0 h 3022037"/>
              <a:gd name="connsiteX0" fmla="*/ 2341929 w 5868000"/>
              <a:gd name="connsiteY0" fmla="*/ 1163896 h 3022037"/>
              <a:gd name="connsiteX1" fmla="*/ 2341929 w 5868000"/>
              <a:gd name="connsiteY1" fmla="*/ 1465703 h 3022037"/>
              <a:gd name="connsiteX2" fmla="*/ 4892223 w 5868000"/>
              <a:gd name="connsiteY2" fmla="*/ 1458518 h 3022037"/>
              <a:gd name="connsiteX3" fmla="*/ 4892224 w 5868000"/>
              <a:gd name="connsiteY3" fmla="*/ 1156711 h 3022037"/>
              <a:gd name="connsiteX4" fmla="*/ 2341929 w 5868000"/>
              <a:gd name="connsiteY4" fmla="*/ 1163896 h 3022037"/>
              <a:gd name="connsiteX5" fmla="*/ 0 w 5868000"/>
              <a:gd name="connsiteY5" fmla="*/ 0 h 3022037"/>
              <a:gd name="connsiteX6" fmla="*/ 5868000 w 5868000"/>
              <a:gd name="connsiteY6" fmla="*/ 0 h 3022037"/>
              <a:gd name="connsiteX7" fmla="*/ 5868000 w 5868000"/>
              <a:gd name="connsiteY7" fmla="*/ 3022037 h 3022037"/>
              <a:gd name="connsiteX8" fmla="*/ 0 w 5868000"/>
              <a:gd name="connsiteY8" fmla="*/ 3022037 h 3022037"/>
              <a:gd name="connsiteX9" fmla="*/ 0 w 5868000"/>
              <a:gd name="connsiteY9" fmla="*/ 0 h 3022037"/>
              <a:gd name="connsiteX0" fmla="*/ 1017895 w 5868000"/>
              <a:gd name="connsiteY0" fmla="*/ 1659677 h 3022037"/>
              <a:gd name="connsiteX1" fmla="*/ 2341929 w 5868000"/>
              <a:gd name="connsiteY1" fmla="*/ 1465703 h 3022037"/>
              <a:gd name="connsiteX2" fmla="*/ 4892223 w 5868000"/>
              <a:gd name="connsiteY2" fmla="*/ 1458518 h 3022037"/>
              <a:gd name="connsiteX3" fmla="*/ 4892224 w 5868000"/>
              <a:gd name="connsiteY3" fmla="*/ 1156711 h 3022037"/>
              <a:gd name="connsiteX4" fmla="*/ 1017895 w 5868000"/>
              <a:gd name="connsiteY4" fmla="*/ 1659677 h 3022037"/>
              <a:gd name="connsiteX5" fmla="*/ 0 w 5868000"/>
              <a:gd name="connsiteY5" fmla="*/ 0 h 3022037"/>
              <a:gd name="connsiteX6" fmla="*/ 5868000 w 5868000"/>
              <a:gd name="connsiteY6" fmla="*/ 0 h 3022037"/>
              <a:gd name="connsiteX7" fmla="*/ 5868000 w 5868000"/>
              <a:gd name="connsiteY7" fmla="*/ 3022037 h 3022037"/>
              <a:gd name="connsiteX8" fmla="*/ 0 w 5868000"/>
              <a:gd name="connsiteY8" fmla="*/ 3022037 h 3022037"/>
              <a:gd name="connsiteX9" fmla="*/ 0 w 5868000"/>
              <a:gd name="connsiteY9" fmla="*/ 0 h 3022037"/>
              <a:gd name="connsiteX0" fmla="*/ 1017895 w 5868000"/>
              <a:gd name="connsiteY0" fmla="*/ 1659677 h 3022037"/>
              <a:gd name="connsiteX1" fmla="*/ 1025052 w 5868000"/>
              <a:gd name="connsiteY1" fmla="*/ 2514747 h 3022037"/>
              <a:gd name="connsiteX2" fmla="*/ 4892223 w 5868000"/>
              <a:gd name="connsiteY2" fmla="*/ 1458518 h 3022037"/>
              <a:gd name="connsiteX3" fmla="*/ 4892224 w 5868000"/>
              <a:gd name="connsiteY3" fmla="*/ 1156711 h 3022037"/>
              <a:gd name="connsiteX4" fmla="*/ 1017895 w 5868000"/>
              <a:gd name="connsiteY4" fmla="*/ 1659677 h 3022037"/>
              <a:gd name="connsiteX5" fmla="*/ 0 w 5868000"/>
              <a:gd name="connsiteY5" fmla="*/ 0 h 3022037"/>
              <a:gd name="connsiteX6" fmla="*/ 5868000 w 5868000"/>
              <a:gd name="connsiteY6" fmla="*/ 0 h 3022037"/>
              <a:gd name="connsiteX7" fmla="*/ 5868000 w 5868000"/>
              <a:gd name="connsiteY7" fmla="*/ 3022037 h 3022037"/>
              <a:gd name="connsiteX8" fmla="*/ 0 w 5868000"/>
              <a:gd name="connsiteY8" fmla="*/ 3022037 h 3022037"/>
              <a:gd name="connsiteX9" fmla="*/ 0 w 5868000"/>
              <a:gd name="connsiteY9" fmla="*/ 0 h 3022037"/>
              <a:gd name="connsiteX0" fmla="*/ 1017895 w 5868000"/>
              <a:gd name="connsiteY0" fmla="*/ 1659677 h 3022037"/>
              <a:gd name="connsiteX1" fmla="*/ 1025052 w 5868000"/>
              <a:gd name="connsiteY1" fmla="*/ 2514747 h 3022037"/>
              <a:gd name="connsiteX2" fmla="*/ 4892223 w 5868000"/>
              <a:gd name="connsiteY2" fmla="*/ 1458518 h 3022037"/>
              <a:gd name="connsiteX3" fmla="*/ 2115330 w 5868000"/>
              <a:gd name="connsiteY3" fmla="*/ 1630937 h 3022037"/>
              <a:gd name="connsiteX4" fmla="*/ 1017895 w 5868000"/>
              <a:gd name="connsiteY4" fmla="*/ 1659677 h 3022037"/>
              <a:gd name="connsiteX5" fmla="*/ 0 w 5868000"/>
              <a:gd name="connsiteY5" fmla="*/ 0 h 3022037"/>
              <a:gd name="connsiteX6" fmla="*/ 5868000 w 5868000"/>
              <a:gd name="connsiteY6" fmla="*/ 0 h 3022037"/>
              <a:gd name="connsiteX7" fmla="*/ 5868000 w 5868000"/>
              <a:gd name="connsiteY7" fmla="*/ 3022037 h 3022037"/>
              <a:gd name="connsiteX8" fmla="*/ 0 w 5868000"/>
              <a:gd name="connsiteY8" fmla="*/ 3022037 h 3022037"/>
              <a:gd name="connsiteX9" fmla="*/ 0 w 5868000"/>
              <a:gd name="connsiteY9" fmla="*/ 0 h 3022037"/>
              <a:gd name="connsiteX0" fmla="*/ 1017895 w 5868000"/>
              <a:gd name="connsiteY0" fmla="*/ 1659677 h 3022037"/>
              <a:gd name="connsiteX1" fmla="*/ 1025052 w 5868000"/>
              <a:gd name="connsiteY1" fmla="*/ 2514747 h 3022037"/>
              <a:gd name="connsiteX2" fmla="*/ 2101016 w 5868000"/>
              <a:gd name="connsiteY2" fmla="*/ 2514748 h 3022037"/>
              <a:gd name="connsiteX3" fmla="*/ 2115330 w 5868000"/>
              <a:gd name="connsiteY3" fmla="*/ 1630937 h 3022037"/>
              <a:gd name="connsiteX4" fmla="*/ 1017895 w 5868000"/>
              <a:gd name="connsiteY4" fmla="*/ 1659677 h 3022037"/>
              <a:gd name="connsiteX5" fmla="*/ 0 w 5868000"/>
              <a:gd name="connsiteY5" fmla="*/ 0 h 3022037"/>
              <a:gd name="connsiteX6" fmla="*/ 5868000 w 5868000"/>
              <a:gd name="connsiteY6" fmla="*/ 0 h 3022037"/>
              <a:gd name="connsiteX7" fmla="*/ 5868000 w 5868000"/>
              <a:gd name="connsiteY7" fmla="*/ 3022037 h 3022037"/>
              <a:gd name="connsiteX8" fmla="*/ 0 w 5868000"/>
              <a:gd name="connsiteY8" fmla="*/ 3022037 h 3022037"/>
              <a:gd name="connsiteX9" fmla="*/ 0 w 5868000"/>
              <a:gd name="connsiteY9" fmla="*/ 0 h 3022037"/>
              <a:gd name="connsiteX0" fmla="*/ 1017895 w 5868000"/>
              <a:gd name="connsiteY0" fmla="*/ 1659677 h 3022037"/>
              <a:gd name="connsiteX1" fmla="*/ 1025052 w 5868000"/>
              <a:gd name="connsiteY1" fmla="*/ 2514747 h 3022037"/>
              <a:gd name="connsiteX2" fmla="*/ 2101016 w 5868000"/>
              <a:gd name="connsiteY2" fmla="*/ 2514748 h 3022037"/>
              <a:gd name="connsiteX3" fmla="*/ 2101016 w 5868000"/>
              <a:gd name="connsiteY3" fmla="*/ 1659678 h 3022037"/>
              <a:gd name="connsiteX4" fmla="*/ 1017895 w 5868000"/>
              <a:gd name="connsiteY4" fmla="*/ 1659677 h 3022037"/>
              <a:gd name="connsiteX5" fmla="*/ 0 w 5868000"/>
              <a:gd name="connsiteY5" fmla="*/ 0 h 3022037"/>
              <a:gd name="connsiteX6" fmla="*/ 5868000 w 5868000"/>
              <a:gd name="connsiteY6" fmla="*/ 0 h 3022037"/>
              <a:gd name="connsiteX7" fmla="*/ 5868000 w 5868000"/>
              <a:gd name="connsiteY7" fmla="*/ 3022037 h 3022037"/>
              <a:gd name="connsiteX8" fmla="*/ 0 w 5868000"/>
              <a:gd name="connsiteY8" fmla="*/ 3022037 h 3022037"/>
              <a:gd name="connsiteX9" fmla="*/ 0 w 5868000"/>
              <a:gd name="connsiteY9" fmla="*/ 0 h 3022037"/>
              <a:gd name="connsiteX0" fmla="*/ 1017895 w 5868000"/>
              <a:gd name="connsiteY0" fmla="*/ 1659677 h 3022037"/>
              <a:gd name="connsiteX1" fmla="*/ 1025052 w 5868000"/>
              <a:gd name="connsiteY1" fmla="*/ 2514747 h 3022037"/>
              <a:gd name="connsiteX2" fmla="*/ 2101016 w 5868000"/>
              <a:gd name="connsiteY2" fmla="*/ 2514748 h 3022037"/>
              <a:gd name="connsiteX3" fmla="*/ 2101016 w 5868000"/>
              <a:gd name="connsiteY3" fmla="*/ 1659678 h 3022037"/>
              <a:gd name="connsiteX4" fmla="*/ 1017895 w 5868000"/>
              <a:gd name="connsiteY4" fmla="*/ 1659677 h 3022037"/>
              <a:gd name="connsiteX5" fmla="*/ 0 w 5868000"/>
              <a:gd name="connsiteY5" fmla="*/ 0 h 3022037"/>
              <a:gd name="connsiteX6" fmla="*/ 5868000 w 5868000"/>
              <a:gd name="connsiteY6" fmla="*/ 0 h 3022037"/>
              <a:gd name="connsiteX7" fmla="*/ 5868000 w 5868000"/>
              <a:gd name="connsiteY7" fmla="*/ 3022037 h 3022037"/>
              <a:gd name="connsiteX8" fmla="*/ 0 w 5868000"/>
              <a:gd name="connsiteY8" fmla="*/ 3022037 h 3022037"/>
              <a:gd name="connsiteX9" fmla="*/ 0 w 5868000"/>
              <a:gd name="connsiteY9" fmla="*/ 0 h 3022037"/>
              <a:gd name="connsiteX0" fmla="*/ 1017895 w 5868000"/>
              <a:gd name="connsiteY0" fmla="*/ 1659677 h 3022037"/>
              <a:gd name="connsiteX1" fmla="*/ 1018236 w 5868000"/>
              <a:gd name="connsiteY1" fmla="*/ 2227338 h 3022037"/>
              <a:gd name="connsiteX2" fmla="*/ 2101016 w 5868000"/>
              <a:gd name="connsiteY2" fmla="*/ 2514748 h 3022037"/>
              <a:gd name="connsiteX3" fmla="*/ 2101016 w 5868000"/>
              <a:gd name="connsiteY3" fmla="*/ 1659678 h 3022037"/>
              <a:gd name="connsiteX4" fmla="*/ 1017895 w 5868000"/>
              <a:gd name="connsiteY4" fmla="*/ 1659677 h 3022037"/>
              <a:gd name="connsiteX5" fmla="*/ 0 w 5868000"/>
              <a:gd name="connsiteY5" fmla="*/ 0 h 3022037"/>
              <a:gd name="connsiteX6" fmla="*/ 5868000 w 5868000"/>
              <a:gd name="connsiteY6" fmla="*/ 0 h 3022037"/>
              <a:gd name="connsiteX7" fmla="*/ 5868000 w 5868000"/>
              <a:gd name="connsiteY7" fmla="*/ 3022037 h 3022037"/>
              <a:gd name="connsiteX8" fmla="*/ 0 w 5868000"/>
              <a:gd name="connsiteY8" fmla="*/ 3022037 h 3022037"/>
              <a:gd name="connsiteX9" fmla="*/ 0 w 5868000"/>
              <a:gd name="connsiteY9" fmla="*/ 0 h 3022037"/>
              <a:gd name="connsiteX0" fmla="*/ 1017895 w 5868000"/>
              <a:gd name="connsiteY0" fmla="*/ 1659677 h 3022037"/>
              <a:gd name="connsiteX1" fmla="*/ 1018236 w 5868000"/>
              <a:gd name="connsiteY1" fmla="*/ 2227338 h 3022037"/>
              <a:gd name="connsiteX2" fmla="*/ 2097608 w 5868000"/>
              <a:gd name="connsiteY2" fmla="*/ 2220495 h 3022037"/>
              <a:gd name="connsiteX3" fmla="*/ 2101016 w 5868000"/>
              <a:gd name="connsiteY3" fmla="*/ 1659678 h 3022037"/>
              <a:gd name="connsiteX4" fmla="*/ 1017895 w 5868000"/>
              <a:gd name="connsiteY4" fmla="*/ 1659677 h 3022037"/>
              <a:gd name="connsiteX5" fmla="*/ 0 w 5868000"/>
              <a:gd name="connsiteY5" fmla="*/ 0 h 3022037"/>
              <a:gd name="connsiteX6" fmla="*/ 5868000 w 5868000"/>
              <a:gd name="connsiteY6" fmla="*/ 0 h 3022037"/>
              <a:gd name="connsiteX7" fmla="*/ 5868000 w 5868000"/>
              <a:gd name="connsiteY7" fmla="*/ 3022037 h 3022037"/>
              <a:gd name="connsiteX8" fmla="*/ 0 w 5868000"/>
              <a:gd name="connsiteY8" fmla="*/ 3022037 h 3022037"/>
              <a:gd name="connsiteX9" fmla="*/ 0 w 5868000"/>
              <a:gd name="connsiteY9" fmla="*/ 0 h 3022037"/>
              <a:gd name="connsiteX0" fmla="*/ 1017895 w 5868000"/>
              <a:gd name="connsiteY0" fmla="*/ 1659677 h 3022037"/>
              <a:gd name="connsiteX1" fmla="*/ 1018236 w 5868000"/>
              <a:gd name="connsiteY1" fmla="*/ 2227338 h 3022037"/>
              <a:gd name="connsiteX2" fmla="*/ 2107832 w 5868000"/>
              <a:gd name="connsiteY2" fmla="*/ 2213652 h 3022037"/>
              <a:gd name="connsiteX3" fmla="*/ 2101016 w 5868000"/>
              <a:gd name="connsiteY3" fmla="*/ 1659678 h 3022037"/>
              <a:gd name="connsiteX4" fmla="*/ 1017895 w 5868000"/>
              <a:gd name="connsiteY4" fmla="*/ 1659677 h 3022037"/>
              <a:gd name="connsiteX5" fmla="*/ 0 w 5868000"/>
              <a:gd name="connsiteY5" fmla="*/ 0 h 3022037"/>
              <a:gd name="connsiteX6" fmla="*/ 5868000 w 5868000"/>
              <a:gd name="connsiteY6" fmla="*/ 0 h 3022037"/>
              <a:gd name="connsiteX7" fmla="*/ 5868000 w 5868000"/>
              <a:gd name="connsiteY7" fmla="*/ 3022037 h 3022037"/>
              <a:gd name="connsiteX8" fmla="*/ 0 w 5868000"/>
              <a:gd name="connsiteY8" fmla="*/ 3022037 h 3022037"/>
              <a:gd name="connsiteX9" fmla="*/ 0 w 5868000"/>
              <a:gd name="connsiteY9" fmla="*/ 0 h 3022037"/>
              <a:gd name="connsiteX0" fmla="*/ 1017895 w 5868000"/>
              <a:gd name="connsiteY0" fmla="*/ 1659677 h 3022037"/>
              <a:gd name="connsiteX1" fmla="*/ 1018236 w 5868000"/>
              <a:gd name="connsiteY1" fmla="*/ 2227338 h 3022037"/>
              <a:gd name="connsiteX2" fmla="*/ 2107832 w 5868000"/>
              <a:gd name="connsiteY2" fmla="*/ 2227339 h 3022037"/>
              <a:gd name="connsiteX3" fmla="*/ 2101016 w 5868000"/>
              <a:gd name="connsiteY3" fmla="*/ 1659678 h 3022037"/>
              <a:gd name="connsiteX4" fmla="*/ 1017895 w 5868000"/>
              <a:gd name="connsiteY4" fmla="*/ 1659677 h 3022037"/>
              <a:gd name="connsiteX5" fmla="*/ 0 w 5868000"/>
              <a:gd name="connsiteY5" fmla="*/ 0 h 3022037"/>
              <a:gd name="connsiteX6" fmla="*/ 5868000 w 5868000"/>
              <a:gd name="connsiteY6" fmla="*/ 0 h 3022037"/>
              <a:gd name="connsiteX7" fmla="*/ 5868000 w 5868000"/>
              <a:gd name="connsiteY7" fmla="*/ 3022037 h 3022037"/>
              <a:gd name="connsiteX8" fmla="*/ 0 w 5868000"/>
              <a:gd name="connsiteY8" fmla="*/ 3022037 h 3022037"/>
              <a:gd name="connsiteX9" fmla="*/ 0 w 5868000"/>
              <a:gd name="connsiteY9" fmla="*/ 0 h 3022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868000" h="3022037">
                <a:moveTo>
                  <a:pt x="1017895" y="1659677"/>
                </a:moveTo>
                <a:cubicBezTo>
                  <a:pt x="1015509" y="1851292"/>
                  <a:pt x="1020622" y="2035723"/>
                  <a:pt x="1018236" y="2227338"/>
                </a:cubicBezTo>
                <a:lnTo>
                  <a:pt x="2107832" y="2227339"/>
                </a:lnTo>
                <a:lnTo>
                  <a:pt x="2101016" y="1659678"/>
                </a:lnTo>
                <a:lnTo>
                  <a:pt x="1017895" y="1659677"/>
                </a:lnTo>
                <a:close/>
                <a:moveTo>
                  <a:pt x="0" y="0"/>
                </a:moveTo>
                <a:lnTo>
                  <a:pt x="5868000" y="0"/>
                </a:lnTo>
                <a:lnTo>
                  <a:pt x="5868000" y="3022037"/>
                </a:lnTo>
                <a:lnTo>
                  <a:pt x="0" y="3022037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50000"/>
            </a:srgbClr>
          </a:solidFill>
          <a:ln w="12700">
            <a:noFill/>
          </a:ln>
          <a:effectLst/>
          <a:extLst/>
        </p:spPr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altLang="ja-JP" dirty="0" smtClean="0"/>
              <a:t>Upload Manifest template</a:t>
            </a:r>
          </a:p>
          <a:p>
            <a:pPr lvl="1"/>
            <a:r>
              <a:rPr lang="en-US" altLang="ja-JP" dirty="0" smtClean="0"/>
              <a:t>Upload the Manifest template we downloaded earlier</a:t>
            </a:r>
          </a:p>
        </p:txBody>
      </p:sp>
      <p:sp>
        <p:nvSpPr>
          <p:cNvPr id="6" name="タイトル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b="1" dirty="0" smtClean="0"/>
              <a:t>4.5 CI/CD Workflow No.1 (8/25)</a:t>
            </a:r>
            <a:endParaRPr kumimoji="1" lang="ja-JP" altLang="en-US" dirty="0"/>
          </a:p>
        </p:txBody>
      </p:sp>
      <p:sp>
        <p:nvSpPr>
          <p:cNvPr id="47" name="角丸四角形 46"/>
          <p:cNvSpPr/>
          <p:nvPr/>
        </p:nvSpPr>
        <p:spPr bwMode="auto">
          <a:xfrm>
            <a:off x="2495600" y="4221088"/>
            <a:ext cx="1800200" cy="93610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  <p:sp>
        <p:nvSpPr>
          <p:cNvPr id="12" name="角丸四角形吹き出し 11"/>
          <p:cNvSpPr/>
          <p:nvPr/>
        </p:nvSpPr>
        <p:spPr bwMode="auto">
          <a:xfrm>
            <a:off x="2927648" y="3060363"/>
            <a:ext cx="3672408" cy="792088"/>
          </a:xfrm>
          <a:prstGeom prst="wedgeRoundRectCallout">
            <a:avLst>
              <a:gd name="adj1" fmla="val -29376"/>
              <a:gd name="adj2" fmla="val 100031"/>
              <a:gd name="adj3" fmla="val 16667"/>
            </a:avLst>
          </a:prstGeom>
          <a:solidFill>
            <a:srgbClr val="FFFFCC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ja-JP" sz="1300" b="1" dirty="0">
                <a:latin typeface="+mn-ea"/>
              </a:rPr>
              <a:t>In order to start the CD pipeline, we need to upload the Manifest template.</a:t>
            </a:r>
            <a:endParaRPr kumimoji="1" lang="en-US" altLang="ja-JP" sz="1300" b="1" dirty="0" smtClean="0">
              <a:latin typeface="+mn-ea"/>
            </a:endParaRPr>
          </a:p>
        </p:txBody>
      </p:sp>
      <p:pic>
        <p:nvPicPr>
          <p:cNvPr id="13" name="図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0176" y="174458"/>
            <a:ext cx="4397060" cy="177689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</p:pic>
      <p:pic>
        <p:nvPicPr>
          <p:cNvPr id="14" name="図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0176" y="174459"/>
            <a:ext cx="4397060" cy="1779106"/>
          </a:xfrm>
          <a:prstGeom prst="rect">
            <a:avLst/>
          </a:prstGeom>
        </p:spPr>
      </p:pic>
      <p:sp>
        <p:nvSpPr>
          <p:cNvPr id="16" name="角丸四角形 15"/>
          <p:cNvSpPr/>
          <p:nvPr/>
        </p:nvSpPr>
        <p:spPr bwMode="auto">
          <a:xfrm>
            <a:off x="8533188" y="590025"/>
            <a:ext cx="864096" cy="23987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  <a:effectLst>
            <a:glow rad="38100">
              <a:schemeClr val="accent2">
                <a:satMod val="175000"/>
                <a:alpha val="40000"/>
              </a:schemeClr>
            </a:glow>
          </a:effectLst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72243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4592" y="1545950"/>
            <a:ext cx="4858047" cy="1001789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1" name="グループ化 10"/>
          <p:cNvGrpSpPr/>
          <p:nvPr/>
        </p:nvGrpSpPr>
        <p:grpSpPr>
          <a:xfrm>
            <a:off x="576000" y="1548000"/>
            <a:ext cx="5868000" cy="3006555"/>
            <a:chOff x="478505" y="3446633"/>
            <a:chExt cx="5856890" cy="3006555"/>
          </a:xfrm>
        </p:grpSpPr>
        <p:pic>
          <p:nvPicPr>
            <p:cNvPr id="22" name="図 2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8505" y="3469458"/>
              <a:ext cx="5856019" cy="2983730"/>
            </a:xfrm>
            <a:prstGeom prst="rect">
              <a:avLst/>
            </a:prstGeom>
          </p:spPr>
        </p:pic>
        <p:sp>
          <p:nvSpPr>
            <p:cNvPr id="27" name="フリーフォーム 26"/>
            <p:cNvSpPr/>
            <p:nvPr/>
          </p:nvSpPr>
          <p:spPr bwMode="auto">
            <a:xfrm>
              <a:off x="479376" y="3446633"/>
              <a:ext cx="5856019" cy="2949606"/>
            </a:xfrm>
            <a:custGeom>
              <a:avLst/>
              <a:gdLst>
                <a:gd name="connsiteX0" fmla="*/ 996131 w 5856019"/>
                <a:gd name="connsiteY0" fmla="*/ 1911299 h 2949606"/>
                <a:gd name="connsiteX1" fmla="*/ 996131 w 5856019"/>
                <a:gd name="connsiteY1" fmla="*/ 2163299 h 2949606"/>
                <a:gd name="connsiteX2" fmla="*/ 2112131 w 5856019"/>
                <a:gd name="connsiteY2" fmla="*/ 2163299 h 2949606"/>
                <a:gd name="connsiteX3" fmla="*/ 2112131 w 5856019"/>
                <a:gd name="connsiteY3" fmla="*/ 1911299 h 2949606"/>
                <a:gd name="connsiteX4" fmla="*/ 0 w 5856019"/>
                <a:gd name="connsiteY4" fmla="*/ 0 h 2949606"/>
                <a:gd name="connsiteX5" fmla="*/ 5856019 w 5856019"/>
                <a:gd name="connsiteY5" fmla="*/ 0 h 2949606"/>
                <a:gd name="connsiteX6" fmla="*/ 5856019 w 5856019"/>
                <a:gd name="connsiteY6" fmla="*/ 2949606 h 2949606"/>
                <a:gd name="connsiteX7" fmla="*/ 0 w 5856019"/>
                <a:gd name="connsiteY7" fmla="*/ 2949606 h 2949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56019" h="2949606">
                  <a:moveTo>
                    <a:pt x="996131" y="1911299"/>
                  </a:moveTo>
                  <a:lnTo>
                    <a:pt x="996131" y="2163299"/>
                  </a:lnTo>
                  <a:lnTo>
                    <a:pt x="2112131" y="2163299"/>
                  </a:lnTo>
                  <a:lnTo>
                    <a:pt x="2112131" y="1911299"/>
                  </a:lnTo>
                  <a:close/>
                  <a:moveTo>
                    <a:pt x="0" y="0"/>
                  </a:moveTo>
                  <a:lnTo>
                    <a:pt x="5856019" y="0"/>
                  </a:lnTo>
                  <a:lnTo>
                    <a:pt x="5856019" y="2949606"/>
                  </a:lnTo>
                  <a:lnTo>
                    <a:pt x="0" y="2949606"/>
                  </a:lnTo>
                  <a:close/>
                </a:path>
              </a:pathLst>
            </a:custGeom>
            <a:solidFill>
              <a:srgbClr val="000000">
                <a:alpha val="50000"/>
              </a:srgbClr>
            </a:solidFill>
            <a:ln w="12700">
              <a:noFill/>
            </a:ln>
            <a:effectLst/>
            <a:extLst/>
          </p:spPr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b="1" dirty="0" smtClean="0">
                <a:latin typeface="+mn-ea"/>
              </a:endParaRPr>
            </a:p>
          </p:txBody>
        </p:sp>
      </p:grpSp>
      <p:sp>
        <p:nvSpPr>
          <p:cNvPr id="3" name="コンテンツ プレースホルダー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altLang="ja-JP" dirty="0"/>
              <a:t>Upload Manifest template</a:t>
            </a:r>
          </a:p>
          <a:p>
            <a:pPr lvl="1"/>
            <a:r>
              <a:rPr lang="en-US" altLang="ja-JP" dirty="0"/>
              <a:t>Upload the Manifest template file we prepared earlier.</a:t>
            </a:r>
          </a:p>
        </p:txBody>
      </p:sp>
      <p:sp>
        <p:nvSpPr>
          <p:cNvPr id="6" name="タイトル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b="1" dirty="0" smtClean="0"/>
              <a:t>4.5 CI/CD Workflow No.1 (9/25)</a:t>
            </a:r>
            <a:endParaRPr kumimoji="1" lang="ja-JP" altLang="en-US" dirty="0"/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7574" y="2864926"/>
            <a:ext cx="4872081" cy="211750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8" name="角丸四角形 17"/>
          <p:cNvSpPr/>
          <p:nvPr/>
        </p:nvSpPr>
        <p:spPr bwMode="auto">
          <a:xfrm>
            <a:off x="2423592" y="3464971"/>
            <a:ext cx="294569" cy="25206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  <p:cxnSp>
        <p:nvCxnSpPr>
          <p:cNvPr id="23" name="直線矢印コネクタ 22"/>
          <p:cNvCxnSpPr>
            <a:stCxn id="18" idx="3"/>
          </p:cNvCxnSpPr>
          <p:nvPr/>
        </p:nvCxnSpPr>
        <p:spPr bwMode="auto">
          <a:xfrm flipV="1">
            <a:off x="2718161" y="2046845"/>
            <a:ext cx="4482422" cy="1544157"/>
          </a:xfrm>
          <a:prstGeom prst="straightConnector1">
            <a:avLst/>
          </a:prstGeom>
          <a:solidFill>
            <a:schemeClr val="bg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</p:cxnSp>
      <p:sp>
        <p:nvSpPr>
          <p:cNvPr id="24" name="角丸四角形 23"/>
          <p:cNvSpPr/>
          <p:nvPr/>
        </p:nvSpPr>
        <p:spPr bwMode="auto">
          <a:xfrm>
            <a:off x="11070711" y="1764025"/>
            <a:ext cx="936104" cy="27597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  <p:cxnSp>
        <p:nvCxnSpPr>
          <p:cNvPr id="25" name="直線矢印コネクタ 24"/>
          <p:cNvCxnSpPr>
            <a:stCxn id="24" idx="2"/>
          </p:cNvCxnSpPr>
          <p:nvPr/>
        </p:nvCxnSpPr>
        <p:spPr bwMode="auto">
          <a:xfrm flipH="1">
            <a:off x="9636797" y="2039995"/>
            <a:ext cx="1901966" cy="1382788"/>
          </a:xfrm>
          <a:prstGeom prst="straightConnector1">
            <a:avLst/>
          </a:prstGeom>
          <a:solidFill>
            <a:schemeClr val="bg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</p:cxnSp>
      <p:sp>
        <p:nvSpPr>
          <p:cNvPr id="29" name="角丸四角形 28"/>
          <p:cNvSpPr/>
          <p:nvPr/>
        </p:nvSpPr>
        <p:spPr bwMode="auto">
          <a:xfrm>
            <a:off x="7353770" y="3616813"/>
            <a:ext cx="4566054" cy="88079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  <p:sp>
        <p:nvSpPr>
          <p:cNvPr id="30" name="角丸四角形吹き出し 29"/>
          <p:cNvSpPr/>
          <p:nvPr/>
        </p:nvSpPr>
        <p:spPr bwMode="auto">
          <a:xfrm>
            <a:off x="3493397" y="4607800"/>
            <a:ext cx="3602738" cy="589363"/>
          </a:xfrm>
          <a:prstGeom prst="wedgeRoundRectCallout">
            <a:avLst>
              <a:gd name="adj1" fmla="val 60122"/>
              <a:gd name="adj2" fmla="val -119579"/>
              <a:gd name="adj3" fmla="val 16667"/>
            </a:avLst>
          </a:prstGeom>
          <a:solidFill>
            <a:srgbClr val="FFFFCC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100" b="1" dirty="0">
                <a:latin typeface="+mn-ea"/>
              </a:rPr>
              <a:t>Drop the </a:t>
            </a:r>
            <a:r>
              <a:rPr lang="en-US" altLang="ja-JP" sz="1100" b="1" dirty="0" err="1">
                <a:latin typeface="+mn-ea"/>
              </a:rPr>
              <a:t>api-app.yaml</a:t>
            </a:r>
            <a:r>
              <a:rPr lang="en-US" altLang="ja-JP" sz="1100" b="1" dirty="0">
                <a:latin typeface="+mn-ea"/>
              </a:rPr>
              <a:t> </a:t>
            </a:r>
            <a:r>
              <a:rPr lang="en-US" altLang="ja-JP" sz="1100" b="1" dirty="0" smtClean="0">
                <a:latin typeface="+mn-ea"/>
              </a:rPr>
              <a:t>and</a:t>
            </a:r>
            <a:br>
              <a:rPr lang="en-US" altLang="ja-JP" sz="1100" b="1" dirty="0" smtClean="0">
                <a:latin typeface="+mn-ea"/>
              </a:rPr>
            </a:br>
            <a:r>
              <a:rPr lang="en-US" altLang="ja-JP" sz="1100" b="1" dirty="0" smtClean="0">
                <a:latin typeface="+mn-ea"/>
              </a:rPr>
              <a:t> </a:t>
            </a:r>
            <a:r>
              <a:rPr lang="en-US" altLang="ja-JP" sz="1100" b="1" dirty="0">
                <a:latin typeface="+mn-ea"/>
              </a:rPr>
              <a:t>ui-app.yaml files to the area on the right</a:t>
            </a:r>
            <a:endParaRPr lang="ja-JP" altLang="en-US" sz="1100" b="1" dirty="0">
              <a:latin typeface="+mn-ea"/>
            </a:endParaRPr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98649" y="5128091"/>
            <a:ext cx="4861005" cy="1403825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6" name="直線矢印コネクタ 15"/>
          <p:cNvCxnSpPr/>
          <p:nvPr/>
        </p:nvCxnSpPr>
        <p:spPr bwMode="auto">
          <a:xfrm>
            <a:off x="9480376" y="4497606"/>
            <a:ext cx="0" cy="678854"/>
          </a:xfrm>
          <a:prstGeom prst="straightConnector1">
            <a:avLst/>
          </a:prstGeom>
          <a:solidFill>
            <a:schemeClr val="bg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</p:cxnSp>
      <p:sp>
        <p:nvSpPr>
          <p:cNvPr id="19" name="角丸四角形 18"/>
          <p:cNvSpPr/>
          <p:nvPr/>
        </p:nvSpPr>
        <p:spPr bwMode="auto">
          <a:xfrm>
            <a:off x="7187574" y="6309320"/>
            <a:ext cx="780634" cy="28952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  <p:sp>
        <p:nvSpPr>
          <p:cNvPr id="20" name="角丸四角形吹き出し 19"/>
          <p:cNvSpPr/>
          <p:nvPr/>
        </p:nvSpPr>
        <p:spPr bwMode="auto">
          <a:xfrm>
            <a:off x="8587039" y="6057253"/>
            <a:ext cx="2732565" cy="460042"/>
          </a:xfrm>
          <a:prstGeom prst="wedgeRoundRectCallout">
            <a:avLst>
              <a:gd name="adj1" fmla="val -70619"/>
              <a:gd name="adj2" fmla="val 25409"/>
              <a:gd name="adj3" fmla="val 16667"/>
            </a:avLst>
          </a:prstGeom>
          <a:solidFill>
            <a:srgbClr val="FFFFCC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ja-JP" sz="1100" b="1" dirty="0" smtClean="0">
                <a:latin typeface="+mn-ea"/>
              </a:rPr>
              <a:t>Press the “Parameter” button</a:t>
            </a:r>
            <a:br>
              <a:rPr lang="en-US" altLang="ja-JP" sz="1100" b="1" dirty="0" smtClean="0">
                <a:latin typeface="+mn-ea"/>
              </a:rPr>
            </a:br>
            <a:r>
              <a:rPr lang="en-US" altLang="ja-JP" sz="1100" b="1" dirty="0" smtClean="0">
                <a:latin typeface="+mn-ea"/>
              </a:rPr>
              <a:t> after you uploaded the files.</a:t>
            </a:r>
            <a:endParaRPr kumimoji="1" lang="ja-JP" altLang="en-US" sz="1100" b="1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7894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図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423" y="1612292"/>
            <a:ext cx="9379099" cy="4769035"/>
          </a:xfrm>
          <a:prstGeom prst="rect">
            <a:avLst/>
          </a:prstGeom>
        </p:spPr>
      </p:pic>
      <p:sp>
        <p:nvSpPr>
          <p:cNvPr id="20" name="フリーフォーム 19"/>
          <p:cNvSpPr/>
          <p:nvPr/>
        </p:nvSpPr>
        <p:spPr bwMode="auto">
          <a:xfrm>
            <a:off x="919028" y="1573986"/>
            <a:ext cx="9371494" cy="4807341"/>
          </a:xfrm>
          <a:custGeom>
            <a:avLst/>
            <a:gdLst>
              <a:gd name="connsiteX0" fmla="*/ 2363400 w 5868000"/>
              <a:gd name="connsiteY0" fmla="*/ 1178266 h 3022037"/>
              <a:gd name="connsiteX1" fmla="*/ 2363400 w 5868000"/>
              <a:gd name="connsiteY1" fmla="*/ 1487259 h 3022037"/>
              <a:gd name="connsiteX2" fmla="*/ 3503776 w 5868000"/>
              <a:gd name="connsiteY2" fmla="*/ 1487259 h 3022037"/>
              <a:gd name="connsiteX3" fmla="*/ 3503776 w 5868000"/>
              <a:gd name="connsiteY3" fmla="*/ 1178266 h 3022037"/>
              <a:gd name="connsiteX4" fmla="*/ 0 w 5868000"/>
              <a:gd name="connsiteY4" fmla="*/ 0 h 3022037"/>
              <a:gd name="connsiteX5" fmla="*/ 5868000 w 5868000"/>
              <a:gd name="connsiteY5" fmla="*/ 0 h 3022037"/>
              <a:gd name="connsiteX6" fmla="*/ 5868000 w 5868000"/>
              <a:gd name="connsiteY6" fmla="*/ 3022037 h 3022037"/>
              <a:gd name="connsiteX7" fmla="*/ 0 w 5868000"/>
              <a:gd name="connsiteY7" fmla="*/ 3022037 h 3022037"/>
              <a:gd name="connsiteX0" fmla="*/ 982110 w 5868000"/>
              <a:gd name="connsiteY0" fmla="*/ 890857 h 3022037"/>
              <a:gd name="connsiteX1" fmla="*/ 2363400 w 5868000"/>
              <a:gd name="connsiteY1" fmla="*/ 1487259 h 3022037"/>
              <a:gd name="connsiteX2" fmla="*/ 3503776 w 5868000"/>
              <a:gd name="connsiteY2" fmla="*/ 1487259 h 3022037"/>
              <a:gd name="connsiteX3" fmla="*/ 3503776 w 5868000"/>
              <a:gd name="connsiteY3" fmla="*/ 1178266 h 3022037"/>
              <a:gd name="connsiteX4" fmla="*/ 982110 w 5868000"/>
              <a:gd name="connsiteY4" fmla="*/ 890857 h 3022037"/>
              <a:gd name="connsiteX5" fmla="*/ 0 w 5868000"/>
              <a:gd name="connsiteY5" fmla="*/ 0 h 3022037"/>
              <a:gd name="connsiteX6" fmla="*/ 5868000 w 5868000"/>
              <a:gd name="connsiteY6" fmla="*/ 0 h 3022037"/>
              <a:gd name="connsiteX7" fmla="*/ 5868000 w 5868000"/>
              <a:gd name="connsiteY7" fmla="*/ 3022037 h 3022037"/>
              <a:gd name="connsiteX8" fmla="*/ 0 w 5868000"/>
              <a:gd name="connsiteY8" fmla="*/ 3022037 h 3022037"/>
              <a:gd name="connsiteX9" fmla="*/ 0 w 5868000"/>
              <a:gd name="connsiteY9" fmla="*/ 0 h 3022037"/>
              <a:gd name="connsiteX0" fmla="*/ 982110 w 5868000"/>
              <a:gd name="connsiteY0" fmla="*/ 890857 h 3022037"/>
              <a:gd name="connsiteX1" fmla="*/ 974953 w 5868000"/>
              <a:gd name="connsiteY1" fmla="*/ 1465703 h 3022037"/>
              <a:gd name="connsiteX2" fmla="*/ 3503776 w 5868000"/>
              <a:gd name="connsiteY2" fmla="*/ 1487259 h 3022037"/>
              <a:gd name="connsiteX3" fmla="*/ 3503776 w 5868000"/>
              <a:gd name="connsiteY3" fmla="*/ 1178266 h 3022037"/>
              <a:gd name="connsiteX4" fmla="*/ 982110 w 5868000"/>
              <a:gd name="connsiteY4" fmla="*/ 890857 h 3022037"/>
              <a:gd name="connsiteX5" fmla="*/ 0 w 5868000"/>
              <a:gd name="connsiteY5" fmla="*/ 0 h 3022037"/>
              <a:gd name="connsiteX6" fmla="*/ 5868000 w 5868000"/>
              <a:gd name="connsiteY6" fmla="*/ 0 h 3022037"/>
              <a:gd name="connsiteX7" fmla="*/ 5868000 w 5868000"/>
              <a:gd name="connsiteY7" fmla="*/ 3022037 h 3022037"/>
              <a:gd name="connsiteX8" fmla="*/ 0 w 5868000"/>
              <a:gd name="connsiteY8" fmla="*/ 3022037 h 3022037"/>
              <a:gd name="connsiteX9" fmla="*/ 0 w 5868000"/>
              <a:gd name="connsiteY9" fmla="*/ 0 h 3022037"/>
              <a:gd name="connsiteX0" fmla="*/ 982110 w 5868000"/>
              <a:gd name="connsiteY0" fmla="*/ 890857 h 3022037"/>
              <a:gd name="connsiteX1" fmla="*/ 974953 w 5868000"/>
              <a:gd name="connsiteY1" fmla="*/ 1465703 h 3022037"/>
              <a:gd name="connsiteX2" fmla="*/ 3503776 w 5868000"/>
              <a:gd name="connsiteY2" fmla="*/ 1487259 h 3022037"/>
              <a:gd name="connsiteX3" fmla="*/ 2172585 w 5868000"/>
              <a:gd name="connsiteY3" fmla="*/ 883672 h 3022037"/>
              <a:gd name="connsiteX4" fmla="*/ 982110 w 5868000"/>
              <a:gd name="connsiteY4" fmla="*/ 890857 h 3022037"/>
              <a:gd name="connsiteX5" fmla="*/ 0 w 5868000"/>
              <a:gd name="connsiteY5" fmla="*/ 0 h 3022037"/>
              <a:gd name="connsiteX6" fmla="*/ 5868000 w 5868000"/>
              <a:gd name="connsiteY6" fmla="*/ 0 h 3022037"/>
              <a:gd name="connsiteX7" fmla="*/ 5868000 w 5868000"/>
              <a:gd name="connsiteY7" fmla="*/ 3022037 h 3022037"/>
              <a:gd name="connsiteX8" fmla="*/ 0 w 5868000"/>
              <a:gd name="connsiteY8" fmla="*/ 3022037 h 3022037"/>
              <a:gd name="connsiteX9" fmla="*/ 0 w 5868000"/>
              <a:gd name="connsiteY9" fmla="*/ 0 h 3022037"/>
              <a:gd name="connsiteX0" fmla="*/ 982110 w 5868000"/>
              <a:gd name="connsiteY0" fmla="*/ 890857 h 3022037"/>
              <a:gd name="connsiteX1" fmla="*/ 974953 w 5868000"/>
              <a:gd name="connsiteY1" fmla="*/ 1465703 h 3022037"/>
              <a:gd name="connsiteX2" fmla="*/ 2122486 w 5868000"/>
              <a:gd name="connsiteY2" fmla="*/ 1487259 h 3022037"/>
              <a:gd name="connsiteX3" fmla="*/ 2172585 w 5868000"/>
              <a:gd name="connsiteY3" fmla="*/ 883672 h 3022037"/>
              <a:gd name="connsiteX4" fmla="*/ 982110 w 5868000"/>
              <a:gd name="connsiteY4" fmla="*/ 890857 h 3022037"/>
              <a:gd name="connsiteX5" fmla="*/ 0 w 5868000"/>
              <a:gd name="connsiteY5" fmla="*/ 0 h 3022037"/>
              <a:gd name="connsiteX6" fmla="*/ 5868000 w 5868000"/>
              <a:gd name="connsiteY6" fmla="*/ 0 h 3022037"/>
              <a:gd name="connsiteX7" fmla="*/ 5868000 w 5868000"/>
              <a:gd name="connsiteY7" fmla="*/ 3022037 h 3022037"/>
              <a:gd name="connsiteX8" fmla="*/ 0 w 5868000"/>
              <a:gd name="connsiteY8" fmla="*/ 3022037 h 3022037"/>
              <a:gd name="connsiteX9" fmla="*/ 0 w 5868000"/>
              <a:gd name="connsiteY9" fmla="*/ 0 h 3022037"/>
              <a:gd name="connsiteX0" fmla="*/ 982110 w 5868000"/>
              <a:gd name="connsiteY0" fmla="*/ 890857 h 3022037"/>
              <a:gd name="connsiteX1" fmla="*/ 974953 w 5868000"/>
              <a:gd name="connsiteY1" fmla="*/ 1465703 h 3022037"/>
              <a:gd name="connsiteX2" fmla="*/ 2122486 w 5868000"/>
              <a:gd name="connsiteY2" fmla="*/ 1487259 h 3022037"/>
              <a:gd name="connsiteX3" fmla="*/ 2129644 w 5868000"/>
              <a:gd name="connsiteY3" fmla="*/ 883672 h 3022037"/>
              <a:gd name="connsiteX4" fmla="*/ 982110 w 5868000"/>
              <a:gd name="connsiteY4" fmla="*/ 890857 h 3022037"/>
              <a:gd name="connsiteX5" fmla="*/ 0 w 5868000"/>
              <a:gd name="connsiteY5" fmla="*/ 0 h 3022037"/>
              <a:gd name="connsiteX6" fmla="*/ 5868000 w 5868000"/>
              <a:gd name="connsiteY6" fmla="*/ 0 h 3022037"/>
              <a:gd name="connsiteX7" fmla="*/ 5868000 w 5868000"/>
              <a:gd name="connsiteY7" fmla="*/ 3022037 h 3022037"/>
              <a:gd name="connsiteX8" fmla="*/ 0 w 5868000"/>
              <a:gd name="connsiteY8" fmla="*/ 3022037 h 3022037"/>
              <a:gd name="connsiteX9" fmla="*/ 0 w 5868000"/>
              <a:gd name="connsiteY9" fmla="*/ 0 h 3022037"/>
              <a:gd name="connsiteX0" fmla="*/ 982110 w 5868000"/>
              <a:gd name="connsiteY0" fmla="*/ 890857 h 3022037"/>
              <a:gd name="connsiteX1" fmla="*/ 974953 w 5868000"/>
              <a:gd name="connsiteY1" fmla="*/ 1465703 h 3022037"/>
              <a:gd name="connsiteX2" fmla="*/ 4892223 w 5868000"/>
              <a:gd name="connsiteY2" fmla="*/ 1458518 h 3022037"/>
              <a:gd name="connsiteX3" fmla="*/ 2129644 w 5868000"/>
              <a:gd name="connsiteY3" fmla="*/ 883672 h 3022037"/>
              <a:gd name="connsiteX4" fmla="*/ 982110 w 5868000"/>
              <a:gd name="connsiteY4" fmla="*/ 890857 h 3022037"/>
              <a:gd name="connsiteX5" fmla="*/ 0 w 5868000"/>
              <a:gd name="connsiteY5" fmla="*/ 0 h 3022037"/>
              <a:gd name="connsiteX6" fmla="*/ 5868000 w 5868000"/>
              <a:gd name="connsiteY6" fmla="*/ 0 h 3022037"/>
              <a:gd name="connsiteX7" fmla="*/ 5868000 w 5868000"/>
              <a:gd name="connsiteY7" fmla="*/ 3022037 h 3022037"/>
              <a:gd name="connsiteX8" fmla="*/ 0 w 5868000"/>
              <a:gd name="connsiteY8" fmla="*/ 3022037 h 3022037"/>
              <a:gd name="connsiteX9" fmla="*/ 0 w 5868000"/>
              <a:gd name="connsiteY9" fmla="*/ 0 h 3022037"/>
              <a:gd name="connsiteX0" fmla="*/ 982110 w 5868000"/>
              <a:gd name="connsiteY0" fmla="*/ 890857 h 3022037"/>
              <a:gd name="connsiteX1" fmla="*/ 974953 w 5868000"/>
              <a:gd name="connsiteY1" fmla="*/ 1465703 h 3022037"/>
              <a:gd name="connsiteX2" fmla="*/ 4892223 w 5868000"/>
              <a:gd name="connsiteY2" fmla="*/ 1458518 h 3022037"/>
              <a:gd name="connsiteX3" fmla="*/ 4892224 w 5868000"/>
              <a:gd name="connsiteY3" fmla="*/ 1156711 h 3022037"/>
              <a:gd name="connsiteX4" fmla="*/ 982110 w 5868000"/>
              <a:gd name="connsiteY4" fmla="*/ 890857 h 3022037"/>
              <a:gd name="connsiteX5" fmla="*/ 0 w 5868000"/>
              <a:gd name="connsiteY5" fmla="*/ 0 h 3022037"/>
              <a:gd name="connsiteX6" fmla="*/ 5868000 w 5868000"/>
              <a:gd name="connsiteY6" fmla="*/ 0 h 3022037"/>
              <a:gd name="connsiteX7" fmla="*/ 5868000 w 5868000"/>
              <a:gd name="connsiteY7" fmla="*/ 3022037 h 3022037"/>
              <a:gd name="connsiteX8" fmla="*/ 0 w 5868000"/>
              <a:gd name="connsiteY8" fmla="*/ 3022037 h 3022037"/>
              <a:gd name="connsiteX9" fmla="*/ 0 w 5868000"/>
              <a:gd name="connsiteY9" fmla="*/ 0 h 3022037"/>
              <a:gd name="connsiteX0" fmla="*/ 2341929 w 5868000"/>
              <a:gd name="connsiteY0" fmla="*/ 1163896 h 3022037"/>
              <a:gd name="connsiteX1" fmla="*/ 974953 w 5868000"/>
              <a:gd name="connsiteY1" fmla="*/ 1465703 h 3022037"/>
              <a:gd name="connsiteX2" fmla="*/ 4892223 w 5868000"/>
              <a:gd name="connsiteY2" fmla="*/ 1458518 h 3022037"/>
              <a:gd name="connsiteX3" fmla="*/ 4892224 w 5868000"/>
              <a:gd name="connsiteY3" fmla="*/ 1156711 h 3022037"/>
              <a:gd name="connsiteX4" fmla="*/ 2341929 w 5868000"/>
              <a:gd name="connsiteY4" fmla="*/ 1163896 h 3022037"/>
              <a:gd name="connsiteX5" fmla="*/ 0 w 5868000"/>
              <a:gd name="connsiteY5" fmla="*/ 0 h 3022037"/>
              <a:gd name="connsiteX6" fmla="*/ 5868000 w 5868000"/>
              <a:gd name="connsiteY6" fmla="*/ 0 h 3022037"/>
              <a:gd name="connsiteX7" fmla="*/ 5868000 w 5868000"/>
              <a:gd name="connsiteY7" fmla="*/ 3022037 h 3022037"/>
              <a:gd name="connsiteX8" fmla="*/ 0 w 5868000"/>
              <a:gd name="connsiteY8" fmla="*/ 3022037 h 3022037"/>
              <a:gd name="connsiteX9" fmla="*/ 0 w 5868000"/>
              <a:gd name="connsiteY9" fmla="*/ 0 h 3022037"/>
              <a:gd name="connsiteX0" fmla="*/ 2341929 w 5868000"/>
              <a:gd name="connsiteY0" fmla="*/ 1163896 h 3022037"/>
              <a:gd name="connsiteX1" fmla="*/ 2341929 w 5868000"/>
              <a:gd name="connsiteY1" fmla="*/ 1480073 h 3022037"/>
              <a:gd name="connsiteX2" fmla="*/ 4892223 w 5868000"/>
              <a:gd name="connsiteY2" fmla="*/ 1458518 h 3022037"/>
              <a:gd name="connsiteX3" fmla="*/ 4892224 w 5868000"/>
              <a:gd name="connsiteY3" fmla="*/ 1156711 h 3022037"/>
              <a:gd name="connsiteX4" fmla="*/ 2341929 w 5868000"/>
              <a:gd name="connsiteY4" fmla="*/ 1163896 h 3022037"/>
              <a:gd name="connsiteX5" fmla="*/ 0 w 5868000"/>
              <a:gd name="connsiteY5" fmla="*/ 0 h 3022037"/>
              <a:gd name="connsiteX6" fmla="*/ 5868000 w 5868000"/>
              <a:gd name="connsiteY6" fmla="*/ 0 h 3022037"/>
              <a:gd name="connsiteX7" fmla="*/ 5868000 w 5868000"/>
              <a:gd name="connsiteY7" fmla="*/ 3022037 h 3022037"/>
              <a:gd name="connsiteX8" fmla="*/ 0 w 5868000"/>
              <a:gd name="connsiteY8" fmla="*/ 3022037 h 3022037"/>
              <a:gd name="connsiteX9" fmla="*/ 0 w 5868000"/>
              <a:gd name="connsiteY9" fmla="*/ 0 h 3022037"/>
              <a:gd name="connsiteX0" fmla="*/ 2341929 w 5868000"/>
              <a:gd name="connsiteY0" fmla="*/ 1163896 h 3022037"/>
              <a:gd name="connsiteX1" fmla="*/ 2341929 w 5868000"/>
              <a:gd name="connsiteY1" fmla="*/ 1451332 h 3022037"/>
              <a:gd name="connsiteX2" fmla="*/ 4892223 w 5868000"/>
              <a:gd name="connsiteY2" fmla="*/ 1458518 h 3022037"/>
              <a:gd name="connsiteX3" fmla="*/ 4892224 w 5868000"/>
              <a:gd name="connsiteY3" fmla="*/ 1156711 h 3022037"/>
              <a:gd name="connsiteX4" fmla="*/ 2341929 w 5868000"/>
              <a:gd name="connsiteY4" fmla="*/ 1163896 h 3022037"/>
              <a:gd name="connsiteX5" fmla="*/ 0 w 5868000"/>
              <a:gd name="connsiteY5" fmla="*/ 0 h 3022037"/>
              <a:gd name="connsiteX6" fmla="*/ 5868000 w 5868000"/>
              <a:gd name="connsiteY6" fmla="*/ 0 h 3022037"/>
              <a:gd name="connsiteX7" fmla="*/ 5868000 w 5868000"/>
              <a:gd name="connsiteY7" fmla="*/ 3022037 h 3022037"/>
              <a:gd name="connsiteX8" fmla="*/ 0 w 5868000"/>
              <a:gd name="connsiteY8" fmla="*/ 3022037 h 3022037"/>
              <a:gd name="connsiteX9" fmla="*/ 0 w 5868000"/>
              <a:gd name="connsiteY9" fmla="*/ 0 h 3022037"/>
              <a:gd name="connsiteX0" fmla="*/ 2341929 w 5868000"/>
              <a:gd name="connsiteY0" fmla="*/ 1163896 h 3022037"/>
              <a:gd name="connsiteX1" fmla="*/ 2341929 w 5868000"/>
              <a:gd name="connsiteY1" fmla="*/ 1465703 h 3022037"/>
              <a:gd name="connsiteX2" fmla="*/ 4892223 w 5868000"/>
              <a:gd name="connsiteY2" fmla="*/ 1458518 h 3022037"/>
              <a:gd name="connsiteX3" fmla="*/ 4892224 w 5868000"/>
              <a:gd name="connsiteY3" fmla="*/ 1156711 h 3022037"/>
              <a:gd name="connsiteX4" fmla="*/ 2341929 w 5868000"/>
              <a:gd name="connsiteY4" fmla="*/ 1163896 h 3022037"/>
              <a:gd name="connsiteX5" fmla="*/ 0 w 5868000"/>
              <a:gd name="connsiteY5" fmla="*/ 0 h 3022037"/>
              <a:gd name="connsiteX6" fmla="*/ 5868000 w 5868000"/>
              <a:gd name="connsiteY6" fmla="*/ 0 h 3022037"/>
              <a:gd name="connsiteX7" fmla="*/ 5868000 w 5868000"/>
              <a:gd name="connsiteY7" fmla="*/ 3022037 h 3022037"/>
              <a:gd name="connsiteX8" fmla="*/ 0 w 5868000"/>
              <a:gd name="connsiteY8" fmla="*/ 3022037 h 3022037"/>
              <a:gd name="connsiteX9" fmla="*/ 0 w 5868000"/>
              <a:gd name="connsiteY9" fmla="*/ 0 h 3022037"/>
              <a:gd name="connsiteX0" fmla="*/ 1017895 w 5868000"/>
              <a:gd name="connsiteY0" fmla="*/ 1659677 h 3022037"/>
              <a:gd name="connsiteX1" fmla="*/ 2341929 w 5868000"/>
              <a:gd name="connsiteY1" fmla="*/ 1465703 h 3022037"/>
              <a:gd name="connsiteX2" fmla="*/ 4892223 w 5868000"/>
              <a:gd name="connsiteY2" fmla="*/ 1458518 h 3022037"/>
              <a:gd name="connsiteX3" fmla="*/ 4892224 w 5868000"/>
              <a:gd name="connsiteY3" fmla="*/ 1156711 h 3022037"/>
              <a:gd name="connsiteX4" fmla="*/ 1017895 w 5868000"/>
              <a:gd name="connsiteY4" fmla="*/ 1659677 h 3022037"/>
              <a:gd name="connsiteX5" fmla="*/ 0 w 5868000"/>
              <a:gd name="connsiteY5" fmla="*/ 0 h 3022037"/>
              <a:gd name="connsiteX6" fmla="*/ 5868000 w 5868000"/>
              <a:gd name="connsiteY6" fmla="*/ 0 h 3022037"/>
              <a:gd name="connsiteX7" fmla="*/ 5868000 w 5868000"/>
              <a:gd name="connsiteY7" fmla="*/ 3022037 h 3022037"/>
              <a:gd name="connsiteX8" fmla="*/ 0 w 5868000"/>
              <a:gd name="connsiteY8" fmla="*/ 3022037 h 3022037"/>
              <a:gd name="connsiteX9" fmla="*/ 0 w 5868000"/>
              <a:gd name="connsiteY9" fmla="*/ 0 h 3022037"/>
              <a:gd name="connsiteX0" fmla="*/ 1017895 w 5868000"/>
              <a:gd name="connsiteY0" fmla="*/ 1659677 h 3022037"/>
              <a:gd name="connsiteX1" fmla="*/ 1025052 w 5868000"/>
              <a:gd name="connsiteY1" fmla="*/ 2514747 h 3022037"/>
              <a:gd name="connsiteX2" fmla="*/ 4892223 w 5868000"/>
              <a:gd name="connsiteY2" fmla="*/ 1458518 h 3022037"/>
              <a:gd name="connsiteX3" fmla="*/ 4892224 w 5868000"/>
              <a:gd name="connsiteY3" fmla="*/ 1156711 h 3022037"/>
              <a:gd name="connsiteX4" fmla="*/ 1017895 w 5868000"/>
              <a:gd name="connsiteY4" fmla="*/ 1659677 h 3022037"/>
              <a:gd name="connsiteX5" fmla="*/ 0 w 5868000"/>
              <a:gd name="connsiteY5" fmla="*/ 0 h 3022037"/>
              <a:gd name="connsiteX6" fmla="*/ 5868000 w 5868000"/>
              <a:gd name="connsiteY6" fmla="*/ 0 h 3022037"/>
              <a:gd name="connsiteX7" fmla="*/ 5868000 w 5868000"/>
              <a:gd name="connsiteY7" fmla="*/ 3022037 h 3022037"/>
              <a:gd name="connsiteX8" fmla="*/ 0 w 5868000"/>
              <a:gd name="connsiteY8" fmla="*/ 3022037 h 3022037"/>
              <a:gd name="connsiteX9" fmla="*/ 0 w 5868000"/>
              <a:gd name="connsiteY9" fmla="*/ 0 h 3022037"/>
              <a:gd name="connsiteX0" fmla="*/ 1017895 w 5868000"/>
              <a:gd name="connsiteY0" fmla="*/ 1659677 h 3022037"/>
              <a:gd name="connsiteX1" fmla="*/ 1025052 w 5868000"/>
              <a:gd name="connsiteY1" fmla="*/ 2514747 h 3022037"/>
              <a:gd name="connsiteX2" fmla="*/ 4892223 w 5868000"/>
              <a:gd name="connsiteY2" fmla="*/ 1458518 h 3022037"/>
              <a:gd name="connsiteX3" fmla="*/ 2115330 w 5868000"/>
              <a:gd name="connsiteY3" fmla="*/ 1630937 h 3022037"/>
              <a:gd name="connsiteX4" fmla="*/ 1017895 w 5868000"/>
              <a:gd name="connsiteY4" fmla="*/ 1659677 h 3022037"/>
              <a:gd name="connsiteX5" fmla="*/ 0 w 5868000"/>
              <a:gd name="connsiteY5" fmla="*/ 0 h 3022037"/>
              <a:gd name="connsiteX6" fmla="*/ 5868000 w 5868000"/>
              <a:gd name="connsiteY6" fmla="*/ 0 h 3022037"/>
              <a:gd name="connsiteX7" fmla="*/ 5868000 w 5868000"/>
              <a:gd name="connsiteY7" fmla="*/ 3022037 h 3022037"/>
              <a:gd name="connsiteX8" fmla="*/ 0 w 5868000"/>
              <a:gd name="connsiteY8" fmla="*/ 3022037 h 3022037"/>
              <a:gd name="connsiteX9" fmla="*/ 0 w 5868000"/>
              <a:gd name="connsiteY9" fmla="*/ 0 h 3022037"/>
              <a:gd name="connsiteX0" fmla="*/ 1017895 w 5868000"/>
              <a:gd name="connsiteY0" fmla="*/ 1659677 h 3022037"/>
              <a:gd name="connsiteX1" fmla="*/ 1025052 w 5868000"/>
              <a:gd name="connsiteY1" fmla="*/ 2514747 h 3022037"/>
              <a:gd name="connsiteX2" fmla="*/ 2101016 w 5868000"/>
              <a:gd name="connsiteY2" fmla="*/ 2514748 h 3022037"/>
              <a:gd name="connsiteX3" fmla="*/ 2115330 w 5868000"/>
              <a:gd name="connsiteY3" fmla="*/ 1630937 h 3022037"/>
              <a:gd name="connsiteX4" fmla="*/ 1017895 w 5868000"/>
              <a:gd name="connsiteY4" fmla="*/ 1659677 h 3022037"/>
              <a:gd name="connsiteX5" fmla="*/ 0 w 5868000"/>
              <a:gd name="connsiteY5" fmla="*/ 0 h 3022037"/>
              <a:gd name="connsiteX6" fmla="*/ 5868000 w 5868000"/>
              <a:gd name="connsiteY6" fmla="*/ 0 h 3022037"/>
              <a:gd name="connsiteX7" fmla="*/ 5868000 w 5868000"/>
              <a:gd name="connsiteY7" fmla="*/ 3022037 h 3022037"/>
              <a:gd name="connsiteX8" fmla="*/ 0 w 5868000"/>
              <a:gd name="connsiteY8" fmla="*/ 3022037 h 3022037"/>
              <a:gd name="connsiteX9" fmla="*/ 0 w 5868000"/>
              <a:gd name="connsiteY9" fmla="*/ 0 h 3022037"/>
              <a:gd name="connsiteX0" fmla="*/ 1017895 w 5868000"/>
              <a:gd name="connsiteY0" fmla="*/ 1659677 h 3022037"/>
              <a:gd name="connsiteX1" fmla="*/ 1025052 w 5868000"/>
              <a:gd name="connsiteY1" fmla="*/ 2514747 h 3022037"/>
              <a:gd name="connsiteX2" fmla="*/ 2101016 w 5868000"/>
              <a:gd name="connsiteY2" fmla="*/ 2514748 h 3022037"/>
              <a:gd name="connsiteX3" fmla="*/ 2101016 w 5868000"/>
              <a:gd name="connsiteY3" fmla="*/ 1659678 h 3022037"/>
              <a:gd name="connsiteX4" fmla="*/ 1017895 w 5868000"/>
              <a:gd name="connsiteY4" fmla="*/ 1659677 h 3022037"/>
              <a:gd name="connsiteX5" fmla="*/ 0 w 5868000"/>
              <a:gd name="connsiteY5" fmla="*/ 0 h 3022037"/>
              <a:gd name="connsiteX6" fmla="*/ 5868000 w 5868000"/>
              <a:gd name="connsiteY6" fmla="*/ 0 h 3022037"/>
              <a:gd name="connsiteX7" fmla="*/ 5868000 w 5868000"/>
              <a:gd name="connsiteY7" fmla="*/ 3022037 h 3022037"/>
              <a:gd name="connsiteX8" fmla="*/ 0 w 5868000"/>
              <a:gd name="connsiteY8" fmla="*/ 3022037 h 3022037"/>
              <a:gd name="connsiteX9" fmla="*/ 0 w 5868000"/>
              <a:gd name="connsiteY9" fmla="*/ 0 h 3022037"/>
              <a:gd name="connsiteX0" fmla="*/ 1017895 w 5868000"/>
              <a:gd name="connsiteY0" fmla="*/ 1659677 h 3022037"/>
              <a:gd name="connsiteX1" fmla="*/ 1025052 w 5868000"/>
              <a:gd name="connsiteY1" fmla="*/ 2514747 h 3022037"/>
              <a:gd name="connsiteX2" fmla="*/ 2101016 w 5868000"/>
              <a:gd name="connsiteY2" fmla="*/ 2514748 h 3022037"/>
              <a:gd name="connsiteX3" fmla="*/ 2101016 w 5868000"/>
              <a:gd name="connsiteY3" fmla="*/ 1659678 h 3022037"/>
              <a:gd name="connsiteX4" fmla="*/ 1017895 w 5868000"/>
              <a:gd name="connsiteY4" fmla="*/ 1659677 h 3022037"/>
              <a:gd name="connsiteX5" fmla="*/ 0 w 5868000"/>
              <a:gd name="connsiteY5" fmla="*/ 0 h 3022037"/>
              <a:gd name="connsiteX6" fmla="*/ 5868000 w 5868000"/>
              <a:gd name="connsiteY6" fmla="*/ 0 h 3022037"/>
              <a:gd name="connsiteX7" fmla="*/ 5868000 w 5868000"/>
              <a:gd name="connsiteY7" fmla="*/ 3022037 h 3022037"/>
              <a:gd name="connsiteX8" fmla="*/ 0 w 5868000"/>
              <a:gd name="connsiteY8" fmla="*/ 3022037 h 3022037"/>
              <a:gd name="connsiteX9" fmla="*/ 0 w 5868000"/>
              <a:gd name="connsiteY9" fmla="*/ 0 h 3022037"/>
              <a:gd name="connsiteX0" fmla="*/ 1021303 w 5868000"/>
              <a:gd name="connsiteY0" fmla="*/ 2210545 h 3022037"/>
              <a:gd name="connsiteX1" fmla="*/ 1025052 w 5868000"/>
              <a:gd name="connsiteY1" fmla="*/ 2514747 h 3022037"/>
              <a:gd name="connsiteX2" fmla="*/ 2101016 w 5868000"/>
              <a:gd name="connsiteY2" fmla="*/ 2514748 h 3022037"/>
              <a:gd name="connsiteX3" fmla="*/ 2101016 w 5868000"/>
              <a:gd name="connsiteY3" fmla="*/ 1659678 h 3022037"/>
              <a:gd name="connsiteX4" fmla="*/ 1021303 w 5868000"/>
              <a:gd name="connsiteY4" fmla="*/ 2210545 h 3022037"/>
              <a:gd name="connsiteX5" fmla="*/ 0 w 5868000"/>
              <a:gd name="connsiteY5" fmla="*/ 0 h 3022037"/>
              <a:gd name="connsiteX6" fmla="*/ 5868000 w 5868000"/>
              <a:gd name="connsiteY6" fmla="*/ 0 h 3022037"/>
              <a:gd name="connsiteX7" fmla="*/ 5868000 w 5868000"/>
              <a:gd name="connsiteY7" fmla="*/ 3022037 h 3022037"/>
              <a:gd name="connsiteX8" fmla="*/ 0 w 5868000"/>
              <a:gd name="connsiteY8" fmla="*/ 3022037 h 3022037"/>
              <a:gd name="connsiteX9" fmla="*/ 0 w 5868000"/>
              <a:gd name="connsiteY9" fmla="*/ 0 h 3022037"/>
              <a:gd name="connsiteX0" fmla="*/ 1021303 w 5868000"/>
              <a:gd name="connsiteY0" fmla="*/ 2210545 h 3022037"/>
              <a:gd name="connsiteX1" fmla="*/ 1025052 w 5868000"/>
              <a:gd name="connsiteY1" fmla="*/ 2514747 h 3022037"/>
              <a:gd name="connsiteX2" fmla="*/ 2101016 w 5868000"/>
              <a:gd name="connsiteY2" fmla="*/ 2514748 h 3022037"/>
              <a:gd name="connsiteX3" fmla="*/ 2111240 w 5868000"/>
              <a:gd name="connsiteY3" fmla="*/ 2207124 h 3022037"/>
              <a:gd name="connsiteX4" fmla="*/ 1021303 w 5868000"/>
              <a:gd name="connsiteY4" fmla="*/ 2210545 h 3022037"/>
              <a:gd name="connsiteX5" fmla="*/ 0 w 5868000"/>
              <a:gd name="connsiteY5" fmla="*/ 0 h 3022037"/>
              <a:gd name="connsiteX6" fmla="*/ 5868000 w 5868000"/>
              <a:gd name="connsiteY6" fmla="*/ 0 h 3022037"/>
              <a:gd name="connsiteX7" fmla="*/ 5868000 w 5868000"/>
              <a:gd name="connsiteY7" fmla="*/ 3022037 h 3022037"/>
              <a:gd name="connsiteX8" fmla="*/ 0 w 5868000"/>
              <a:gd name="connsiteY8" fmla="*/ 3022037 h 3022037"/>
              <a:gd name="connsiteX9" fmla="*/ 0 w 5868000"/>
              <a:gd name="connsiteY9" fmla="*/ 0 h 3022037"/>
              <a:gd name="connsiteX0" fmla="*/ 1021303 w 5868000"/>
              <a:gd name="connsiteY0" fmla="*/ 2210545 h 3022037"/>
              <a:gd name="connsiteX1" fmla="*/ 1025052 w 5868000"/>
              <a:gd name="connsiteY1" fmla="*/ 2514747 h 3022037"/>
              <a:gd name="connsiteX2" fmla="*/ 2111240 w 5868000"/>
              <a:gd name="connsiteY2" fmla="*/ 2521591 h 3022037"/>
              <a:gd name="connsiteX3" fmla="*/ 2111240 w 5868000"/>
              <a:gd name="connsiteY3" fmla="*/ 2207124 h 3022037"/>
              <a:gd name="connsiteX4" fmla="*/ 1021303 w 5868000"/>
              <a:gd name="connsiteY4" fmla="*/ 2210545 h 3022037"/>
              <a:gd name="connsiteX5" fmla="*/ 0 w 5868000"/>
              <a:gd name="connsiteY5" fmla="*/ 0 h 3022037"/>
              <a:gd name="connsiteX6" fmla="*/ 5868000 w 5868000"/>
              <a:gd name="connsiteY6" fmla="*/ 0 h 3022037"/>
              <a:gd name="connsiteX7" fmla="*/ 5868000 w 5868000"/>
              <a:gd name="connsiteY7" fmla="*/ 3022037 h 3022037"/>
              <a:gd name="connsiteX8" fmla="*/ 0 w 5868000"/>
              <a:gd name="connsiteY8" fmla="*/ 3022037 h 3022037"/>
              <a:gd name="connsiteX9" fmla="*/ 0 w 5868000"/>
              <a:gd name="connsiteY9" fmla="*/ 0 h 3022037"/>
              <a:gd name="connsiteX0" fmla="*/ 1021303 w 5868000"/>
              <a:gd name="connsiteY0" fmla="*/ 2210545 h 3022037"/>
              <a:gd name="connsiteX1" fmla="*/ 1011419 w 5868000"/>
              <a:gd name="connsiteY1" fmla="*/ 2518169 h 3022037"/>
              <a:gd name="connsiteX2" fmla="*/ 2111240 w 5868000"/>
              <a:gd name="connsiteY2" fmla="*/ 2521591 h 3022037"/>
              <a:gd name="connsiteX3" fmla="*/ 2111240 w 5868000"/>
              <a:gd name="connsiteY3" fmla="*/ 2207124 h 3022037"/>
              <a:gd name="connsiteX4" fmla="*/ 1021303 w 5868000"/>
              <a:gd name="connsiteY4" fmla="*/ 2210545 h 3022037"/>
              <a:gd name="connsiteX5" fmla="*/ 0 w 5868000"/>
              <a:gd name="connsiteY5" fmla="*/ 0 h 3022037"/>
              <a:gd name="connsiteX6" fmla="*/ 5868000 w 5868000"/>
              <a:gd name="connsiteY6" fmla="*/ 0 h 3022037"/>
              <a:gd name="connsiteX7" fmla="*/ 5868000 w 5868000"/>
              <a:gd name="connsiteY7" fmla="*/ 3022037 h 3022037"/>
              <a:gd name="connsiteX8" fmla="*/ 0 w 5868000"/>
              <a:gd name="connsiteY8" fmla="*/ 3022037 h 3022037"/>
              <a:gd name="connsiteX9" fmla="*/ 0 w 5868000"/>
              <a:gd name="connsiteY9" fmla="*/ 0 h 3022037"/>
              <a:gd name="connsiteX0" fmla="*/ 994039 w 5868000"/>
              <a:gd name="connsiteY0" fmla="*/ 2207124 h 3022037"/>
              <a:gd name="connsiteX1" fmla="*/ 1011419 w 5868000"/>
              <a:gd name="connsiteY1" fmla="*/ 2518169 h 3022037"/>
              <a:gd name="connsiteX2" fmla="*/ 2111240 w 5868000"/>
              <a:gd name="connsiteY2" fmla="*/ 2521591 h 3022037"/>
              <a:gd name="connsiteX3" fmla="*/ 2111240 w 5868000"/>
              <a:gd name="connsiteY3" fmla="*/ 2207124 h 3022037"/>
              <a:gd name="connsiteX4" fmla="*/ 994039 w 5868000"/>
              <a:gd name="connsiteY4" fmla="*/ 2207124 h 3022037"/>
              <a:gd name="connsiteX5" fmla="*/ 0 w 5868000"/>
              <a:gd name="connsiteY5" fmla="*/ 0 h 3022037"/>
              <a:gd name="connsiteX6" fmla="*/ 5868000 w 5868000"/>
              <a:gd name="connsiteY6" fmla="*/ 0 h 3022037"/>
              <a:gd name="connsiteX7" fmla="*/ 5868000 w 5868000"/>
              <a:gd name="connsiteY7" fmla="*/ 3022037 h 3022037"/>
              <a:gd name="connsiteX8" fmla="*/ 0 w 5868000"/>
              <a:gd name="connsiteY8" fmla="*/ 3022037 h 3022037"/>
              <a:gd name="connsiteX9" fmla="*/ 0 w 5868000"/>
              <a:gd name="connsiteY9" fmla="*/ 0 h 3022037"/>
              <a:gd name="connsiteX0" fmla="*/ 994039 w 5868000"/>
              <a:gd name="connsiteY0" fmla="*/ 2207124 h 3022037"/>
              <a:gd name="connsiteX1" fmla="*/ 1004603 w 5868000"/>
              <a:gd name="connsiteY1" fmla="*/ 2525012 h 3022037"/>
              <a:gd name="connsiteX2" fmla="*/ 2111240 w 5868000"/>
              <a:gd name="connsiteY2" fmla="*/ 2521591 h 3022037"/>
              <a:gd name="connsiteX3" fmla="*/ 2111240 w 5868000"/>
              <a:gd name="connsiteY3" fmla="*/ 2207124 h 3022037"/>
              <a:gd name="connsiteX4" fmla="*/ 994039 w 5868000"/>
              <a:gd name="connsiteY4" fmla="*/ 2207124 h 3022037"/>
              <a:gd name="connsiteX5" fmla="*/ 0 w 5868000"/>
              <a:gd name="connsiteY5" fmla="*/ 0 h 3022037"/>
              <a:gd name="connsiteX6" fmla="*/ 5868000 w 5868000"/>
              <a:gd name="connsiteY6" fmla="*/ 0 h 3022037"/>
              <a:gd name="connsiteX7" fmla="*/ 5868000 w 5868000"/>
              <a:gd name="connsiteY7" fmla="*/ 3022037 h 3022037"/>
              <a:gd name="connsiteX8" fmla="*/ 0 w 5868000"/>
              <a:gd name="connsiteY8" fmla="*/ 3022037 h 3022037"/>
              <a:gd name="connsiteX9" fmla="*/ 0 w 5868000"/>
              <a:gd name="connsiteY9" fmla="*/ 0 h 3022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868000" h="3022037">
                <a:moveTo>
                  <a:pt x="994039" y="2207124"/>
                </a:moveTo>
                <a:cubicBezTo>
                  <a:pt x="991653" y="2398739"/>
                  <a:pt x="1006989" y="2333397"/>
                  <a:pt x="1004603" y="2525012"/>
                </a:cubicBezTo>
                <a:lnTo>
                  <a:pt x="2111240" y="2521591"/>
                </a:lnTo>
                <a:lnTo>
                  <a:pt x="2111240" y="2207124"/>
                </a:lnTo>
                <a:lnTo>
                  <a:pt x="994039" y="2207124"/>
                </a:lnTo>
                <a:close/>
                <a:moveTo>
                  <a:pt x="0" y="0"/>
                </a:moveTo>
                <a:lnTo>
                  <a:pt x="5868000" y="0"/>
                </a:lnTo>
                <a:lnTo>
                  <a:pt x="5868000" y="3022037"/>
                </a:lnTo>
                <a:lnTo>
                  <a:pt x="0" y="3022037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50000"/>
            </a:srgbClr>
          </a:solidFill>
          <a:ln w="12700">
            <a:noFill/>
          </a:ln>
          <a:effectLst/>
          <a:extLst/>
        </p:spPr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altLang="ja-JP" dirty="0" smtClean="0"/>
              <a:t>Manifest</a:t>
            </a:r>
            <a:r>
              <a:rPr lang="ja-JP" altLang="en-US" dirty="0"/>
              <a:t> </a:t>
            </a:r>
            <a:r>
              <a:rPr lang="en-US" altLang="ja-JP" dirty="0" smtClean="0"/>
              <a:t>parameters</a:t>
            </a:r>
          </a:p>
          <a:p>
            <a:pPr lvl="1"/>
            <a:r>
              <a:rPr lang="en-US" altLang="ja-JP" dirty="0"/>
              <a:t>Input the Manifest parameters needed for deploying.</a:t>
            </a:r>
            <a:endParaRPr lang="en-US" altLang="ja-JP" dirty="0" smtClean="0"/>
          </a:p>
        </p:txBody>
      </p:sp>
      <p:sp>
        <p:nvSpPr>
          <p:cNvPr id="6" name="タイトル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b="1" dirty="0" smtClean="0"/>
              <a:t>4.5 CI/CD Workflow No.1 (10/25)</a:t>
            </a:r>
            <a:endParaRPr kumimoji="1" lang="ja-JP" altLang="en-US" dirty="0"/>
          </a:p>
        </p:txBody>
      </p:sp>
      <p:sp>
        <p:nvSpPr>
          <p:cNvPr id="47" name="角丸四角形 46"/>
          <p:cNvSpPr/>
          <p:nvPr/>
        </p:nvSpPr>
        <p:spPr bwMode="auto">
          <a:xfrm>
            <a:off x="2495600" y="5085184"/>
            <a:ext cx="1800200" cy="50405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  <p:sp>
        <p:nvSpPr>
          <p:cNvPr id="12" name="角丸四角形吹き出し 11"/>
          <p:cNvSpPr/>
          <p:nvPr/>
        </p:nvSpPr>
        <p:spPr bwMode="auto">
          <a:xfrm>
            <a:off x="3071664" y="3798674"/>
            <a:ext cx="3600400" cy="792088"/>
          </a:xfrm>
          <a:prstGeom prst="wedgeRoundRectCallout">
            <a:avLst>
              <a:gd name="adj1" fmla="val -28922"/>
              <a:gd name="adj2" fmla="val 104841"/>
              <a:gd name="adj3" fmla="val 16667"/>
            </a:avLst>
          </a:prstGeom>
          <a:solidFill>
            <a:srgbClr val="FFFFCC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ja-JP" sz="1300" b="1" dirty="0">
                <a:latin typeface="+mn-ea"/>
              </a:rPr>
              <a:t>Input the Manifest parameters for the Manifest </a:t>
            </a:r>
            <a:r>
              <a:rPr lang="en-US" altLang="ja-JP" sz="1300" b="1" dirty="0" smtClean="0">
                <a:latin typeface="+mn-ea"/>
              </a:rPr>
              <a:t>templates </a:t>
            </a:r>
            <a:r>
              <a:rPr lang="en-US" altLang="ja-JP" sz="1300" b="1" dirty="0">
                <a:latin typeface="+mn-ea"/>
              </a:rPr>
              <a:t>we uploaded.</a:t>
            </a:r>
            <a:endParaRPr kumimoji="1" lang="en-US" altLang="ja-JP" sz="1300" b="1" dirty="0" smtClean="0">
              <a:latin typeface="+mn-ea"/>
            </a:endParaRPr>
          </a:p>
        </p:txBody>
      </p:sp>
      <p:pic>
        <p:nvPicPr>
          <p:cNvPr id="13" name="図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0176" y="174458"/>
            <a:ext cx="4397060" cy="177689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</p:pic>
      <p:pic>
        <p:nvPicPr>
          <p:cNvPr id="14" name="図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0176" y="174459"/>
            <a:ext cx="4397060" cy="1779106"/>
          </a:xfrm>
          <a:prstGeom prst="rect">
            <a:avLst/>
          </a:prstGeom>
        </p:spPr>
      </p:pic>
      <p:sp>
        <p:nvSpPr>
          <p:cNvPr id="16" name="角丸四角形 15"/>
          <p:cNvSpPr/>
          <p:nvPr/>
        </p:nvSpPr>
        <p:spPr bwMode="auto">
          <a:xfrm>
            <a:off x="8544272" y="1055285"/>
            <a:ext cx="864096" cy="23987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  <a:effectLst>
            <a:glow rad="38100">
              <a:schemeClr val="accent2">
                <a:satMod val="175000"/>
                <a:alpha val="40000"/>
              </a:schemeClr>
            </a:glow>
          </a:effectLst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41943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8259" y="845036"/>
            <a:ext cx="5400000" cy="330440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コンテンツ プレースホルダー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altLang="ja-JP" dirty="0" smtClean="0"/>
              <a:t>Input Manifest</a:t>
            </a:r>
            <a:r>
              <a:rPr lang="ja-JP" altLang="en-US" dirty="0" smtClean="0"/>
              <a:t> </a:t>
            </a:r>
            <a:r>
              <a:rPr lang="en-US" altLang="ja-JP" dirty="0" smtClean="0"/>
              <a:t>parameters</a:t>
            </a:r>
          </a:p>
          <a:p>
            <a:pPr lvl="1"/>
            <a:r>
              <a:rPr lang="en-US" altLang="ja-JP" dirty="0"/>
              <a:t>Follow the table below and input the Manifest parameters</a:t>
            </a:r>
          </a:p>
        </p:txBody>
      </p:sp>
      <p:sp>
        <p:nvSpPr>
          <p:cNvPr id="6" name="タイトル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b="1" dirty="0" smtClean="0"/>
              <a:t>4.5 CI/CD Workflow No.1 (11/25)</a:t>
            </a:r>
            <a:endParaRPr kumimoji="1" lang="ja-JP" altLang="en-US" dirty="0"/>
          </a:p>
        </p:txBody>
      </p:sp>
      <p:grpSp>
        <p:nvGrpSpPr>
          <p:cNvPr id="5" name="グループ化 4"/>
          <p:cNvGrpSpPr>
            <a:grpSpLocks noChangeAspect="1"/>
          </p:cNvGrpSpPr>
          <p:nvPr/>
        </p:nvGrpSpPr>
        <p:grpSpPr>
          <a:xfrm>
            <a:off x="576000" y="1548000"/>
            <a:ext cx="4775419" cy="2428179"/>
            <a:chOff x="1047580" y="1576885"/>
            <a:chExt cx="9486866" cy="4823830"/>
          </a:xfrm>
        </p:grpSpPr>
        <p:pic>
          <p:nvPicPr>
            <p:cNvPr id="9" name="図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47580" y="1576885"/>
              <a:ext cx="9486866" cy="4823830"/>
            </a:xfrm>
            <a:prstGeom prst="rect">
              <a:avLst/>
            </a:prstGeom>
          </p:spPr>
        </p:pic>
        <p:sp>
          <p:nvSpPr>
            <p:cNvPr id="16" name="フリーフォーム 15"/>
            <p:cNvSpPr/>
            <p:nvPr/>
          </p:nvSpPr>
          <p:spPr bwMode="auto">
            <a:xfrm>
              <a:off x="1047580" y="1576885"/>
              <a:ext cx="9486866" cy="4823830"/>
            </a:xfrm>
            <a:custGeom>
              <a:avLst/>
              <a:gdLst>
                <a:gd name="connsiteX0" fmla="*/ 1592036 w 9486866"/>
                <a:gd name="connsiteY0" fmla="*/ 3580307 h 4823830"/>
                <a:gd name="connsiteX1" fmla="*/ 1592036 w 9486866"/>
                <a:gd name="connsiteY1" fmla="*/ 4012355 h 4823830"/>
                <a:gd name="connsiteX2" fmla="*/ 3464244 w 9486866"/>
                <a:gd name="connsiteY2" fmla="*/ 4012355 h 4823830"/>
                <a:gd name="connsiteX3" fmla="*/ 3464244 w 9486866"/>
                <a:gd name="connsiteY3" fmla="*/ 3580307 h 4823830"/>
                <a:gd name="connsiteX4" fmla="*/ 0 w 9486866"/>
                <a:gd name="connsiteY4" fmla="*/ 0 h 4823830"/>
                <a:gd name="connsiteX5" fmla="*/ 9486866 w 9486866"/>
                <a:gd name="connsiteY5" fmla="*/ 0 h 4823830"/>
                <a:gd name="connsiteX6" fmla="*/ 9486866 w 9486866"/>
                <a:gd name="connsiteY6" fmla="*/ 4823830 h 4823830"/>
                <a:gd name="connsiteX7" fmla="*/ 0 w 9486866"/>
                <a:gd name="connsiteY7" fmla="*/ 4823830 h 4823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486866" h="4823830">
                  <a:moveTo>
                    <a:pt x="1592036" y="3580307"/>
                  </a:moveTo>
                  <a:lnTo>
                    <a:pt x="1592036" y="4012355"/>
                  </a:lnTo>
                  <a:lnTo>
                    <a:pt x="3464244" y="4012355"/>
                  </a:lnTo>
                  <a:lnTo>
                    <a:pt x="3464244" y="3580307"/>
                  </a:lnTo>
                  <a:close/>
                  <a:moveTo>
                    <a:pt x="0" y="0"/>
                  </a:moveTo>
                  <a:lnTo>
                    <a:pt x="9486866" y="0"/>
                  </a:lnTo>
                  <a:lnTo>
                    <a:pt x="9486866" y="4823830"/>
                  </a:lnTo>
                  <a:lnTo>
                    <a:pt x="0" y="4823830"/>
                  </a:lnTo>
                  <a:close/>
                </a:path>
              </a:pathLst>
            </a:custGeom>
            <a:solidFill>
              <a:srgbClr val="000000">
                <a:alpha val="50000"/>
              </a:srgbClr>
            </a:solidFill>
            <a:ln w="12700">
              <a:noFill/>
            </a:ln>
            <a:effectLst/>
            <a:extLst/>
          </p:spPr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b="1" dirty="0" smtClean="0">
                <a:latin typeface="+mn-ea"/>
              </a:endParaRPr>
            </a:p>
          </p:txBody>
        </p:sp>
      </p:grpSp>
      <p:graphicFrame>
        <p:nvGraphicFramePr>
          <p:cNvPr id="18" name="表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7758394"/>
              </p:ext>
            </p:extLst>
          </p:nvPr>
        </p:nvGraphicFramePr>
        <p:xfrm>
          <a:off x="551383" y="4382151"/>
          <a:ext cx="11305257" cy="1762965"/>
        </p:xfrm>
        <a:graphic>
          <a:graphicData uri="http://schemas.openxmlformats.org/drawingml/2006/table">
            <a:tbl>
              <a:tblPr firstRow="1" bandCol="1">
                <a:tableStyleId>{93296810-A885-4BE3-A3E7-6D5BEEA58F35}</a:tableStyleId>
              </a:tblPr>
              <a:tblGrid>
                <a:gridCol w="2304257">
                  <a:extLst>
                    <a:ext uri="{9D8B030D-6E8A-4147-A177-3AD203B41FA5}">
                      <a16:colId xmlns:a16="http://schemas.microsoft.com/office/drawing/2014/main" val="1081318694"/>
                    </a:ext>
                  </a:extLst>
                </a:gridCol>
                <a:gridCol w="2520280">
                  <a:extLst>
                    <a:ext uri="{9D8B030D-6E8A-4147-A177-3AD203B41FA5}">
                      <a16:colId xmlns:a16="http://schemas.microsoft.com/office/drawing/2014/main" val="1720054621"/>
                    </a:ext>
                  </a:extLst>
                </a:gridCol>
                <a:gridCol w="2520280">
                  <a:extLst>
                    <a:ext uri="{9D8B030D-6E8A-4147-A177-3AD203B41FA5}">
                      <a16:colId xmlns:a16="http://schemas.microsoft.com/office/drawing/2014/main" val="2739394067"/>
                    </a:ext>
                  </a:extLst>
                </a:gridCol>
                <a:gridCol w="3960440">
                  <a:extLst>
                    <a:ext uri="{9D8B030D-6E8A-4147-A177-3AD203B41FA5}">
                      <a16:colId xmlns:a16="http://schemas.microsoft.com/office/drawing/2014/main" val="3967402424"/>
                    </a:ext>
                  </a:extLst>
                </a:gridCol>
              </a:tblGrid>
              <a:tr h="318530">
                <a:tc>
                  <a:txBody>
                    <a:bodyPr/>
                    <a:lstStyle/>
                    <a:p>
                      <a:r>
                        <a:rPr kumimoji="1" lang="en-US" altLang="ja-JP" sz="1000" dirty="0" smtClean="0"/>
                        <a:t>Item</a:t>
                      </a:r>
                      <a:endParaRPr kumimoji="1" lang="ja-JP" altLang="en-US" sz="1000" dirty="0"/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r>
                        <a:rPr kumimoji="1" lang="en-US" altLang="ja-JP" sz="1000" dirty="0" smtClean="0"/>
                        <a:t>Input</a:t>
                      </a:r>
                      <a:r>
                        <a:rPr kumimoji="1" lang="en-US" altLang="ja-JP" sz="1000" baseline="0" dirty="0" smtClean="0"/>
                        <a:t> contents</a:t>
                      </a:r>
                      <a:r>
                        <a:rPr kumimoji="1" lang="en-US" altLang="ja-JP" sz="1000" dirty="0" smtClean="0"/>
                        <a:t>(</a:t>
                      </a:r>
                      <a:r>
                        <a:rPr kumimoji="1" lang="en-US" altLang="ja-JP" sz="1000" dirty="0" smtClean="0">
                          <a:solidFill>
                            <a:srgbClr val="FF0000"/>
                          </a:solidFill>
                        </a:rPr>
                        <a:t>staging</a:t>
                      </a:r>
                      <a:r>
                        <a:rPr kumimoji="1" lang="en-US" altLang="ja-JP" sz="1000" dirty="0" smtClean="0"/>
                        <a:t>)</a:t>
                      </a:r>
                      <a:endParaRPr kumimoji="1" lang="ja-JP" altLang="en-US" sz="1000" dirty="0"/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r>
                        <a:rPr kumimoji="1" lang="en-US" altLang="ja-JP" sz="1000" dirty="0" smtClean="0"/>
                        <a:t>Input</a:t>
                      </a:r>
                      <a:r>
                        <a:rPr kumimoji="1" lang="en-US" altLang="ja-JP" sz="1000" baseline="0" dirty="0" smtClean="0"/>
                        <a:t> contents</a:t>
                      </a:r>
                      <a:r>
                        <a:rPr kumimoji="1" lang="en-US" altLang="ja-JP" sz="1000" dirty="0" smtClean="0"/>
                        <a:t>(</a:t>
                      </a:r>
                      <a:r>
                        <a:rPr kumimoji="1" lang="en-US" altLang="ja-JP" sz="1000" dirty="0" smtClean="0">
                          <a:solidFill>
                            <a:srgbClr val="FF0000"/>
                          </a:solidFill>
                        </a:rPr>
                        <a:t>production</a:t>
                      </a:r>
                      <a:r>
                        <a:rPr kumimoji="1" lang="en-US" altLang="ja-JP" sz="1000" dirty="0" smtClean="0"/>
                        <a:t>)</a:t>
                      </a:r>
                      <a:endParaRPr kumimoji="1" lang="ja-JP" altLang="en-US" sz="1000" dirty="0"/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r>
                        <a:rPr kumimoji="1" lang="en-US" altLang="ja-JP" sz="1000" dirty="0" smtClean="0"/>
                        <a:t>Description</a:t>
                      </a:r>
                      <a:endParaRPr kumimoji="1" lang="ja-JP" altLang="en-US" sz="1000" dirty="0"/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2364561524"/>
                  </a:ext>
                </a:extLst>
              </a:tr>
              <a:tr h="288887">
                <a:tc>
                  <a:txBody>
                    <a:bodyPr/>
                    <a:lstStyle/>
                    <a:p>
                      <a:r>
                        <a:rPr lang="en-US" altLang="ja-JP" sz="1000" dirty="0" smtClean="0"/>
                        <a:t>{{ param01</a:t>
                      </a:r>
                      <a:r>
                        <a:rPr lang="ja-JP" altLang="en-US" sz="1000" dirty="0" smtClean="0"/>
                        <a:t> </a:t>
                      </a:r>
                      <a:r>
                        <a:rPr lang="en-US" altLang="ja-JP" sz="1000" dirty="0" smtClean="0"/>
                        <a:t>}} </a:t>
                      </a:r>
                      <a:endParaRPr kumimoji="1" lang="ja-JP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000" dirty="0" smtClean="0"/>
                        <a:t>1</a:t>
                      </a:r>
                      <a:endParaRPr kumimoji="1" lang="ja-JP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000" dirty="0" smtClean="0"/>
                        <a:t>3</a:t>
                      </a:r>
                      <a:endParaRPr kumimoji="1" lang="ja-JP" altLang="en-US" sz="1000" dirty="0"/>
                    </a:p>
                  </a:txBody>
                  <a:tcPr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000" dirty="0" smtClean="0"/>
                        <a:t>Replica</a:t>
                      </a:r>
                      <a:r>
                        <a:rPr kumimoji="1" lang="en-US" altLang="ja-JP" sz="1000" baseline="0" dirty="0" smtClean="0"/>
                        <a:t> numbers</a:t>
                      </a:r>
                      <a:endParaRPr kumimoji="1" lang="ja-JP" altLang="en-US" sz="10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7599741"/>
                  </a:ext>
                </a:extLst>
              </a:tr>
              <a:tr h="288887">
                <a:tc>
                  <a:txBody>
                    <a:bodyPr/>
                    <a:lstStyle/>
                    <a:p>
                      <a:r>
                        <a:rPr lang="en-US" altLang="ja-JP" sz="1000" dirty="0" smtClean="0"/>
                        <a:t>{{ image</a:t>
                      </a:r>
                      <a:r>
                        <a:rPr lang="ja-JP" altLang="en-US" sz="1000" dirty="0" smtClean="0"/>
                        <a:t> </a:t>
                      </a:r>
                      <a:r>
                        <a:rPr lang="en-US" altLang="ja-JP" sz="1000" dirty="0" smtClean="0"/>
                        <a:t>}} </a:t>
                      </a:r>
                      <a:endParaRPr kumimoji="1" lang="ja-JP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000" dirty="0" err="1" smtClean="0"/>
                        <a:t>exastro</a:t>
                      </a:r>
                      <a:r>
                        <a:rPr lang="en-US" altLang="ja-JP" sz="1000" dirty="0" smtClean="0"/>
                        <a:t>/</a:t>
                      </a:r>
                      <a:r>
                        <a:rPr lang="en-US" altLang="ja-JP" sz="1000" dirty="0" err="1" smtClean="0"/>
                        <a:t>epochsampleappui</a:t>
                      </a:r>
                      <a:endParaRPr lang="en-US" altLang="ja-JP" sz="10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000" dirty="0" err="1" smtClean="0"/>
                        <a:t>exastro</a:t>
                      </a:r>
                      <a:r>
                        <a:rPr lang="en-US" altLang="ja-JP" sz="1000" dirty="0" smtClean="0"/>
                        <a:t>/</a:t>
                      </a:r>
                      <a:r>
                        <a:rPr lang="en-US" altLang="ja-JP" sz="1000" dirty="0" err="1" smtClean="0"/>
                        <a:t>epochsampleappui</a:t>
                      </a:r>
                      <a:endParaRPr lang="en-US" altLang="ja-JP" sz="1000" dirty="0" smtClean="0"/>
                    </a:p>
                  </a:txBody>
                  <a:tcPr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000" dirty="0" smtClean="0"/>
                        <a:t>Container</a:t>
                      </a:r>
                      <a:r>
                        <a:rPr lang="en-US" altLang="ja-JP" sz="1000" baseline="0" dirty="0" smtClean="0"/>
                        <a:t> image</a:t>
                      </a:r>
                      <a:endParaRPr lang="ja-JP" altLang="en-US" sz="10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4828422"/>
                  </a:ext>
                </a:extLst>
              </a:tr>
              <a:tr h="288887">
                <a:tc>
                  <a:txBody>
                    <a:bodyPr/>
                    <a:lstStyle/>
                    <a:p>
                      <a:r>
                        <a:rPr lang="en-US" altLang="ja-JP" sz="1000" dirty="0" smtClean="0"/>
                        <a:t>{{ image_tag }}</a:t>
                      </a:r>
                      <a:r>
                        <a:rPr lang="ja-JP" altLang="en-US" sz="1000" dirty="0" smtClean="0"/>
                        <a:t> </a:t>
                      </a:r>
                      <a:endParaRPr kumimoji="1" lang="ja-JP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ja-JP" sz="1000" dirty="0" smtClean="0"/>
                        <a:t>master.20210708183910</a:t>
                      </a:r>
                      <a:endParaRPr lang="en-US" altLang="ja-JP" sz="1000" b="0" i="0" dirty="0" smtClean="0">
                        <a:effectLst/>
                        <a:latin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000" dirty="0" smtClean="0"/>
                        <a:t>master.20210708183910</a:t>
                      </a:r>
                      <a:endParaRPr lang="en-US" altLang="ja-JP" sz="1000" b="1" dirty="0" smtClean="0"/>
                    </a:p>
                  </a:txBody>
                  <a:tcPr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000" dirty="0" smtClean="0"/>
                        <a:t>Container image tag</a:t>
                      </a:r>
                      <a:endParaRPr lang="ja-JP" altLang="en-US" sz="10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206398"/>
                  </a:ext>
                </a:extLst>
              </a:tr>
              <a:tr h="288887">
                <a:tc>
                  <a:txBody>
                    <a:bodyPr/>
                    <a:lstStyle/>
                    <a:p>
                      <a:r>
                        <a:rPr kumimoji="1" lang="en-US" altLang="ja-JP" sz="1000" dirty="0" smtClean="0"/>
                        <a:t>{{ param02 }}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000" b="0" dirty="0" smtClean="0"/>
                        <a:t>31001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000" b="0" dirty="0" smtClean="0"/>
                        <a:t>31003</a:t>
                      </a:r>
                    </a:p>
                  </a:txBody>
                  <a:tcPr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000" dirty="0" smtClean="0"/>
                        <a:t>Port number for the blue side (Blue-Green deployment)</a:t>
                      </a:r>
                      <a:endParaRPr lang="ja-JP" altLang="en-US" sz="10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7267484"/>
                  </a:ext>
                </a:extLst>
              </a:tr>
              <a:tr h="288887">
                <a:tc>
                  <a:txBody>
                    <a:bodyPr/>
                    <a:lstStyle/>
                    <a:p>
                      <a:r>
                        <a:rPr kumimoji="1" lang="en-US" altLang="ja-JP" sz="1000" dirty="0" smtClean="0"/>
                        <a:t>{{ param03 }}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000" b="0" dirty="0" smtClean="0"/>
                        <a:t>32001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000" b="0" dirty="0" smtClean="0"/>
                        <a:t>32003</a:t>
                      </a:r>
                    </a:p>
                  </a:txBody>
                  <a:tcPr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000" dirty="0" smtClean="0"/>
                        <a:t>Port number for the green side (Blue-Green deployment)</a:t>
                      </a:r>
                      <a:endParaRPr lang="ja-JP" altLang="en-US" sz="1000" dirty="0" smtClean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8405762"/>
                  </a:ext>
                </a:extLst>
              </a:tr>
            </a:tbl>
          </a:graphicData>
        </a:graphic>
      </p:graphicFrame>
      <p:sp>
        <p:nvSpPr>
          <p:cNvPr id="19" name="角丸四角形 18"/>
          <p:cNvSpPr/>
          <p:nvPr/>
        </p:nvSpPr>
        <p:spPr bwMode="auto">
          <a:xfrm>
            <a:off x="551383" y="4077072"/>
            <a:ext cx="1440733" cy="282429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just"/>
            <a:r>
              <a:rPr lang="en-US" altLang="ja-JP" sz="1400" b="1" dirty="0" err="1">
                <a:solidFill>
                  <a:srgbClr val="FF0000"/>
                </a:solidFill>
                <a:latin typeface="+mn-ea"/>
              </a:rPr>
              <a:t>u</a:t>
            </a:r>
            <a:r>
              <a:rPr kumimoji="1" lang="en-US" altLang="ja-JP" sz="1400" b="1" dirty="0" err="1" smtClean="0">
                <a:solidFill>
                  <a:srgbClr val="FF0000"/>
                </a:solidFill>
                <a:latin typeface="+mn-ea"/>
              </a:rPr>
              <a:t>i-app.yaml</a:t>
            </a:r>
            <a:endParaRPr kumimoji="1" lang="ja-JP" altLang="en-US" sz="1400" b="1" dirty="0" smtClean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26" name="角丸四角形 25"/>
          <p:cNvSpPr/>
          <p:nvPr/>
        </p:nvSpPr>
        <p:spPr bwMode="auto">
          <a:xfrm>
            <a:off x="6667922" y="1165067"/>
            <a:ext cx="2552690" cy="15481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  <p:sp>
        <p:nvSpPr>
          <p:cNvPr id="28" name="角丸四角形 27"/>
          <p:cNvSpPr/>
          <p:nvPr/>
        </p:nvSpPr>
        <p:spPr bwMode="auto">
          <a:xfrm>
            <a:off x="7813678" y="1551240"/>
            <a:ext cx="2271030" cy="93440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  <p:sp>
        <p:nvSpPr>
          <p:cNvPr id="30" name="角丸四角形吹き出し 29"/>
          <p:cNvSpPr/>
          <p:nvPr/>
        </p:nvSpPr>
        <p:spPr bwMode="auto">
          <a:xfrm>
            <a:off x="9308791" y="2856687"/>
            <a:ext cx="2639467" cy="853097"/>
          </a:xfrm>
          <a:prstGeom prst="wedgeRoundRectCallout">
            <a:avLst>
              <a:gd name="adj1" fmla="val -45283"/>
              <a:gd name="adj2" fmla="val -106895"/>
              <a:gd name="adj3" fmla="val 16667"/>
            </a:avLst>
          </a:prstGeom>
          <a:solidFill>
            <a:srgbClr val="FFFFCC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ja-JP" sz="1100" b="1" dirty="0"/>
              <a:t>Follow the Input contents from the table below.</a:t>
            </a:r>
          </a:p>
          <a:p>
            <a:r>
              <a:rPr lang="en-US" altLang="ja-JP" sz="1100" b="1" dirty="0"/>
              <a:t>※Note that the values differ depending on the environment.</a:t>
            </a:r>
            <a:endParaRPr lang="en-US" altLang="ja-JP" sz="1100" b="1" dirty="0" smtClean="0"/>
          </a:p>
        </p:txBody>
      </p:sp>
      <p:sp>
        <p:nvSpPr>
          <p:cNvPr id="25" name="角丸四角形吹き出し 24"/>
          <p:cNvSpPr/>
          <p:nvPr/>
        </p:nvSpPr>
        <p:spPr bwMode="auto">
          <a:xfrm>
            <a:off x="9979690" y="620652"/>
            <a:ext cx="2193250" cy="1216924"/>
          </a:xfrm>
          <a:prstGeom prst="wedgeRoundRectCallout">
            <a:avLst>
              <a:gd name="adj1" fmla="val -85885"/>
              <a:gd name="adj2" fmla="val 10379"/>
              <a:gd name="adj3" fmla="val 16667"/>
            </a:avLst>
          </a:prstGeom>
          <a:solidFill>
            <a:srgbClr val="FFFFCC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ja-JP" sz="1100" b="1" dirty="0"/>
              <a:t>Select </a:t>
            </a:r>
            <a:r>
              <a:rPr lang="en-US" altLang="ja-JP" sz="1100" b="1" dirty="0" err="1"/>
              <a:t>ui-app.yaml</a:t>
            </a:r>
            <a:r>
              <a:rPr lang="en-US" altLang="ja-JP" sz="1100" b="1" dirty="0"/>
              <a:t> and input </a:t>
            </a:r>
            <a:r>
              <a:rPr lang="en-US" altLang="ja-JP" sz="1100" b="1" dirty="0" smtClean="0"/>
              <a:t>the </a:t>
            </a:r>
            <a:r>
              <a:rPr lang="en-US" altLang="ja-JP" sz="1100" b="1" dirty="0"/>
              <a:t>Input contents from the table below.</a:t>
            </a:r>
          </a:p>
          <a:p>
            <a:r>
              <a:rPr lang="en-US" altLang="ja-JP" sz="1100" b="1" dirty="0" smtClean="0"/>
              <a:t>※The </a:t>
            </a:r>
            <a:r>
              <a:rPr lang="en-US" altLang="ja-JP" sz="1100" b="1" dirty="0" err="1"/>
              <a:t>ui-app.yaml</a:t>
            </a:r>
            <a:r>
              <a:rPr lang="en-US" altLang="ja-JP" sz="1100" b="1" dirty="0"/>
              <a:t> might be on the right </a:t>
            </a:r>
            <a:r>
              <a:rPr lang="en-US" altLang="ja-JP" sz="1100" b="1" dirty="0" smtClean="0"/>
              <a:t>tab,</a:t>
            </a:r>
            <a:r>
              <a:rPr lang="en-US" altLang="ja-JP" sz="1100" b="1" dirty="0"/>
              <a:t> </a:t>
            </a:r>
            <a:r>
              <a:rPr lang="en-US" altLang="ja-JP" sz="1100" b="1" dirty="0" smtClean="0"/>
              <a:t>depending </a:t>
            </a:r>
            <a:r>
              <a:rPr lang="en-US" altLang="ja-JP" sz="1100" b="1" dirty="0"/>
              <a:t>on the order you uploaded the </a:t>
            </a:r>
            <a:r>
              <a:rPr lang="en-US" altLang="ja-JP" sz="1100" b="1" dirty="0" smtClean="0"/>
              <a:t>files </a:t>
            </a:r>
          </a:p>
        </p:txBody>
      </p:sp>
      <p:sp>
        <p:nvSpPr>
          <p:cNvPr id="17" name="正方形/長方形 16"/>
          <p:cNvSpPr/>
          <p:nvPr/>
        </p:nvSpPr>
        <p:spPr>
          <a:xfrm>
            <a:off x="5375920" y="6143663"/>
            <a:ext cx="696150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8000" lvl="2" indent="0">
              <a:buNone/>
            </a:pPr>
            <a:r>
              <a:rPr lang="en-US" altLang="ja-JP" sz="1000" dirty="0"/>
              <a:t>※The image_tag for ui-app.yaml is the same one from the container image we built earlier.</a:t>
            </a:r>
          </a:p>
          <a:p>
            <a:pPr marL="288000" lvl="2" indent="0">
              <a:buNone/>
            </a:pPr>
            <a:r>
              <a:rPr lang="en-US" altLang="ja-JP" sz="1000" dirty="0"/>
              <a:t>※We plan to make "image" and "</a:t>
            </a:r>
            <a:r>
              <a:rPr lang="en-US" altLang="ja-JP" sz="1000" dirty="0" err="1"/>
              <a:t>image_tag</a:t>
            </a:r>
            <a:r>
              <a:rPr lang="en-US" altLang="ja-JP" sz="1000" dirty="0"/>
              <a:t>" selection items in the future.</a:t>
            </a:r>
            <a:endParaRPr lang="en-US" altLang="ja-JP" sz="600" dirty="0"/>
          </a:p>
        </p:txBody>
      </p:sp>
    </p:spTree>
    <p:extLst>
      <p:ext uri="{BB962C8B-B14F-4D97-AF65-F5344CB8AC3E}">
        <p14:creationId xmlns:p14="http://schemas.microsoft.com/office/powerpoint/2010/main" val="3424670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8945" y="1012980"/>
            <a:ext cx="5426516" cy="331386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コンテンツ プレースホルダー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endParaRPr lang="en-US" altLang="ja-JP" dirty="0" smtClean="0"/>
          </a:p>
          <a:p>
            <a:pPr lvl="1"/>
            <a:r>
              <a:rPr lang="en-US" altLang="ja-JP" dirty="0"/>
              <a:t>Change to the </a:t>
            </a:r>
            <a:r>
              <a:rPr lang="en-US" altLang="ja-JP" dirty="0" err="1"/>
              <a:t>api-app.yaml</a:t>
            </a:r>
            <a:r>
              <a:rPr lang="en-US" altLang="ja-JP" dirty="0"/>
              <a:t> tab and repeat.</a:t>
            </a:r>
          </a:p>
        </p:txBody>
      </p:sp>
      <p:sp>
        <p:nvSpPr>
          <p:cNvPr id="6" name="タイトル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b="1" dirty="0" smtClean="0"/>
              <a:t>4.5 CI/CD Workflow No.1 (12/25)</a:t>
            </a:r>
            <a:endParaRPr kumimoji="1" lang="ja-JP" altLang="en-US" dirty="0"/>
          </a:p>
        </p:txBody>
      </p:sp>
      <p:graphicFrame>
        <p:nvGraphicFramePr>
          <p:cNvPr id="18" name="表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5521985"/>
              </p:ext>
            </p:extLst>
          </p:nvPr>
        </p:nvGraphicFramePr>
        <p:xfrm>
          <a:off x="551384" y="4495540"/>
          <a:ext cx="11305257" cy="1870318"/>
        </p:xfrm>
        <a:graphic>
          <a:graphicData uri="http://schemas.openxmlformats.org/drawingml/2006/table">
            <a:tbl>
              <a:tblPr firstRow="1" bandCol="1">
                <a:tableStyleId>{93296810-A885-4BE3-A3E7-6D5BEEA58F35}</a:tableStyleId>
              </a:tblPr>
              <a:tblGrid>
                <a:gridCol w="2304257">
                  <a:extLst>
                    <a:ext uri="{9D8B030D-6E8A-4147-A177-3AD203B41FA5}">
                      <a16:colId xmlns:a16="http://schemas.microsoft.com/office/drawing/2014/main" val="1081318694"/>
                    </a:ext>
                  </a:extLst>
                </a:gridCol>
                <a:gridCol w="2520280">
                  <a:extLst>
                    <a:ext uri="{9D8B030D-6E8A-4147-A177-3AD203B41FA5}">
                      <a16:colId xmlns:a16="http://schemas.microsoft.com/office/drawing/2014/main" val="1720054621"/>
                    </a:ext>
                  </a:extLst>
                </a:gridCol>
                <a:gridCol w="2520280">
                  <a:extLst>
                    <a:ext uri="{9D8B030D-6E8A-4147-A177-3AD203B41FA5}">
                      <a16:colId xmlns:a16="http://schemas.microsoft.com/office/drawing/2014/main" val="2739394067"/>
                    </a:ext>
                  </a:extLst>
                </a:gridCol>
                <a:gridCol w="3960440">
                  <a:extLst>
                    <a:ext uri="{9D8B030D-6E8A-4147-A177-3AD203B41FA5}">
                      <a16:colId xmlns:a16="http://schemas.microsoft.com/office/drawing/2014/main" val="3967402424"/>
                    </a:ext>
                  </a:extLst>
                </a:gridCol>
              </a:tblGrid>
              <a:tr h="318530">
                <a:tc>
                  <a:txBody>
                    <a:bodyPr/>
                    <a:lstStyle/>
                    <a:p>
                      <a:r>
                        <a:rPr kumimoji="1" lang="en-US" altLang="ja-JP" sz="1000" dirty="0" smtClean="0"/>
                        <a:t>Item</a:t>
                      </a:r>
                      <a:endParaRPr kumimoji="1" lang="ja-JP" altLang="en-US" sz="1000" dirty="0"/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r>
                        <a:rPr kumimoji="1" lang="en-US" altLang="ja-JP" sz="1000" dirty="0" smtClean="0"/>
                        <a:t>Input contents(</a:t>
                      </a:r>
                      <a:r>
                        <a:rPr kumimoji="1" lang="en-US" altLang="ja-JP" sz="1000" dirty="0" smtClean="0">
                          <a:solidFill>
                            <a:srgbClr val="FF0000"/>
                          </a:solidFill>
                        </a:rPr>
                        <a:t>staging</a:t>
                      </a:r>
                      <a:r>
                        <a:rPr kumimoji="1" lang="en-US" altLang="ja-JP" sz="1000" dirty="0" smtClean="0"/>
                        <a:t>)</a:t>
                      </a:r>
                      <a:endParaRPr kumimoji="1" lang="ja-JP" altLang="en-US" sz="1000" dirty="0"/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r>
                        <a:rPr kumimoji="1" lang="en-US" altLang="ja-JP" sz="1000" dirty="0" smtClean="0"/>
                        <a:t>Input</a:t>
                      </a:r>
                      <a:r>
                        <a:rPr kumimoji="1" lang="en-US" altLang="ja-JP" sz="1000" baseline="0" dirty="0" smtClean="0"/>
                        <a:t> contents</a:t>
                      </a:r>
                      <a:r>
                        <a:rPr kumimoji="1" lang="en-US" altLang="ja-JP" sz="1000" dirty="0" smtClean="0"/>
                        <a:t>(</a:t>
                      </a:r>
                      <a:r>
                        <a:rPr kumimoji="1" lang="en-US" altLang="ja-JP" sz="1000" dirty="0" smtClean="0">
                          <a:solidFill>
                            <a:srgbClr val="FF0000"/>
                          </a:solidFill>
                        </a:rPr>
                        <a:t>production</a:t>
                      </a:r>
                      <a:r>
                        <a:rPr kumimoji="1" lang="en-US" altLang="ja-JP" sz="1000" dirty="0" smtClean="0"/>
                        <a:t>)</a:t>
                      </a:r>
                      <a:endParaRPr kumimoji="1" lang="ja-JP" altLang="en-US" sz="1000" dirty="0"/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r>
                        <a:rPr kumimoji="1" lang="en-US" altLang="ja-JP" sz="1000" dirty="0" smtClean="0"/>
                        <a:t>Description</a:t>
                      </a:r>
                      <a:endParaRPr kumimoji="1" lang="ja-JP" altLang="en-US" sz="1000" dirty="0"/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2364561524"/>
                  </a:ext>
                </a:extLst>
              </a:tr>
              <a:tr h="288887">
                <a:tc>
                  <a:txBody>
                    <a:bodyPr/>
                    <a:lstStyle/>
                    <a:p>
                      <a:r>
                        <a:rPr lang="en-US" altLang="ja-JP" sz="1000" dirty="0" smtClean="0"/>
                        <a:t>{{ param01</a:t>
                      </a:r>
                      <a:r>
                        <a:rPr lang="ja-JP" altLang="en-US" sz="1000" dirty="0" smtClean="0"/>
                        <a:t> </a:t>
                      </a:r>
                      <a:r>
                        <a:rPr lang="en-US" altLang="ja-JP" sz="1000" dirty="0" smtClean="0"/>
                        <a:t>}} </a:t>
                      </a:r>
                      <a:endParaRPr kumimoji="1" lang="ja-JP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000" dirty="0" smtClean="0"/>
                        <a:t>1</a:t>
                      </a:r>
                      <a:endParaRPr kumimoji="1" lang="ja-JP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000" dirty="0" smtClean="0"/>
                        <a:t>1</a:t>
                      </a:r>
                      <a:endParaRPr kumimoji="1" lang="ja-JP" altLang="en-US" sz="1000" dirty="0"/>
                    </a:p>
                  </a:txBody>
                  <a:tcPr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000" dirty="0" smtClean="0"/>
                        <a:t>Replica</a:t>
                      </a:r>
                      <a:r>
                        <a:rPr kumimoji="1" lang="en-US" altLang="ja-JP" sz="1000" baseline="0" dirty="0" smtClean="0"/>
                        <a:t> number</a:t>
                      </a:r>
                      <a:endParaRPr kumimoji="1" lang="ja-JP" altLang="en-US" sz="10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7599741"/>
                  </a:ext>
                </a:extLst>
              </a:tr>
              <a:tr h="288887">
                <a:tc>
                  <a:txBody>
                    <a:bodyPr/>
                    <a:lstStyle/>
                    <a:p>
                      <a:r>
                        <a:rPr lang="en-US" altLang="ja-JP" sz="1000" dirty="0" smtClean="0"/>
                        <a:t>{{ image</a:t>
                      </a:r>
                      <a:r>
                        <a:rPr lang="ja-JP" altLang="en-US" sz="1000" dirty="0" smtClean="0"/>
                        <a:t> </a:t>
                      </a:r>
                      <a:r>
                        <a:rPr lang="en-US" altLang="ja-JP" sz="1000" dirty="0" smtClean="0"/>
                        <a:t>}} </a:t>
                      </a:r>
                      <a:endParaRPr kumimoji="1" lang="ja-JP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1" indent="-169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kumimoji="1" lang="en-US" altLang="ja-JP" sz="10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Dockerhub</a:t>
                      </a:r>
                      <a:r>
                        <a:rPr kumimoji="1" lang="ja-JP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1" lang="en-US" altLang="ja-JP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account name]/epoch-sample-</a:t>
                      </a:r>
                      <a:r>
                        <a:rPr kumimoji="1" lang="en-US" altLang="ja-JP" sz="10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api</a:t>
                      </a:r>
                      <a:endParaRPr kumimoji="1" lang="en-US" altLang="ja-JP" sz="1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1" indent="-169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メイリオ"/>
                          <a:cs typeface="+mn-cs"/>
                        </a:rPr>
                        <a:t>[</a:t>
                      </a:r>
                      <a:r>
                        <a:rPr kumimoji="1" lang="en-US" altLang="ja-JP" sz="10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メイリオ"/>
                          <a:cs typeface="+mn-cs"/>
                        </a:rPr>
                        <a:t>Dockerhub</a:t>
                      </a:r>
                      <a:r>
                        <a:rPr kumimoji="1" lang="en-US" altLang="ja-JP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メイリオ"/>
                          <a:cs typeface="+mn-cs"/>
                        </a:rPr>
                        <a:t> account name]/epoch-sample-</a:t>
                      </a:r>
                      <a:r>
                        <a:rPr kumimoji="1" lang="en-US" altLang="ja-JP" sz="10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メイリオ"/>
                          <a:cs typeface="+mn-cs"/>
                        </a:rPr>
                        <a:t>api</a:t>
                      </a:r>
                      <a:endParaRPr kumimoji="1" lang="en-US" altLang="ja-JP" sz="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メイリオ"/>
                        <a:cs typeface="+mn-cs"/>
                      </a:endParaRPr>
                    </a:p>
                  </a:txBody>
                  <a:tcPr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000" dirty="0" smtClean="0"/>
                        <a:t>Container</a:t>
                      </a:r>
                      <a:r>
                        <a:rPr lang="en-US" altLang="ja-JP" sz="1000" baseline="0" dirty="0" smtClean="0"/>
                        <a:t> image</a:t>
                      </a:r>
                      <a:endParaRPr lang="ja-JP" altLang="en-US" sz="10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4828422"/>
                  </a:ext>
                </a:extLst>
              </a:tr>
              <a:tr h="288887">
                <a:tc>
                  <a:txBody>
                    <a:bodyPr/>
                    <a:lstStyle/>
                    <a:p>
                      <a:r>
                        <a:rPr lang="en-US" altLang="ja-JP" sz="1000" dirty="0" smtClean="0"/>
                        <a:t>{{ image_tag }}</a:t>
                      </a:r>
                      <a:r>
                        <a:rPr lang="ja-JP" altLang="en-US" sz="1000" dirty="0" smtClean="0"/>
                        <a:t> </a:t>
                      </a:r>
                      <a:endParaRPr kumimoji="1" lang="ja-JP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メイリオ"/>
                          <a:cs typeface="+mn-cs"/>
                        </a:rPr>
                        <a:t>[Image tag name]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[Image tag name] </a:t>
                      </a:r>
                    </a:p>
                  </a:txBody>
                  <a:tcPr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000" dirty="0" smtClean="0"/>
                        <a:t>Container</a:t>
                      </a:r>
                      <a:r>
                        <a:rPr lang="en-US" altLang="ja-JP" sz="1000" baseline="0" dirty="0" smtClean="0"/>
                        <a:t> image tag acquired from the Registry service.</a:t>
                      </a:r>
                      <a:endParaRPr lang="ja-JP" altLang="en-US" sz="10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206398"/>
                  </a:ext>
                </a:extLst>
              </a:tr>
              <a:tr h="288887">
                <a:tc>
                  <a:txBody>
                    <a:bodyPr/>
                    <a:lstStyle/>
                    <a:p>
                      <a:r>
                        <a:rPr kumimoji="1" lang="en-US" altLang="ja-JP" sz="1000" dirty="0" smtClean="0"/>
                        <a:t>{{ param02 }}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メイリオ"/>
                          <a:cs typeface="+mn-cs"/>
                        </a:rPr>
                        <a:t>31002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メイリオ"/>
                          <a:cs typeface="+mn-cs"/>
                        </a:rPr>
                        <a:t>31004</a:t>
                      </a:r>
                    </a:p>
                  </a:txBody>
                  <a:tcPr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000" dirty="0" smtClean="0"/>
                        <a:t>Port number for the blue side (Blue-Green deployment)</a:t>
                      </a:r>
                      <a:endParaRPr lang="ja-JP" altLang="en-US" sz="10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7267484"/>
                  </a:ext>
                </a:extLst>
              </a:tr>
              <a:tr h="288887">
                <a:tc>
                  <a:txBody>
                    <a:bodyPr/>
                    <a:lstStyle/>
                    <a:p>
                      <a:r>
                        <a:rPr kumimoji="1" lang="en-US" altLang="ja-JP" sz="1000" dirty="0" smtClean="0"/>
                        <a:t>{{ param03 }}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メイリオ"/>
                          <a:cs typeface="+mn-cs"/>
                        </a:rPr>
                        <a:t>32002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メイリオ"/>
                          <a:cs typeface="+mn-cs"/>
                        </a:rPr>
                        <a:t>32004</a:t>
                      </a:r>
                    </a:p>
                  </a:txBody>
                  <a:tcPr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000" dirty="0" smtClean="0"/>
                        <a:t>Port number for the green side (Blue-Green deployment)</a:t>
                      </a:r>
                      <a:endParaRPr lang="ja-JP" altLang="en-US" sz="1000" dirty="0" smtClean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8405762"/>
                  </a:ext>
                </a:extLst>
              </a:tr>
            </a:tbl>
          </a:graphicData>
        </a:graphic>
      </p:graphicFrame>
      <p:sp>
        <p:nvSpPr>
          <p:cNvPr id="19" name="角丸四角形 18"/>
          <p:cNvSpPr/>
          <p:nvPr/>
        </p:nvSpPr>
        <p:spPr bwMode="auto">
          <a:xfrm>
            <a:off x="551384" y="4190461"/>
            <a:ext cx="1440733" cy="282429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just"/>
            <a:r>
              <a:rPr lang="en-US" altLang="ja-JP" sz="1400" b="1" dirty="0" err="1">
                <a:solidFill>
                  <a:srgbClr val="FF0000"/>
                </a:solidFill>
                <a:latin typeface="+mn-ea"/>
              </a:rPr>
              <a:t>api-app.yaml</a:t>
            </a:r>
            <a:endParaRPr lang="en-US" altLang="ja-JP" sz="14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26" name="角丸四角形 25"/>
          <p:cNvSpPr/>
          <p:nvPr/>
        </p:nvSpPr>
        <p:spPr bwMode="auto">
          <a:xfrm>
            <a:off x="8472264" y="1342231"/>
            <a:ext cx="2592288" cy="21456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  <p:sp>
        <p:nvSpPr>
          <p:cNvPr id="17" name="角丸四角形吹き出し 16"/>
          <p:cNvSpPr/>
          <p:nvPr/>
        </p:nvSpPr>
        <p:spPr bwMode="auto">
          <a:xfrm>
            <a:off x="5879976" y="787455"/>
            <a:ext cx="2088232" cy="508345"/>
          </a:xfrm>
          <a:prstGeom prst="wedgeRoundRectCallout">
            <a:avLst>
              <a:gd name="adj1" fmla="val 71629"/>
              <a:gd name="adj2" fmla="val 69268"/>
              <a:gd name="adj3" fmla="val 16667"/>
            </a:avLst>
          </a:prstGeom>
          <a:solidFill>
            <a:srgbClr val="FFFFCC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ja-JP" sz="1100" b="1" dirty="0" smtClean="0"/>
              <a:t>Select “</a:t>
            </a:r>
            <a:r>
              <a:rPr lang="en-US" altLang="ja-JP" sz="1100" b="1" dirty="0" err="1" smtClean="0"/>
              <a:t>api-app.yaml</a:t>
            </a:r>
            <a:r>
              <a:rPr lang="en-US" altLang="ja-JP" sz="1100" b="1" dirty="0" smtClean="0"/>
              <a:t>” and input the necessary information</a:t>
            </a:r>
            <a:endParaRPr lang="ja-JP" altLang="en-US" sz="1100" b="1" dirty="0">
              <a:latin typeface="+mn-ea"/>
            </a:endParaRPr>
          </a:p>
        </p:txBody>
      </p:sp>
      <p:sp>
        <p:nvSpPr>
          <p:cNvPr id="9" name="角丸四角形 8"/>
          <p:cNvSpPr/>
          <p:nvPr/>
        </p:nvSpPr>
        <p:spPr bwMode="auto">
          <a:xfrm>
            <a:off x="5845159" y="4144087"/>
            <a:ext cx="440674" cy="165254"/>
          </a:xfrm>
          <a:prstGeom prst="roundRect">
            <a:avLst>
              <a:gd name="adj" fmla="val 6572"/>
            </a:avLst>
          </a:prstGeom>
          <a:noFill/>
          <a:ln w="38100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  <p:sp>
        <p:nvSpPr>
          <p:cNvPr id="11" name="角丸四角形吹き出し 10"/>
          <p:cNvSpPr/>
          <p:nvPr/>
        </p:nvSpPr>
        <p:spPr bwMode="auto">
          <a:xfrm>
            <a:off x="6744072" y="4074454"/>
            <a:ext cx="2125262" cy="271157"/>
          </a:xfrm>
          <a:prstGeom prst="wedgeRoundRectCallout">
            <a:avLst>
              <a:gd name="adj1" fmla="val -70619"/>
              <a:gd name="adj2" fmla="val 25409"/>
              <a:gd name="adj3" fmla="val 16667"/>
            </a:avLst>
          </a:prstGeom>
          <a:solidFill>
            <a:srgbClr val="FFFFCC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ja-JP" sz="1100" b="1" dirty="0" smtClean="0">
                <a:latin typeface="+mn-ea"/>
              </a:rPr>
              <a:t>Press “Enter” </a:t>
            </a:r>
            <a:endParaRPr kumimoji="1" lang="ja-JP" altLang="en-US" sz="1100" b="1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92136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グループ化 4"/>
          <p:cNvGrpSpPr>
            <a:grpSpLocks noChangeAspect="1"/>
          </p:cNvGrpSpPr>
          <p:nvPr/>
        </p:nvGrpSpPr>
        <p:grpSpPr>
          <a:xfrm>
            <a:off x="841472" y="1552322"/>
            <a:ext cx="9514870" cy="4833328"/>
            <a:chOff x="1117333" y="1644290"/>
            <a:chExt cx="9496173" cy="4823830"/>
          </a:xfrm>
        </p:grpSpPr>
        <p:pic>
          <p:nvPicPr>
            <p:cNvPr id="10" name="図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17333" y="1644290"/>
              <a:ext cx="9486866" cy="4823830"/>
            </a:xfrm>
            <a:prstGeom prst="rect">
              <a:avLst/>
            </a:prstGeom>
          </p:spPr>
        </p:pic>
        <p:sp>
          <p:nvSpPr>
            <p:cNvPr id="7" name="フリーフォーム 6"/>
            <p:cNvSpPr/>
            <p:nvPr/>
          </p:nvSpPr>
          <p:spPr bwMode="auto">
            <a:xfrm>
              <a:off x="1126640" y="1644290"/>
              <a:ext cx="9486866" cy="4823830"/>
            </a:xfrm>
            <a:custGeom>
              <a:avLst/>
              <a:gdLst>
                <a:gd name="connsiteX0" fmla="*/ 655932 w 9486866"/>
                <a:gd name="connsiteY0" fmla="*/ 3940347 h 4823830"/>
                <a:gd name="connsiteX1" fmla="*/ 655932 w 9486866"/>
                <a:gd name="connsiteY1" fmla="*/ 4660427 h 4823830"/>
                <a:gd name="connsiteX2" fmla="*/ 1304004 w 9486866"/>
                <a:gd name="connsiteY2" fmla="*/ 4660427 h 4823830"/>
                <a:gd name="connsiteX3" fmla="*/ 1304004 w 9486866"/>
                <a:gd name="connsiteY3" fmla="*/ 3940347 h 4823830"/>
                <a:gd name="connsiteX4" fmla="*/ 0 w 9486866"/>
                <a:gd name="connsiteY4" fmla="*/ 0 h 4823830"/>
                <a:gd name="connsiteX5" fmla="*/ 9486866 w 9486866"/>
                <a:gd name="connsiteY5" fmla="*/ 0 h 4823830"/>
                <a:gd name="connsiteX6" fmla="*/ 9486866 w 9486866"/>
                <a:gd name="connsiteY6" fmla="*/ 4823830 h 4823830"/>
                <a:gd name="connsiteX7" fmla="*/ 0 w 9486866"/>
                <a:gd name="connsiteY7" fmla="*/ 4823830 h 4823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486866" h="4823830">
                  <a:moveTo>
                    <a:pt x="655932" y="3940347"/>
                  </a:moveTo>
                  <a:lnTo>
                    <a:pt x="655932" y="4660427"/>
                  </a:lnTo>
                  <a:lnTo>
                    <a:pt x="1304004" y="4660427"/>
                  </a:lnTo>
                  <a:lnTo>
                    <a:pt x="1304004" y="3940347"/>
                  </a:lnTo>
                  <a:close/>
                  <a:moveTo>
                    <a:pt x="0" y="0"/>
                  </a:moveTo>
                  <a:lnTo>
                    <a:pt x="9486866" y="0"/>
                  </a:lnTo>
                  <a:lnTo>
                    <a:pt x="9486866" y="4823830"/>
                  </a:lnTo>
                  <a:lnTo>
                    <a:pt x="0" y="4823830"/>
                  </a:lnTo>
                  <a:close/>
                </a:path>
              </a:pathLst>
            </a:custGeom>
            <a:solidFill>
              <a:srgbClr val="000000">
                <a:alpha val="50000"/>
              </a:srgbClr>
            </a:solidFill>
            <a:ln w="12700">
              <a:noFill/>
            </a:ln>
            <a:effectLst/>
            <a:extLst/>
          </p:spPr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b="1" dirty="0" smtClean="0">
                <a:latin typeface="+mn-ea"/>
              </a:endParaRPr>
            </a:p>
          </p:txBody>
        </p:sp>
      </p:grpSp>
      <p:sp>
        <p:nvSpPr>
          <p:cNvPr id="3" name="コンテンツ プレースホルダー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altLang="ja-JP" dirty="0" smtClean="0"/>
              <a:t>Deploy to Staging environment</a:t>
            </a:r>
          </a:p>
          <a:p>
            <a:pPr lvl="1"/>
            <a:r>
              <a:rPr lang="en-US" altLang="ja-JP" dirty="0"/>
              <a:t>Start CD and deploy to the Staging environment.</a:t>
            </a:r>
            <a:endParaRPr lang="en-US" altLang="ja-JP" sz="1400" dirty="0"/>
          </a:p>
          <a:p>
            <a:pPr lvl="1"/>
            <a:endParaRPr lang="en-US" altLang="ja-JP" sz="1400" dirty="0"/>
          </a:p>
        </p:txBody>
      </p:sp>
      <p:sp>
        <p:nvSpPr>
          <p:cNvPr id="6" name="タイトル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b="1" dirty="0" smtClean="0"/>
              <a:t>4.5 CI/CD Workflow No.1 (13/25)</a:t>
            </a:r>
            <a:endParaRPr kumimoji="1" lang="ja-JP" altLang="en-US" dirty="0"/>
          </a:p>
        </p:txBody>
      </p:sp>
      <p:sp>
        <p:nvSpPr>
          <p:cNvPr id="12" name="角丸四角形 11"/>
          <p:cNvSpPr/>
          <p:nvPr/>
        </p:nvSpPr>
        <p:spPr bwMode="auto">
          <a:xfrm>
            <a:off x="1847528" y="5805264"/>
            <a:ext cx="321328" cy="36004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  <p:sp>
        <p:nvSpPr>
          <p:cNvPr id="16" name="角丸四角形吹き出し 15"/>
          <p:cNvSpPr/>
          <p:nvPr/>
        </p:nvSpPr>
        <p:spPr bwMode="auto">
          <a:xfrm>
            <a:off x="1775520" y="4941168"/>
            <a:ext cx="936104" cy="365502"/>
          </a:xfrm>
          <a:prstGeom prst="wedgeRoundRectCallout">
            <a:avLst>
              <a:gd name="adj1" fmla="val -35054"/>
              <a:gd name="adj2" fmla="val 112322"/>
              <a:gd name="adj3" fmla="val 16667"/>
            </a:avLst>
          </a:prstGeom>
          <a:solidFill>
            <a:srgbClr val="FFFFCC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ja-JP" sz="1300" b="1" dirty="0" smtClean="0">
                <a:latin typeface="+mn-ea"/>
              </a:rPr>
              <a:t>Start CD</a:t>
            </a:r>
          </a:p>
        </p:txBody>
      </p:sp>
      <p:pic>
        <p:nvPicPr>
          <p:cNvPr id="18" name="図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0176" y="174458"/>
            <a:ext cx="4397060" cy="177689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</p:pic>
      <p:pic>
        <p:nvPicPr>
          <p:cNvPr id="19" name="図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0176" y="174459"/>
            <a:ext cx="4397060" cy="1779106"/>
          </a:xfrm>
          <a:prstGeom prst="rect">
            <a:avLst/>
          </a:prstGeom>
        </p:spPr>
      </p:pic>
      <p:sp>
        <p:nvSpPr>
          <p:cNvPr id="20" name="角丸四角形 19"/>
          <p:cNvSpPr/>
          <p:nvPr/>
        </p:nvSpPr>
        <p:spPr bwMode="auto">
          <a:xfrm>
            <a:off x="8544272" y="1298810"/>
            <a:ext cx="864096" cy="23987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  <a:effectLst>
            <a:glow rad="38100">
              <a:schemeClr val="accent2">
                <a:satMod val="175000"/>
                <a:alpha val="40000"/>
              </a:schemeClr>
            </a:glow>
          </a:effectLst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45446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sz="quarter" idx="10"/>
          </p:nvPr>
        </p:nvSpPr>
        <p:spPr>
          <a:xfrm>
            <a:off x="131337" y="755438"/>
            <a:ext cx="11713301" cy="5616476"/>
          </a:xfrm>
        </p:spPr>
        <p:txBody>
          <a:bodyPr>
            <a:normAutofit/>
          </a:bodyPr>
          <a:lstStyle/>
          <a:p>
            <a:r>
              <a:rPr lang="en-US" altLang="ja-JP" dirty="0" smtClean="0"/>
              <a:t>Start CD for the Staging environment</a:t>
            </a:r>
          </a:p>
          <a:p>
            <a:pPr lvl="1"/>
            <a:r>
              <a:rPr lang="en-US" altLang="ja-JP" dirty="0" smtClean="0"/>
              <a:t>Select the environment you want to deploy to.</a:t>
            </a:r>
            <a:endParaRPr lang="en-US" altLang="ja-JP" dirty="0"/>
          </a:p>
          <a:p>
            <a:pPr lvl="1"/>
            <a:endParaRPr lang="en-US" altLang="ja-JP" sz="1400" dirty="0"/>
          </a:p>
          <a:p>
            <a:pPr lvl="1"/>
            <a:endParaRPr lang="en-US" altLang="ja-JP" sz="1400" dirty="0"/>
          </a:p>
        </p:txBody>
      </p:sp>
      <p:sp>
        <p:nvSpPr>
          <p:cNvPr id="6" name="タイトル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b="1" dirty="0" smtClean="0"/>
              <a:t>4.5 CI/CD Workflow No.1 (14/25)</a:t>
            </a:r>
            <a:endParaRPr kumimoji="1" lang="ja-JP" altLang="en-US" dirty="0"/>
          </a:p>
        </p:txBody>
      </p:sp>
      <p:grpSp>
        <p:nvGrpSpPr>
          <p:cNvPr id="5" name="グループ化 4"/>
          <p:cNvGrpSpPr>
            <a:grpSpLocks noChangeAspect="1"/>
          </p:cNvGrpSpPr>
          <p:nvPr/>
        </p:nvGrpSpPr>
        <p:grpSpPr>
          <a:xfrm>
            <a:off x="576000" y="1548000"/>
            <a:ext cx="5868000" cy="2983729"/>
            <a:chOff x="1047580" y="1576885"/>
            <a:chExt cx="9486866" cy="4823830"/>
          </a:xfrm>
        </p:grpSpPr>
        <p:pic>
          <p:nvPicPr>
            <p:cNvPr id="10" name="図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47580" y="1576885"/>
              <a:ext cx="9486866" cy="4823830"/>
            </a:xfrm>
            <a:prstGeom prst="rect">
              <a:avLst/>
            </a:prstGeom>
          </p:spPr>
        </p:pic>
        <p:sp>
          <p:nvSpPr>
            <p:cNvPr id="7" name="フリーフォーム 6"/>
            <p:cNvSpPr/>
            <p:nvPr/>
          </p:nvSpPr>
          <p:spPr bwMode="auto">
            <a:xfrm>
              <a:off x="1047580" y="1576885"/>
              <a:ext cx="9486866" cy="4823830"/>
            </a:xfrm>
            <a:custGeom>
              <a:avLst/>
              <a:gdLst>
                <a:gd name="connsiteX0" fmla="*/ 655932 w 9486866"/>
                <a:gd name="connsiteY0" fmla="*/ 3940347 h 4823830"/>
                <a:gd name="connsiteX1" fmla="*/ 655932 w 9486866"/>
                <a:gd name="connsiteY1" fmla="*/ 4660427 h 4823830"/>
                <a:gd name="connsiteX2" fmla="*/ 1304004 w 9486866"/>
                <a:gd name="connsiteY2" fmla="*/ 4660427 h 4823830"/>
                <a:gd name="connsiteX3" fmla="*/ 1304004 w 9486866"/>
                <a:gd name="connsiteY3" fmla="*/ 3940347 h 4823830"/>
                <a:gd name="connsiteX4" fmla="*/ 0 w 9486866"/>
                <a:gd name="connsiteY4" fmla="*/ 0 h 4823830"/>
                <a:gd name="connsiteX5" fmla="*/ 9486866 w 9486866"/>
                <a:gd name="connsiteY5" fmla="*/ 0 h 4823830"/>
                <a:gd name="connsiteX6" fmla="*/ 9486866 w 9486866"/>
                <a:gd name="connsiteY6" fmla="*/ 4823830 h 4823830"/>
                <a:gd name="connsiteX7" fmla="*/ 0 w 9486866"/>
                <a:gd name="connsiteY7" fmla="*/ 4823830 h 4823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486866" h="4823830">
                  <a:moveTo>
                    <a:pt x="655932" y="3940347"/>
                  </a:moveTo>
                  <a:lnTo>
                    <a:pt x="655932" y="4660427"/>
                  </a:lnTo>
                  <a:lnTo>
                    <a:pt x="1304004" y="4660427"/>
                  </a:lnTo>
                  <a:lnTo>
                    <a:pt x="1304004" y="3940347"/>
                  </a:lnTo>
                  <a:close/>
                  <a:moveTo>
                    <a:pt x="0" y="0"/>
                  </a:moveTo>
                  <a:lnTo>
                    <a:pt x="9486866" y="0"/>
                  </a:lnTo>
                  <a:lnTo>
                    <a:pt x="9486866" y="4823830"/>
                  </a:lnTo>
                  <a:lnTo>
                    <a:pt x="0" y="4823830"/>
                  </a:lnTo>
                  <a:close/>
                </a:path>
              </a:pathLst>
            </a:custGeom>
            <a:solidFill>
              <a:srgbClr val="000000">
                <a:alpha val="50000"/>
              </a:srgbClr>
            </a:solidFill>
            <a:ln w="12700">
              <a:noFill/>
            </a:ln>
            <a:effectLst/>
            <a:extLst/>
          </p:spPr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b="1" dirty="0" smtClean="0">
                <a:latin typeface="+mn-ea"/>
              </a:endParaRPr>
            </a:p>
          </p:txBody>
        </p:sp>
      </p:grpSp>
      <p:cxnSp>
        <p:nvCxnSpPr>
          <p:cNvPr id="11" name="直線矢印コネクタ 10"/>
          <p:cNvCxnSpPr>
            <a:stCxn id="12" idx="3"/>
          </p:cNvCxnSpPr>
          <p:nvPr/>
        </p:nvCxnSpPr>
        <p:spPr bwMode="auto">
          <a:xfrm flipV="1">
            <a:off x="1415480" y="2700129"/>
            <a:ext cx="6016391" cy="1571974"/>
          </a:xfrm>
          <a:prstGeom prst="straightConnector1">
            <a:avLst/>
          </a:prstGeom>
          <a:solidFill>
            <a:schemeClr val="bg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</p:cxnSp>
      <p:sp>
        <p:nvSpPr>
          <p:cNvPr id="12" name="角丸四角形 11"/>
          <p:cNvSpPr/>
          <p:nvPr/>
        </p:nvSpPr>
        <p:spPr bwMode="auto">
          <a:xfrm>
            <a:off x="1199456" y="4149080"/>
            <a:ext cx="216024" cy="24604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  <p:pic>
        <p:nvPicPr>
          <p:cNvPr id="18" name="コンテンツ プレースホルダ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gray">
          <a:xfrm>
            <a:off x="7431871" y="1548000"/>
            <a:ext cx="4319071" cy="345633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9" name="角丸四角形 18"/>
          <p:cNvSpPr/>
          <p:nvPr/>
        </p:nvSpPr>
        <p:spPr bwMode="auto">
          <a:xfrm>
            <a:off x="8784199" y="2472959"/>
            <a:ext cx="2808312" cy="22717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  <p:sp>
        <p:nvSpPr>
          <p:cNvPr id="20" name="角丸四角形 19"/>
          <p:cNvSpPr/>
          <p:nvPr/>
        </p:nvSpPr>
        <p:spPr bwMode="auto">
          <a:xfrm>
            <a:off x="7538904" y="4755461"/>
            <a:ext cx="453207" cy="22717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  <p:sp>
        <p:nvSpPr>
          <p:cNvPr id="21" name="角丸四角形吹き出し 20"/>
          <p:cNvSpPr/>
          <p:nvPr/>
        </p:nvSpPr>
        <p:spPr bwMode="auto">
          <a:xfrm>
            <a:off x="8976320" y="2854416"/>
            <a:ext cx="1872208" cy="355037"/>
          </a:xfrm>
          <a:prstGeom prst="wedgeRoundRectCallout">
            <a:avLst>
              <a:gd name="adj1" fmla="val -44456"/>
              <a:gd name="adj2" fmla="val -81732"/>
              <a:gd name="adj3" fmla="val 16667"/>
            </a:avLst>
          </a:prstGeom>
          <a:solidFill>
            <a:srgbClr val="FFFFCC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ja-JP" sz="1100" b="1" dirty="0" smtClean="0">
                <a:latin typeface="+mn-ea"/>
              </a:rPr>
              <a:t>Select “staging”</a:t>
            </a:r>
            <a:endParaRPr kumimoji="1" lang="ja-JP" altLang="en-US" sz="1100" b="1" dirty="0" smtClean="0">
              <a:latin typeface="+mn-ea"/>
            </a:endParaRPr>
          </a:p>
        </p:txBody>
      </p:sp>
      <p:sp>
        <p:nvSpPr>
          <p:cNvPr id="22" name="角丸四角形吹き出し 21"/>
          <p:cNvSpPr/>
          <p:nvPr/>
        </p:nvSpPr>
        <p:spPr bwMode="auto">
          <a:xfrm>
            <a:off x="8420119" y="4657111"/>
            <a:ext cx="1204273" cy="355037"/>
          </a:xfrm>
          <a:prstGeom prst="wedgeRoundRectCallout">
            <a:avLst>
              <a:gd name="adj1" fmla="val -63554"/>
              <a:gd name="adj2" fmla="val 11842"/>
              <a:gd name="adj3" fmla="val 16667"/>
            </a:avLst>
          </a:prstGeom>
          <a:solidFill>
            <a:srgbClr val="FFFFCC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kumimoji="1" lang="en-US" altLang="ja-JP" sz="1100" b="1" dirty="0" smtClean="0">
                <a:latin typeface="+mn-ea"/>
              </a:rPr>
              <a:t>Press “Enter”</a:t>
            </a:r>
            <a:endParaRPr kumimoji="1" lang="ja-JP" altLang="en-US" sz="1100" b="1" dirty="0" smtClean="0">
              <a:latin typeface="+mn-ea"/>
            </a:endParaRPr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2495600" y="5369457"/>
            <a:ext cx="7848872" cy="707886"/>
          </a:xfrm>
          <a:prstGeom prst="rect">
            <a:avLst/>
          </a:prstGeom>
          <a:noFill/>
          <a:ln w="38100">
            <a:solidFill>
              <a:srgbClr val="C00000"/>
            </a:solidFill>
          </a:ln>
          <a:effectLst>
            <a:glow rad="101600">
              <a:schemeClr val="bg1">
                <a:alpha val="94000"/>
              </a:schemeClr>
            </a:glow>
          </a:effectLst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ja-JP" sz="2000" b="1" dirty="0">
                <a:ln w="19050">
                  <a:noFill/>
                </a:ln>
                <a:solidFill>
                  <a:srgbClr val="C00000"/>
                </a:solidFill>
                <a:effectLst>
                  <a:glow rad="101600">
                    <a:schemeClr val="bg1">
                      <a:alpha val="90000"/>
                    </a:schemeClr>
                  </a:glow>
                </a:effectLst>
                <a:latin typeface="Meiryo UI" panose="020B0604030504040204" pitchFamily="50" charset="-128"/>
                <a:ea typeface="Meiryo UI" panose="020B0604030504040204" pitchFamily="50" charset="-128"/>
              </a:rPr>
              <a:t>The CD </a:t>
            </a:r>
            <a:r>
              <a:rPr lang="en-US" altLang="ja-JP" sz="2000" b="1" dirty="0" smtClean="0">
                <a:ln w="19050">
                  <a:noFill/>
                </a:ln>
                <a:solidFill>
                  <a:srgbClr val="C00000"/>
                </a:solidFill>
                <a:effectLst>
                  <a:glow rad="101600">
                    <a:schemeClr val="bg1">
                      <a:alpha val="90000"/>
                    </a:schemeClr>
                  </a:glow>
                </a:effectLst>
                <a:latin typeface="Meiryo UI" panose="020B0604030504040204" pitchFamily="50" charset="-128"/>
                <a:ea typeface="Meiryo UI" panose="020B0604030504040204" pitchFamily="50" charset="-128"/>
              </a:rPr>
              <a:t>process for </a:t>
            </a:r>
            <a:r>
              <a:rPr lang="en-US" altLang="ja-JP" sz="2000" b="1" dirty="0">
                <a:ln w="19050">
                  <a:noFill/>
                </a:ln>
                <a:solidFill>
                  <a:srgbClr val="C00000"/>
                </a:solidFill>
                <a:effectLst>
                  <a:glow rad="101600">
                    <a:schemeClr val="bg1">
                      <a:alpha val="90000"/>
                    </a:schemeClr>
                  </a:glow>
                </a:effectLst>
                <a:latin typeface="Meiryo UI" panose="020B0604030504040204" pitchFamily="50" charset="-128"/>
                <a:ea typeface="Meiryo UI" panose="020B0604030504040204" pitchFamily="50" charset="-128"/>
              </a:rPr>
              <a:t>the </a:t>
            </a:r>
            <a:r>
              <a:rPr lang="en-US" altLang="ja-JP" sz="2000" b="1" dirty="0" smtClean="0">
                <a:ln w="19050">
                  <a:noFill/>
                </a:ln>
                <a:solidFill>
                  <a:srgbClr val="C00000"/>
                </a:solidFill>
                <a:effectLst>
                  <a:glow rad="101600">
                    <a:schemeClr val="bg1">
                      <a:alpha val="90000"/>
                    </a:schemeClr>
                  </a:glow>
                </a:effectLst>
                <a:latin typeface="Meiryo UI" panose="020B0604030504040204" pitchFamily="50" charset="-128"/>
                <a:ea typeface="Meiryo UI" panose="020B0604030504040204" pitchFamily="50" charset="-128"/>
              </a:rPr>
              <a:t>Staging </a:t>
            </a:r>
            <a:r>
              <a:rPr lang="en-US" altLang="ja-JP" sz="2000" b="1" dirty="0">
                <a:ln w="19050">
                  <a:noFill/>
                </a:ln>
                <a:solidFill>
                  <a:srgbClr val="C00000"/>
                </a:solidFill>
                <a:effectLst>
                  <a:glow rad="101600">
                    <a:schemeClr val="bg1">
                      <a:alpha val="90000"/>
                    </a:schemeClr>
                  </a:glow>
                </a:effectLst>
                <a:latin typeface="Meiryo UI" panose="020B0604030504040204" pitchFamily="50" charset="-128"/>
                <a:ea typeface="Meiryo UI" panose="020B0604030504040204" pitchFamily="50" charset="-128"/>
              </a:rPr>
              <a:t>environment has started. </a:t>
            </a:r>
          </a:p>
          <a:p>
            <a:pPr algn="ctr"/>
            <a:r>
              <a:rPr lang="en-US" altLang="ja-JP" sz="2000" b="1" dirty="0">
                <a:ln w="19050">
                  <a:noFill/>
                </a:ln>
                <a:solidFill>
                  <a:srgbClr val="C00000"/>
                </a:solidFill>
                <a:effectLst>
                  <a:glow rad="101600">
                    <a:schemeClr val="bg1">
                      <a:alpha val="90000"/>
                    </a:schemeClr>
                  </a:glow>
                </a:effectLst>
                <a:latin typeface="Meiryo UI" panose="020B0604030504040204" pitchFamily="50" charset="-128"/>
                <a:ea typeface="Meiryo UI" panose="020B0604030504040204" pitchFamily="50" charset="-128"/>
              </a:rPr>
              <a:t>Let us check that it is working as it should.</a:t>
            </a:r>
            <a:endParaRPr kumimoji="1" lang="ja-JP" altLang="en-US" sz="2000" b="1" dirty="0">
              <a:ln w="19050">
                <a:noFill/>
              </a:ln>
              <a:solidFill>
                <a:srgbClr val="C00000"/>
              </a:solidFill>
              <a:effectLst>
                <a:glow rad="101600">
                  <a:schemeClr val="bg1">
                    <a:alpha val="90000"/>
                  </a:schemeClr>
                </a:glow>
              </a:effectLst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7" name="二等辺三角形 16"/>
          <p:cNvSpPr/>
          <p:nvPr/>
        </p:nvSpPr>
        <p:spPr bwMode="auto">
          <a:xfrm flipV="1">
            <a:off x="5637347" y="6205031"/>
            <a:ext cx="917306" cy="309668"/>
          </a:xfrm>
          <a:prstGeom prst="triangle">
            <a:avLst/>
          </a:prstGeom>
          <a:solidFill>
            <a:srgbClr val="C00000"/>
          </a:solidFill>
          <a:ln w="12700">
            <a:solidFill>
              <a:srgbClr val="C0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00239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sz="quarter" idx="10"/>
          </p:nvPr>
        </p:nvSpPr>
        <p:spPr>
          <a:xfrm>
            <a:off x="335220" y="836712"/>
            <a:ext cx="11306339" cy="514854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ja-JP" dirty="0"/>
              <a:t>The following figure illustrates the PC software </a:t>
            </a:r>
            <a:r>
              <a:rPr lang="en-US" altLang="ja-JP" dirty="0" smtClean="0"/>
              <a:t>necessary </a:t>
            </a:r>
            <a:r>
              <a:rPr lang="en-US" altLang="ja-JP" dirty="0"/>
              <a:t>for following this guide. </a:t>
            </a:r>
          </a:p>
        </p:txBody>
      </p:sp>
      <p:sp>
        <p:nvSpPr>
          <p:cNvPr id="10" name="直方体 9"/>
          <p:cNvSpPr/>
          <p:nvPr/>
        </p:nvSpPr>
        <p:spPr bwMode="auto">
          <a:xfrm>
            <a:off x="5843972" y="2188637"/>
            <a:ext cx="5796644" cy="1262683"/>
          </a:xfrm>
          <a:prstGeom prst="cube">
            <a:avLst>
              <a:gd name="adj" fmla="val 41983"/>
            </a:avLst>
          </a:prstGeom>
          <a:solidFill>
            <a:schemeClr val="accent6">
              <a:lumMod val="10000"/>
              <a:lumOff val="90000"/>
            </a:schemeClr>
          </a:solidFill>
          <a:ln w="38100">
            <a:solidFill>
              <a:schemeClr val="tx1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  <p:sp>
        <p:nvSpPr>
          <p:cNvPr id="9" name="正方形/長方形 8"/>
          <p:cNvSpPr/>
          <p:nvPr/>
        </p:nvSpPr>
        <p:spPr bwMode="auto">
          <a:xfrm>
            <a:off x="6209315" y="3550676"/>
            <a:ext cx="2011144" cy="663526"/>
          </a:xfrm>
          <a:prstGeom prst="rect">
            <a:avLst/>
          </a:prstGeom>
          <a:solidFill>
            <a:schemeClr val="accent6">
              <a:lumMod val="25000"/>
              <a:lumOff val="75000"/>
            </a:schemeClr>
          </a:solidFill>
          <a:ln w="38100">
            <a:solidFill>
              <a:srgbClr val="00206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200" b="1" dirty="0">
                <a:latin typeface="+mn-ea"/>
              </a:rPr>
              <a:t>Environment </a:t>
            </a:r>
            <a:r>
              <a:rPr lang="en-US" altLang="ja-JP" sz="1200" b="1" dirty="0" smtClean="0">
                <a:latin typeface="+mn-ea"/>
              </a:rPr>
              <a:t>that</a:t>
            </a:r>
            <a:br>
              <a:rPr lang="en-US" altLang="ja-JP" sz="1200" b="1" dirty="0" smtClean="0">
                <a:latin typeface="+mn-ea"/>
              </a:rPr>
            </a:br>
            <a:r>
              <a:rPr lang="en-US" altLang="ja-JP" sz="1200" b="1" dirty="0" smtClean="0">
                <a:latin typeface="+mn-ea"/>
              </a:rPr>
              <a:t> </a:t>
            </a:r>
            <a:r>
              <a:rPr lang="en-US" altLang="ja-JP" sz="1200" b="1" dirty="0">
                <a:latin typeface="+mn-ea"/>
              </a:rPr>
              <a:t>can run </a:t>
            </a:r>
            <a:r>
              <a:rPr lang="en-US" altLang="ja-JP" sz="1200" b="1" dirty="0" err="1">
                <a:latin typeface="+mn-ea"/>
              </a:rPr>
              <a:t>kubectl</a:t>
            </a:r>
            <a:endParaRPr kumimoji="1" lang="ja-JP" altLang="en-US" sz="1200" b="1" dirty="0" smtClean="0">
              <a:latin typeface="+mn-ea"/>
            </a:endParaRPr>
          </a:p>
        </p:txBody>
      </p:sp>
      <p:sp>
        <p:nvSpPr>
          <p:cNvPr id="63" name="角丸四角形 62"/>
          <p:cNvSpPr/>
          <p:nvPr/>
        </p:nvSpPr>
        <p:spPr bwMode="auto">
          <a:xfrm>
            <a:off x="335359" y="1340768"/>
            <a:ext cx="4499417" cy="5081001"/>
          </a:xfrm>
          <a:prstGeom prst="roundRect">
            <a:avLst>
              <a:gd name="adj" fmla="val 6397"/>
            </a:avLst>
          </a:prstGeom>
          <a:solidFill>
            <a:schemeClr val="accent1">
              <a:lumMod val="20000"/>
              <a:lumOff val="80000"/>
              <a:alpha val="50000"/>
            </a:schemeClr>
          </a:solidFill>
          <a:ln w="12700">
            <a:noFill/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0178" y="2887391"/>
            <a:ext cx="2457516" cy="530777"/>
          </a:xfrm>
          <a:prstGeom prst="rect">
            <a:avLst/>
          </a:prstGeom>
        </p:spPr>
      </p:pic>
      <p:sp>
        <p:nvSpPr>
          <p:cNvPr id="6" name="タイトル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0" lang="en-US" altLang="ja-JP" b="1" dirty="0">
                <a:solidFill>
                  <a:prstClr val="white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1</a:t>
            </a:r>
            <a:r>
              <a:rPr kumimoji="0" lang="en-US" altLang="ja-JP" b="1" dirty="0" smtClean="0">
                <a:solidFill>
                  <a:prstClr val="white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.2</a:t>
            </a:r>
            <a:r>
              <a:rPr kumimoji="0" lang="ja-JP" altLang="en-US" b="1" dirty="0" smtClean="0">
                <a:solidFill>
                  <a:prstClr val="white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kumimoji="0" lang="en-US" altLang="ja-JP" b="1" dirty="0" err="1" smtClean="0">
                <a:solidFill>
                  <a:prstClr val="white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Quickstart</a:t>
            </a:r>
            <a:r>
              <a:rPr kumimoji="0" lang="en-US" altLang="ja-JP" b="1" dirty="0" smtClean="0">
                <a:solidFill>
                  <a:prstClr val="white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 PC environment</a:t>
            </a:r>
            <a:endParaRPr kumimoji="1" lang="ja-JP" altLang="en-US" dirty="0"/>
          </a:p>
        </p:txBody>
      </p:sp>
      <p:sp>
        <p:nvSpPr>
          <p:cNvPr id="5" name="角丸四角形 4"/>
          <p:cNvSpPr/>
          <p:nvPr/>
        </p:nvSpPr>
        <p:spPr bwMode="auto">
          <a:xfrm>
            <a:off x="2464167" y="3593276"/>
            <a:ext cx="1058565" cy="65324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50800">
            <a:solidFill>
              <a:schemeClr val="tx1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kumimoji="1" lang="en-US" altLang="ja-JP" b="1" dirty="0" smtClean="0">
                <a:solidFill>
                  <a:schemeClr val="bg1"/>
                </a:solidFill>
                <a:latin typeface="+mn-ea"/>
              </a:rPr>
              <a:t>&gt; _</a:t>
            </a:r>
            <a:endParaRPr kumimoji="1" lang="ja-JP" altLang="en-US" b="1" dirty="0" smtClean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3" name="テキスト ボックス 22"/>
          <p:cNvSpPr txBox="1"/>
          <p:nvPr/>
        </p:nvSpPr>
        <p:spPr>
          <a:xfrm>
            <a:off x="2262029" y="3279635"/>
            <a:ext cx="147634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100" b="1" dirty="0" smtClean="0">
                <a:solidFill>
                  <a:srgbClr val="C00000"/>
                </a:solidFill>
                <a:effectLst>
                  <a:glow rad="127000">
                    <a:schemeClr val="bg1"/>
                  </a:glow>
                </a:effectLst>
              </a:rPr>
              <a:t>Terminal</a:t>
            </a:r>
          </a:p>
          <a:p>
            <a:r>
              <a:rPr kumimoji="1" lang="en-US" altLang="ja-JP" sz="1100" b="1" dirty="0" smtClean="0">
                <a:solidFill>
                  <a:srgbClr val="C00000"/>
                </a:solidFill>
                <a:effectLst>
                  <a:glow rad="127000">
                    <a:schemeClr val="bg1"/>
                  </a:glow>
                </a:effectLst>
              </a:rPr>
              <a:t>(</a:t>
            </a:r>
            <a:r>
              <a:rPr kumimoji="1" lang="en-US" altLang="ja-JP" sz="1100" b="1" dirty="0" err="1" smtClean="0">
                <a:solidFill>
                  <a:srgbClr val="C00000"/>
                </a:solidFill>
                <a:effectLst>
                  <a:glow rad="127000">
                    <a:schemeClr val="bg1"/>
                  </a:glow>
                </a:effectLst>
              </a:rPr>
              <a:t>TeraTerm</a:t>
            </a:r>
            <a:r>
              <a:rPr lang="ja-JP" altLang="en-US" sz="1100" b="1" dirty="0">
                <a:solidFill>
                  <a:srgbClr val="C00000"/>
                </a:solidFill>
                <a:effectLst>
                  <a:glow rad="127000">
                    <a:schemeClr val="bg1"/>
                  </a:glow>
                </a:effectLst>
              </a:rPr>
              <a:t> </a:t>
            </a:r>
            <a:r>
              <a:rPr lang="en-US" altLang="ja-JP" sz="1100" b="1" dirty="0" smtClean="0">
                <a:solidFill>
                  <a:srgbClr val="C00000"/>
                </a:solidFill>
                <a:effectLst>
                  <a:glow rad="127000">
                    <a:schemeClr val="bg1"/>
                  </a:glow>
                </a:effectLst>
              </a:rPr>
              <a:t>or other software</a:t>
            </a:r>
            <a:r>
              <a:rPr kumimoji="1" lang="en-US" altLang="ja-JP" sz="1100" b="1" dirty="0" smtClean="0">
                <a:solidFill>
                  <a:srgbClr val="C00000"/>
                </a:solidFill>
                <a:effectLst>
                  <a:glow rad="127000">
                    <a:schemeClr val="bg1"/>
                  </a:glow>
                </a:effectLst>
              </a:rPr>
              <a:t>)</a:t>
            </a:r>
          </a:p>
        </p:txBody>
      </p:sp>
      <p:sp>
        <p:nvSpPr>
          <p:cNvPr id="42" name="直方体 41"/>
          <p:cNvSpPr/>
          <p:nvPr/>
        </p:nvSpPr>
        <p:spPr bwMode="auto">
          <a:xfrm>
            <a:off x="6538776" y="1444495"/>
            <a:ext cx="1655242" cy="1192417"/>
          </a:xfrm>
          <a:prstGeom prst="cube">
            <a:avLst>
              <a:gd name="adj" fmla="val 17042"/>
            </a:avLst>
          </a:prstGeom>
          <a:solidFill>
            <a:schemeClr val="accent3">
              <a:lumMod val="10000"/>
              <a:lumOff val="90000"/>
            </a:schemeClr>
          </a:solidFill>
          <a:ln w="38100">
            <a:solidFill>
              <a:schemeClr val="accent3">
                <a:lumMod val="90000"/>
                <a:lumOff val="10000"/>
              </a:schemeClr>
            </a:solidFill>
          </a:ln>
          <a:effectLst>
            <a:glow rad="38100">
              <a:schemeClr val="bg1"/>
            </a:glow>
          </a:effectLst>
          <a:extLst/>
        </p:spPr>
        <p:txBody>
          <a:bodyPr rot="0" spcFirstLastPara="0" vertOverflow="overflow" horzOverflow="overflow" vert="horz" wrap="square" lIns="121920" tIns="9600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3">
                    <a:lumMod val="90000"/>
                    <a:lumOff val="10000"/>
                  </a:schemeClr>
                </a:solidFill>
                <a:effectLst/>
                <a:uLnTx/>
                <a:uFillTx/>
                <a:latin typeface="メイリオ"/>
                <a:ea typeface="メイリオ"/>
                <a:cs typeface="+mn-cs"/>
              </a:rPr>
              <a:t>EPOCH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accent3">
                  <a:lumMod val="90000"/>
                  <a:lumOff val="10000"/>
                </a:schemeClr>
              </a:solidFill>
              <a:effectLst/>
              <a:uLnTx/>
              <a:uFillTx/>
              <a:latin typeface="メイリオ"/>
              <a:ea typeface="メイリオ"/>
            </a:endParaRPr>
          </a:p>
        </p:txBody>
      </p:sp>
      <p:sp>
        <p:nvSpPr>
          <p:cNvPr id="43" name="直方体 42"/>
          <p:cNvSpPr/>
          <p:nvPr/>
        </p:nvSpPr>
        <p:spPr bwMode="auto">
          <a:xfrm>
            <a:off x="8271246" y="1444495"/>
            <a:ext cx="2577282" cy="1193515"/>
          </a:xfrm>
          <a:prstGeom prst="cube">
            <a:avLst>
              <a:gd name="adj" fmla="val 17071"/>
            </a:avLst>
          </a:prstGeom>
          <a:solidFill>
            <a:schemeClr val="accent5">
              <a:lumMod val="25000"/>
              <a:lumOff val="75000"/>
            </a:schemeClr>
          </a:solidFill>
          <a:ln w="38100">
            <a:solidFill>
              <a:schemeClr val="accent5">
                <a:lumMod val="90000"/>
                <a:lumOff val="10000"/>
              </a:schemeClr>
            </a:solidFill>
          </a:ln>
          <a:effectLst>
            <a:glow rad="38100">
              <a:schemeClr val="bg1"/>
            </a:glow>
          </a:effectLst>
          <a:extLst/>
        </p:spPr>
        <p:txBody>
          <a:bodyPr rot="0" spcFirstLastPara="0" vertOverflow="overflow" horzOverflow="overflow" vert="horz" wrap="square" lIns="121920" tIns="9600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b="1" noProof="0" dirty="0" smtClean="0">
                <a:solidFill>
                  <a:schemeClr val="accent5">
                    <a:lumMod val="90000"/>
                    <a:lumOff val="10000"/>
                  </a:schemeClr>
                </a:solidFill>
                <a:latin typeface="メイリオ"/>
                <a:ea typeface="メイリオ"/>
              </a:rPr>
              <a:t>Sample application</a:t>
            </a:r>
            <a:endParaRPr kumimoji="1" lang="en-US" altLang="ja-JP" b="1" i="0" u="none" strike="noStrike" kern="1200" cap="none" spc="0" normalizeH="0" baseline="0" noProof="0" dirty="0" smtClean="0">
              <a:ln>
                <a:noFill/>
              </a:ln>
              <a:solidFill>
                <a:schemeClr val="accent5">
                  <a:lumMod val="90000"/>
                  <a:lumOff val="10000"/>
                </a:schemeClr>
              </a:solidFill>
              <a:effectLst/>
              <a:uLnTx/>
              <a:uFillTx/>
              <a:latin typeface="メイリオ"/>
              <a:ea typeface="メイリオ"/>
            </a:endParaRPr>
          </a:p>
        </p:txBody>
      </p:sp>
      <p:pic>
        <p:nvPicPr>
          <p:cNvPr id="47" name="図 46" descr="ファイル:Google Chrome icon (September 2014).svg - Wikipedia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9065" y="1934723"/>
            <a:ext cx="666586" cy="666586"/>
          </a:xfrm>
          <a:prstGeom prst="rect">
            <a:avLst/>
          </a:prstGeom>
        </p:spPr>
      </p:pic>
      <p:sp>
        <p:nvSpPr>
          <p:cNvPr id="55" name="右矢印 54"/>
          <p:cNvSpPr/>
          <p:nvPr/>
        </p:nvSpPr>
        <p:spPr bwMode="auto">
          <a:xfrm>
            <a:off x="3900465" y="2208567"/>
            <a:ext cx="4289902" cy="369774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 w="254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  <p:sp>
        <p:nvSpPr>
          <p:cNvPr id="56" name="右矢印 55"/>
          <p:cNvSpPr/>
          <p:nvPr/>
        </p:nvSpPr>
        <p:spPr bwMode="auto">
          <a:xfrm>
            <a:off x="3900465" y="1925520"/>
            <a:ext cx="2567217" cy="369774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 w="254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  <p:sp>
        <p:nvSpPr>
          <p:cNvPr id="57" name="右矢印 56"/>
          <p:cNvSpPr/>
          <p:nvPr/>
        </p:nvSpPr>
        <p:spPr bwMode="auto">
          <a:xfrm>
            <a:off x="3894935" y="3681057"/>
            <a:ext cx="2235571" cy="411642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 w="254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  <p:sp>
        <p:nvSpPr>
          <p:cNvPr id="51" name="テキスト ボックス 50"/>
          <p:cNvSpPr txBox="1"/>
          <p:nvPr/>
        </p:nvSpPr>
        <p:spPr>
          <a:xfrm>
            <a:off x="2212492" y="4293000"/>
            <a:ext cx="29892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200" b="1" dirty="0" smtClean="0">
                <a:solidFill>
                  <a:schemeClr val="accent3"/>
                </a:solidFill>
                <a:effectLst>
                  <a:glow rad="127000">
                    <a:schemeClr val="bg1"/>
                  </a:glow>
                </a:effectLst>
              </a:rPr>
              <a:t>Used for installing EPOCH</a:t>
            </a:r>
            <a:endParaRPr lang="en-US" altLang="ja-JP" sz="1200" b="1" dirty="0">
              <a:solidFill>
                <a:schemeClr val="accent3"/>
              </a:solidFill>
              <a:effectLst>
                <a:glow rad="127000">
                  <a:schemeClr val="bg1"/>
                </a:glow>
              </a:effectLst>
            </a:endParaRPr>
          </a:p>
        </p:txBody>
      </p:sp>
      <p:sp>
        <p:nvSpPr>
          <p:cNvPr id="61" name="テキスト ボックス 60"/>
          <p:cNvSpPr txBox="1"/>
          <p:nvPr/>
        </p:nvSpPr>
        <p:spPr>
          <a:xfrm>
            <a:off x="7639141" y="1237589"/>
            <a:ext cx="293230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000" b="1" dirty="0">
                <a:solidFill>
                  <a:srgbClr val="C00000"/>
                </a:solidFill>
                <a:effectLst>
                  <a:glow rad="127000">
                    <a:schemeClr val="bg1"/>
                  </a:glow>
                </a:effectLst>
              </a:rPr>
              <a:t>※EPOCH and/or the sample application will be built when following the </a:t>
            </a:r>
            <a:r>
              <a:rPr lang="en-US" altLang="ja-JP" sz="1000" b="1" dirty="0" err="1">
                <a:solidFill>
                  <a:srgbClr val="C00000"/>
                </a:solidFill>
                <a:effectLst>
                  <a:glow rad="127000">
                    <a:schemeClr val="bg1"/>
                  </a:glow>
                </a:effectLst>
              </a:rPr>
              <a:t>QuickStart</a:t>
            </a:r>
            <a:r>
              <a:rPr lang="en-US" altLang="ja-JP" sz="1000" b="1" dirty="0">
                <a:solidFill>
                  <a:srgbClr val="C00000"/>
                </a:solidFill>
                <a:effectLst>
                  <a:glow rad="127000">
                    <a:schemeClr val="bg1"/>
                  </a:glow>
                </a:effectLst>
              </a:rPr>
              <a:t> guide.</a:t>
            </a:r>
            <a:endParaRPr kumimoji="1" lang="en-US" altLang="ja-JP" sz="1000" b="1" dirty="0" smtClean="0">
              <a:solidFill>
                <a:srgbClr val="C00000"/>
              </a:solidFill>
              <a:effectLst>
                <a:glow rad="127000">
                  <a:schemeClr val="bg1"/>
                </a:glow>
              </a:effectLst>
            </a:endParaRPr>
          </a:p>
        </p:txBody>
      </p:sp>
      <p:sp>
        <p:nvSpPr>
          <p:cNvPr id="64" name="テキスト ボックス 63"/>
          <p:cNvSpPr txBox="1"/>
          <p:nvPr/>
        </p:nvSpPr>
        <p:spPr>
          <a:xfrm>
            <a:off x="410398" y="1394748"/>
            <a:ext cx="12277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b="1" dirty="0" smtClean="0">
                <a:solidFill>
                  <a:schemeClr val="accent1">
                    <a:lumMod val="75000"/>
                  </a:schemeClr>
                </a:solidFill>
                <a:effectLst>
                  <a:glow rad="127000">
                    <a:schemeClr val="bg1"/>
                  </a:glow>
                </a:effectLst>
              </a:rPr>
              <a:t>PC</a:t>
            </a:r>
            <a:endParaRPr kumimoji="1" lang="en-US" altLang="ja-JP" sz="2000" b="1" dirty="0" smtClean="0">
              <a:solidFill>
                <a:schemeClr val="accent1">
                  <a:lumMod val="75000"/>
                </a:schemeClr>
              </a:solidFill>
              <a:effectLst>
                <a:glow rad="127000">
                  <a:schemeClr val="bg1"/>
                </a:glow>
              </a:effectLst>
            </a:endParaRPr>
          </a:p>
        </p:txBody>
      </p:sp>
      <p:sp>
        <p:nvSpPr>
          <p:cNvPr id="48" name="テキスト ボックス 47"/>
          <p:cNvSpPr txBox="1"/>
          <p:nvPr/>
        </p:nvSpPr>
        <p:spPr>
          <a:xfrm>
            <a:off x="1984056" y="1467113"/>
            <a:ext cx="205548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100" b="1" dirty="0" smtClean="0">
                <a:solidFill>
                  <a:srgbClr val="C00000"/>
                </a:solidFill>
                <a:effectLst>
                  <a:glow rad="127000">
                    <a:schemeClr val="bg1"/>
                  </a:glow>
                </a:effectLst>
              </a:rPr>
              <a:t>Browser</a:t>
            </a:r>
          </a:p>
          <a:p>
            <a:r>
              <a:rPr kumimoji="1" lang="en-US" altLang="ja-JP" sz="1100" b="1" dirty="0" smtClean="0">
                <a:solidFill>
                  <a:srgbClr val="C00000"/>
                </a:solidFill>
                <a:effectLst>
                  <a:glow rad="127000">
                    <a:schemeClr val="bg1"/>
                  </a:glow>
                </a:effectLst>
              </a:rPr>
              <a:t>(Chrome</a:t>
            </a:r>
            <a:r>
              <a:rPr lang="ja-JP" altLang="en-US" sz="1100" b="1" dirty="0">
                <a:solidFill>
                  <a:srgbClr val="C00000"/>
                </a:solidFill>
                <a:effectLst>
                  <a:glow rad="127000">
                    <a:schemeClr val="bg1"/>
                  </a:glow>
                </a:effectLst>
              </a:rPr>
              <a:t> </a:t>
            </a:r>
            <a:r>
              <a:rPr lang="en-US" altLang="ja-JP" sz="1100" b="1" dirty="0" smtClean="0">
                <a:solidFill>
                  <a:srgbClr val="C00000"/>
                </a:solidFill>
                <a:effectLst>
                  <a:glow rad="127000">
                    <a:schemeClr val="bg1"/>
                  </a:glow>
                </a:effectLst>
              </a:rPr>
              <a:t>or other browsers</a:t>
            </a:r>
            <a:r>
              <a:rPr kumimoji="1" lang="en-US" altLang="ja-JP" sz="1100" b="1" dirty="0" smtClean="0">
                <a:solidFill>
                  <a:srgbClr val="C00000"/>
                </a:solidFill>
                <a:effectLst>
                  <a:glow rad="127000">
                    <a:schemeClr val="bg1"/>
                  </a:glow>
                </a:effectLst>
              </a:rPr>
              <a:t>)</a:t>
            </a:r>
          </a:p>
        </p:txBody>
      </p:sp>
      <p:sp>
        <p:nvSpPr>
          <p:cNvPr id="26" name="フリーフォーム 25"/>
          <p:cNvSpPr>
            <a:spLocks noChangeAspect="1"/>
          </p:cNvSpPr>
          <p:nvPr/>
        </p:nvSpPr>
        <p:spPr bwMode="auto">
          <a:xfrm>
            <a:off x="708468" y="3279054"/>
            <a:ext cx="873697" cy="900805"/>
          </a:xfrm>
          <a:custGeom>
            <a:avLst/>
            <a:gdLst>
              <a:gd name="connsiteX0" fmla="*/ 263032 w 6651624"/>
              <a:gd name="connsiteY0" fmla="*/ 6332538 h 6858001"/>
              <a:gd name="connsiteX1" fmla="*/ 6388173 w 6651624"/>
              <a:gd name="connsiteY1" fmla="*/ 6332538 h 6858001"/>
              <a:gd name="connsiteX2" fmla="*/ 6651624 w 6651624"/>
              <a:gd name="connsiteY2" fmla="*/ 6594433 h 6858001"/>
              <a:gd name="connsiteX3" fmla="*/ 6388173 w 6651624"/>
              <a:gd name="connsiteY3" fmla="*/ 6858001 h 6858001"/>
              <a:gd name="connsiteX4" fmla="*/ 263032 w 6651624"/>
              <a:gd name="connsiteY4" fmla="*/ 6858001 h 6858001"/>
              <a:gd name="connsiteX5" fmla="*/ 0 w 6651624"/>
              <a:gd name="connsiteY5" fmla="*/ 6594433 h 6858001"/>
              <a:gd name="connsiteX6" fmla="*/ 263032 w 6651624"/>
              <a:gd name="connsiteY6" fmla="*/ 6332538 h 6858001"/>
              <a:gd name="connsiteX7" fmla="*/ 5433654 w 6651624"/>
              <a:gd name="connsiteY7" fmla="*/ 4567238 h 6858001"/>
              <a:gd name="connsiteX8" fmla="*/ 5574697 w 6651624"/>
              <a:gd name="connsiteY8" fmla="*/ 4825583 h 6858001"/>
              <a:gd name="connsiteX9" fmla="*/ 5558745 w 6651624"/>
              <a:gd name="connsiteY9" fmla="*/ 5344786 h 6858001"/>
              <a:gd name="connsiteX10" fmla="*/ 5316537 w 6651624"/>
              <a:gd name="connsiteY10" fmla="*/ 5526088 h 6858001"/>
              <a:gd name="connsiteX11" fmla="*/ 5433654 w 6651624"/>
              <a:gd name="connsiteY11" fmla="*/ 4567238 h 6858001"/>
              <a:gd name="connsiteX12" fmla="*/ 1217972 w 6651624"/>
              <a:gd name="connsiteY12" fmla="*/ 4567238 h 6858001"/>
              <a:gd name="connsiteX13" fmla="*/ 1335087 w 6651624"/>
              <a:gd name="connsiteY13" fmla="*/ 5526088 h 6858001"/>
              <a:gd name="connsiteX14" fmla="*/ 1092880 w 6651624"/>
              <a:gd name="connsiteY14" fmla="*/ 5344786 h 6858001"/>
              <a:gd name="connsiteX15" fmla="*/ 1076929 w 6651624"/>
              <a:gd name="connsiteY15" fmla="*/ 4825583 h 6858001"/>
              <a:gd name="connsiteX16" fmla="*/ 1217972 w 6651624"/>
              <a:gd name="connsiteY16" fmla="*/ 4567238 h 6858001"/>
              <a:gd name="connsiteX17" fmla="*/ 1289050 w 6651624"/>
              <a:gd name="connsiteY17" fmla="*/ 4144963 h 6858001"/>
              <a:gd name="connsiteX18" fmla="*/ 5362574 w 6651624"/>
              <a:gd name="connsiteY18" fmla="*/ 4144963 h 6858001"/>
              <a:gd name="connsiteX19" fmla="*/ 5111749 w 6651624"/>
              <a:gd name="connsiteY19" fmla="*/ 6197601 h 6858001"/>
              <a:gd name="connsiteX20" fmla="*/ 1538287 w 6651624"/>
              <a:gd name="connsiteY20" fmla="*/ 6197601 h 6858001"/>
              <a:gd name="connsiteX21" fmla="*/ 3148012 w 6651624"/>
              <a:gd name="connsiteY21" fmla="*/ 2946400 h 6858001"/>
              <a:gd name="connsiteX22" fmla="*/ 3503612 w 6651624"/>
              <a:gd name="connsiteY22" fmla="*/ 2946400 h 6858001"/>
              <a:gd name="connsiteX23" fmla="*/ 3657599 w 6651624"/>
              <a:gd name="connsiteY23" fmla="*/ 4022725 h 6858001"/>
              <a:gd name="connsiteX24" fmla="*/ 2994024 w 6651624"/>
              <a:gd name="connsiteY24" fmla="*/ 4022725 h 6858001"/>
              <a:gd name="connsiteX25" fmla="*/ 3947163 w 6651624"/>
              <a:gd name="connsiteY25" fmla="*/ 2732553 h 6858001"/>
              <a:gd name="connsiteX26" fmla="*/ 4657980 w 6651624"/>
              <a:gd name="connsiteY26" fmla="*/ 3142960 h 6858001"/>
              <a:gd name="connsiteX27" fmla="*/ 5137150 w 6651624"/>
              <a:gd name="connsiteY27" fmla="*/ 4022725 h 6858001"/>
              <a:gd name="connsiteX28" fmla="*/ 3662362 w 6651624"/>
              <a:gd name="connsiteY28" fmla="*/ 4022725 h 6858001"/>
              <a:gd name="connsiteX29" fmla="*/ 3925822 w 6651624"/>
              <a:gd name="connsiteY29" fmla="*/ 2733436 h 6858001"/>
              <a:gd name="connsiteX30" fmla="*/ 3947163 w 6651624"/>
              <a:gd name="connsiteY30" fmla="*/ 2732553 h 6858001"/>
              <a:gd name="connsiteX31" fmla="*/ 2702874 w 6651624"/>
              <a:gd name="connsiteY31" fmla="*/ 2732553 h 6858001"/>
              <a:gd name="connsiteX32" fmla="*/ 2724216 w 6651624"/>
              <a:gd name="connsiteY32" fmla="*/ 2733436 h 6858001"/>
              <a:gd name="connsiteX33" fmla="*/ 2987675 w 6651624"/>
              <a:gd name="connsiteY33" fmla="*/ 4022725 h 6858001"/>
              <a:gd name="connsiteX34" fmla="*/ 1512887 w 6651624"/>
              <a:gd name="connsiteY34" fmla="*/ 4022725 h 6858001"/>
              <a:gd name="connsiteX35" fmla="*/ 1992057 w 6651624"/>
              <a:gd name="connsiteY35" fmla="*/ 3142960 h 6858001"/>
              <a:gd name="connsiteX36" fmla="*/ 2702874 w 6651624"/>
              <a:gd name="connsiteY36" fmla="*/ 2732553 h 6858001"/>
              <a:gd name="connsiteX37" fmla="*/ 3329362 w 6651624"/>
              <a:gd name="connsiteY37" fmla="*/ 0 h 6858001"/>
              <a:gd name="connsiteX38" fmla="*/ 4384675 w 6651624"/>
              <a:gd name="connsiteY38" fmla="*/ 1205078 h 6858001"/>
              <a:gd name="connsiteX39" fmla="*/ 3329362 w 6651624"/>
              <a:gd name="connsiteY39" fmla="*/ 2411413 h 6858001"/>
              <a:gd name="connsiteX40" fmla="*/ 2274887 w 6651624"/>
              <a:gd name="connsiteY40" fmla="*/ 1205078 h 6858001"/>
              <a:gd name="connsiteX41" fmla="*/ 3329362 w 6651624"/>
              <a:gd name="connsiteY41" fmla="*/ 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6651624" h="6858001">
                <a:moveTo>
                  <a:pt x="263032" y="6332538"/>
                </a:moveTo>
                <a:cubicBezTo>
                  <a:pt x="263032" y="6332538"/>
                  <a:pt x="263032" y="6332538"/>
                  <a:pt x="6388173" y="6332538"/>
                </a:cubicBezTo>
                <a:cubicBezTo>
                  <a:pt x="6546495" y="6332538"/>
                  <a:pt x="6651624" y="6437129"/>
                  <a:pt x="6651624" y="6594433"/>
                </a:cubicBezTo>
                <a:cubicBezTo>
                  <a:pt x="6651624" y="6752574"/>
                  <a:pt x="6546495" y="6858001"/>
                  <a:pt x="6388173" y="6858001"/>
                </a:cubicBezTo>
                <a:cubicBezTo>
                  <a:pt x="5914044" y="6858001"/>
                  <a:pt x="737580" y="6858001"/>
                  <a:pt x="263032" y="6858001"/>
                </a:cubicBezTo>
                <a:cubicBezTo>
                  <a:pt x="105129" y="6858001"/>
                  <a:pt x="0" y="6752574"/>
                  <a:pt x="0" y="6594433"/>
                </a:cubicBezTo>
                <a:cubicBezTo>
                  <a:pt x="0" y="6437129"/>
                  <a:pt x="105129" y="6332538"/>
                  <a:pt x="263032" y="6332538"/>
                </a:cubicBezTo>
                <a:close/>
                <a:moveTo>
                  <a:pt x="5433654" y="4567238"/>
                </a:moveTo>
                <a:cubicBezTo>
                  <a:pt x="5573437" y="4823071"/>
                  <a:pt x="5574697" y="4825583"/>
                  <a:pt x="5574697" y="4825583"/>
                </a:cubicBezTo>
                <a:cubicBezTo>
                  <a:pt x="5665787" y="4993486"/>
                  <a:pt x="5665787" y="5192374"/>
                  <a:pt x="5558745" y="5344786"/>
                </a:cubicBezTo>
                <a:cubicBezTo>
                  <a:pt x="5499977" y="5433134"/>
                  <a:pt x="5413924" y="5492591"/>
                  <a:pt x="5316537" y="5526088"/>
                </a:cubicBezTo>
                <a:cubicBezTo>
                  <a:pt x="5316537" y="5526088"/>
                  <a:pt x="5316537" y="5526088"/>
                  <a:pt x="5433654" y="4567238"/>
                </a:cubicBezTo>
                <a:close/>
                <a:moveTo>
                  <a:pt x="1217972" y="4567238"/>
                </a:moveTo>
                <a:lnTo>
                  <a:pt x="1335087" y="5526088"/>
                </a:lnTo>
                <a:cubicBezTo>
                  <a:pt x="1237700" y="5492591"/>
                  <a:pt x="1151648" y="5433134"/>
                  <a:pt x="1092880" y="5344786"/>
                </a:cubicBezTo>
                <a:cubicBezTo>
                  <a:pt x="985838" y="5192374"/>
                  <a:pt x="985838" y="4993486"/>
                  <a:pt x="1076929" y="4825583"/>
                </a:cubicBezTo>
                <a:cubicBezTo>
                  <a:pt x="1076929" y="4825583"/>
                  <a:pt x="1078188" y="4823071"/>
                  <a:pt x="1217972" y="4567238"/>
                </a:cubicBezTo>
                <a:close/>
                <a:moveTo>
                  <a:pt x="1289050" y="4144963"/>
                </a:moveTo>
                <a:lnTo>
                  <a:pt x="5362574" y="4144963"/>
                </a:lnTo>
                <a:lnTo>
                  <a:pt x="5111749" y="6197601"/>
                </a:lnTo>
                <a:lnTo>
                  <a:pt x="1538287" y="6197601"/>
                </a:lnTo>
                <a:close/>
                <a:moveTo>
                  <a:pt x="3148012" y="2946400"/>
                </a:moveTo>
                <a:lnTo>
                  <a:pt x="3503612" y="2946400"/>
                </a:lnTo>
                <a:lnTo>
                  <a:pt x="3657599" y="4022725"/>
                </a:lnTo>
                <a:lnTo>
                  <a:pt x="2994024" y="4022725"/>
                </a:lnTo>
                <a:close/>
                <a:moveTo>
                  <a:pt x="3947163" y="2732553"/>
                </a:moveTo>
                <a:cubicBezTo>
                  <a:pt x="4043455" y="2730858"/>
                  <a:pt x="4442113" y="2748720"/>
                  <a:pt x="4657980" y="3142960"/>
                </a:cubicBezTo>
                <a:cubicBezTo>
                  <a:pt x="4859449" y="3513123"/>
                  <a:pt x="5014426" y="3797863"/>
                  <a:pt x="5137150" y="4022725"/>
                </a:cubicBezTo>
                <a:lnTo>
                  <a:pt x="3662362" y="4022725"/>
                </a:lnTo>
                <a:cubicBezTo>
                  <a:pt x="3662362" y="4022725"/>
                  <a:pt x="3662362" y="4022725"/>
                  <a:pt x="3925822" y="2733436"/>
                </a:cubicBezTo>
                <a:cubicBezTo>
                  <a:pt x="3925822" y="2733436"/>
                  <a:pt x="3933407" y="2732795"/>
                  <a:pt x="3947163" y="2732553"/>
                </a:cubicBezTo>
                <a:close/>
                <a:moveTo>
                  <a:pt x="2702874" y="2732553"/>
                </a:moveTo>
                <a:cubicBezTo>
                  <a:pt x="2716630" y="2732795"/>
                  <a:pt x="2724216" y="2733436"/>
                  <a:pt x="2724216" y="2733436"/>
                </a:cubicBezTo>
                <a:cubicBezTo>
                  <a:pt x="2724216" y="2733436"/>
                  <a:pt x="2724216" y="2733436"/>
                  <a:pt x="2987675" y="4022725"/>
                </a:cubicBezTo>
                <a:lnTo>
                  <a:pt x="1512887" y="4022725"/>
                </a:lnTo>
                <a:cubicBezTo>
                  <a:pt x="1635612" y="3797863"/>
                  <a:pt x="1790588" y="3513123"/>
                  <a:pt x="1992057" y="3142960"/>
                </a:cubicBezTo>
                <a:cubicBezTo>
                  <a:pt x="2207924" y="2748720"/>
                  <a:pt x="2606583" y="2730858"/>
                  <a:pt x="2702874" y="2732553"/>
                </a:cubicBezTo>
                <a:close/>
                <a:moveTo>
                  <a:pt x="3329362" y="0"/>
                </a:moveTo>
                <a:cubicBezTo>
                  <a:pt x="3912109" y="0"/>
                  <a:pt x="4384675" y="539500"/>
                  <a:pt x="4384675" y="1205078"/>
                </a:cubicBezTo>
                <a:cubicBezTo>
                  <a:pt x="4384675" y="1872332"/>
                  <a:pt x="3912109" y="2411413"/>
                  <a:pt x="3329362" y="2411413"/>
                </a:cubicBezTo>
                <a:cubicBezTo>
                  <a:pt x="2747034" y="2411413"/>
                  <a:pt x="2274887" y="1872332"/>
                  <a:pt x="2274887" y="1205078"/>
                </a:cubicBezTo>
                <a:cubicBezTo>
                  <a:pt x="2274887" y="539500"/>
                  <a:pt x="2747034" y="0"/>
                  <a:pt x="3329362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ja-JP" altLang="en-US"/>
          </a:p>
        </p:txBody>
      </p:sp>
      <p:sp>
        <p:nvSpPr>
          <p:cNvPr id="50" name="右矢印 49"/>
          <p:cNvSpPr/>
          <p:nvPr/>
        </p:nvSpPr>
        <p:spPr bwMode="auto">
          <a:xfrm>
            <a:off x="1649701" y="3713750"/>
            <a:ext cx="639213" cy="403754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 w="25400">
            <a:solidFill>
              <a:schemeClr val="bg1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  <p:sp>
        <p:nvSpPr>
          <p:cNvPr id="49" name="右矢印 48"/>
          <p:cNvSpPr/>
          <p:nvPr/>
        </p:nvSpPr>
        <p:spPr bwMode="auto">
          <a:xfrm rot="18900000">
            <a:off x="1383730" y="2499844"/>
            <a:ext cx="1143817" cy="383422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 w="25400">
            <a:solidFill>
              <a:schemeClr val="bg1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  <p:sp>
        <p:nvSpPr>
          <p:cNvPr id="52" name="テキスト ボックス 51"/>
          <p:cNvSpPr txBox="1"/>
          <p:nvPr/>
        </p:nvSpPr>
        <p:spPr>
          <a:xfrm>
            <a:off x="2212492" y="2591937"/>
            <a:ext cx="24966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200" b="1" dirty="0" smtClean="0">
                <a:solidFill>
                  <a:schemeClr val="accent3"/>
                </a:solidFill>
                <a:effectLst>
                  <a:glow rad="127000">
                    <a:schemeClr val="bg1"/>
                  </a:glow>
                </a:effectLst>
              </a:rPr>
              <a:t>Used for operating EPOCH and checking the sample application</a:t>
            </a:r>
          </a:p>
        </p:txBody>
      </p:sp>
      <p:sp>
        <p:nvSpPr>
          <p:cNvPr id="29" name="右矢印 28"/>
          <p:cNvSpPr/>
          <p:nvPr/>
        </p:nvSpPr>
        <p:spPr bwMode="auto">
          <a:xfrm rot="3202431">
            <a:off x="1198026" y="4864746"/>
            <a:ext cx="1329361" cy="416723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 w="25400">
            <a:solidFill>
              <a:schemeClr val="bg1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  <p:sp>
        <p:nvSpPr>
          <p:cNvPr id="30" name="テキスト ボックス 29"/>
          <p:cNvSpPr txBox="1"/>
          <p:nvPr/>
        </p:nvSpPr>
        <p:spPr>
          <a:xfrm>
            <a:off x="2212492" y="5856475"/>
            <a:ext cx="27006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200" b="1" dirty="0" smtClean="0">
                <a:solidFill>
                  <a:schemeClr val="accent3"/>
                </a:solidFill>
                <a:effectLst>
                  <a:glow rad="127000">
                    <a:schemeClr val="bg1"/>
                  </a:glow>
                </a:effectLst>
              </a:rPr>
              <a:t>Used for changing the sample code</a:t>
            </a:r>
            <a:endParaRPr lang="en-US" altLang="ja-JP" sz="1200" b="1" dirty="0">
              <a:solidFill>
                <a:schemeClr val="accent3"/>
              </a:solidFill>
              <a:effectLst>
                <a:glow rad="127000">
                  <a:schemeClr val="bg1"/>
                </a:glow>
              </a:effectLst>
            </a:endParaRPr>
          </a:p>
        </p:txBody>
      </p:sp>
      <p:pic>
        <p:nvPicPr>
          <p:cNvPr id="31" name="Picture 2" descr="https://git-scm.com/images/logos/2color-lightbg@2x.png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2990" y="5058582"/>
            <a:ext cx="862669" cy="293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右矢印 31"/>
          <p:cNvSpPr/>
          <p:nvPr/>
        </p:nvSpPr>
        <p:spPr bwMode="auto">
          <a:xfrm>
            <a:off x="3902641" y="5270781"/>
            <a:ext cx="2598237" cy="411642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 w="254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  <p:pic>
        <p:nvPicPr>
          <p:cNvPr id="33" name="図 3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64800" y="5686237"/>
            <a:ext cx="1944620" cy="735532"/>
          </a:xfrm>
          <a:prstGeom prst="rect">
            <a:avLst/>
          </a:prstGeom>
        </p:spPr>
      </p:pic>
      <p:sp>
        <p:nvSpPr>
          <p:cNvPr id="2" name="曲折矢印 1"/>
          <p:cNvSpPr/>
          <p:nvPr/>
        </p:nvSpPr>
        <p:spPr bwMode="auto">
          <a:xfrm rot="16200000" flipV="1">
            <a:off x="7912058" y="3162448"/>
            <a:ext cx="3030642" cy="1822942"/>
          </a:xfrm>
          <a:prstGeom prst="bentArrow">
            <a:avLst>
              <a:gd name="adj1" fmla="val 11412"/>
              <a:gd name="adj2" fmla="val 10728"/>
              <a:gd name="adj3" fmla="val 16262"/>
              <a:gd name="adj4" fmla="val 43750"/>
            </a:avLst>
          </a:prstGeom>
          <a:solidFill>
            <a:schemeClr val="accent2">
              <a:lumMod val="60000"/>
              <a:lumOff val="40000"/>
            </a:schemeClr>
          </a:solidFill>
          <a:ln w="254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 b="1" dirty="0">
              <a:latin typeface="+mn-ea"/>
            </a:endParaRPr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9899" y="5058582"/>
            <a:ext cx="834903" cy="834903"/>
          </a:xfrm>
          <a:prstGeom prst="rect">
            <a:avLst/>
          </a:prstGeom>
        </p:spPr>
      </p:pic>
      <p:sp>
        <p:nvSpPr>
          <p:cNvPr id="12" name="テキスト ボックス 11"/>
          <p:cNvSpPr txBox="1"/>
          <p:nvPr/>
        </p:nvSpPr>
        <p:spPr>
          <a:xfrm>
            <a:off x="3914776" y="3407552"/>
            <a:ext cx="600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b="1" dirty="0" err="1" smtClean="0">
                <a:latin typeface="Consolas" panose="020B0609020204030204" pitchFamily="49" charset="0"/>
              </a:rPr>
              <a:t>ssh</a:t>
            </a:r>
            <a:endParaRPr kumimoji="1" lang="ja-JP" altLang="en-US" b="1" dirty="0">
              <a:latin typeface="Consolas" panose="020B0609020204030204" pitchFamily="49" charset="0"/>
            </a:endParaRPr>
          </a:p>
        </p:txBody>
      </p:sp>
      <p:sp>
        <p:nvSpPr>
          <p:cNvPr id="38" name="テキスト ボックス 37"/>
          <p:cNvSpPr txBox="1"/>
          <p:nvPr/>
        </p:nvSpPr>
        <p:spPr>
          <a:xfrm>
            <a:off x="3991869" y="1648248"/>
            <a:ext cx="756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b="1" dirty="0" smtClean="0">
                <a:latin typeface="Consolas" panose="020B0609020204030204" pitchFamily="49" charset="0"/>
              </a:rPr>
              <a:t>http</a:t>
            </a:r>
            <a:endParaRPr kumimoji="1" lang="ja-JP" altLang="en-US" b="1" dirty="0">
              <a:latin typeface="Consolas" panose="020B0609020204030204" pitchFamily="49" charset="0"/>
            </a:endParaRPr>
          </a:p>
        </p:txBody>
      </p:sp>
      <p:sp>
        <p:nvSpPr>
          <p:cNvPr id="36" name="テキスト ボックス 35"/>
          <p:cNvSpPr txBox="1"/>
          <p:nvPr/>
        </p:nvSpPr>
        <p:spPr>
          <a:xfrm>
            <a:off x="6130506" y="4241361"/>
            <a:ext cx="2707793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ja-JP" sz="1000" b="1" dirty="0">
                <a:solidFill>
                  <a:srgbClr val="C00000"/>
                </a:solidFill>
                <a:effectLst>
                  <a:glow rad="127000">
                    <a:schemeClr val="bg1"/>
                  </a:glow>
                </a:effectLst>
              </a:rPr>
              <a:t>※We will connect to the Master </a:t>
            </a:r>
            <a:r>
              <a:rPr lang="en-US" altLang="ja-JP" sz="1000" b="1" dirty="0" smtClean="0">
                <a:solidFill>
                  <a:srgbClr val="C00000"/>
                </a:solidFill>
                <a:effectLst>
                  <a:glow rad="127000">
                    <a:schemeClr val="bg1"/>
                  </a:glow>
                </a:effectLst>
              </a:rPr>
              <a:t>node</a:t>
            </a:r>
            <a:br>
              <a:rPr lang="en-US" altLang="ja-JP" sz="1000" b="1" dirty="0" smtClean="0">
                <a:solidFill>
                  <a:srgbClr val="C00000"/>
                </a:solidFill>
                <a:effectLst>
                  <a:glow rad="127000">
                    <a:schemeClr val="bg1"/>
                  </a:glow>
                </a:effectLst>
              </a:rPr>
            </a:br>
            <a:r>
              <a:rPr lang="en-US" altLang="ja-JP" sz="1000" b="1" dirty="0" smtClean="0">
                <a:solidFill>
                  <a:srgbClr val="C00000"/>
                </a:solidFill>
                <a:effectLst>
                  <a:glow rad="127000">
                    <a:schemeClr val="bg1"/>
                  </a:glow>
                </a:effectLst>
              </a:rPr>
              <a:t> </a:t>
            </a:r>
            <a:r>
              <a:rPr lang="en-US" altLang="ja-JP" sz="1000" b="1" dirty="0">
                <a:solidFill>
                  <a:srgbClr val="C00000"/>
                </a:solidFill>
                <a:effectLst>
                  <a:glow rad="127000">
                    <a:schemeClr val="bg1"/>
                  </a:glow>
                </a:effectLst>
              </a:rPr>
              <a:t>in order to use </a:t>
            </a:r>
            <a:r>
              <a:rPr lang="en-US" altLang="ja-JP" sz="1000" b="1" dirty="0" err="1">
                <a:solidFill>
                  <a:srgbClr val="C00000"/>
                </a:solidFill>
                <a:effectLst>
                  <a:glow rad="127000">
                    <a:schemeClr val="bg1"/>
                  </a:glow>
                </a:effectLst>
              </a:rPr>
              <a:t>kubectl</a:t>
            </a:r>
            <a:r>
              <a:rPr lang="en-US" altLang="ja-JP" sz="1000" b="1" dirty="0">
                <a:solidFill>
                  <a:srgbClr val="C00000"/>
                </a:solidFill>
                <a:effectLst>
                  <a:glow rad="127000">
                    <a:schemeClr val="bg1"/>
                  </a:glow>
                </a:effectLst>
              </a:rPr>
              <a:t>.</a:t>
            </a:r>
            <a:endParaRPr kumimoji="1" lang="en-US" altLang="ja-JP" sz="1000" b="1" dirty="0" smtClean="0">
              <a:solidFill>
                <a:srgbClr val="C00000"/>
              </a:solidFill>
              <a:effectLst>
                <a:glow rad="127000">
                  <a:schemeClr val="bg1"/>
                </a:glow>
              </a:effectLst>
            </a:endParaRPr>
          </a:p>
        </p:txBody>
      </p:sp>
      <p:sp>
        <p:nvSpPr>
          <p:cNvPr id="40" name="円柱 39"/>
          <p:cNvSpPr/>
          <p:nvPr/>
        </p:nvSpPr>
        <p:spPr bwMode="auto">
          <a:xfrm>
            <a:off x="6638950" y="5018989"/>
            <a:ext cx="1689298" cy="789683"/>
          </a:xfrm>
          <a:prstGeom prst="can">
            <a:avLst/>
          </a:prstGeom>
          <a:solidFill>
            <a:schemeClr val="accent6">
              <a:lumMod val="25000"/>
              <a:lumOff val="75000"/>
            </a:schemeClr>
          </a:solidFill>
          <a:ln w="19050">
            <a:solidFill>
              <a:schemeClr val="tx1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ja-JP" altLang="en-US" sz="1600" b="1" dirty="0">
              <a:solidFill>
                <a:schemeClr val="accent3"/>
              </a:solidFill>
              <a:effectLst>
                <a:glow rad="127000">
                  <a:schemeClr val="bg1"/>
                </a:glow>
              </a:effectLst>
            </a:endParaRPr>
          </a:p>
        </p:txBody>
      </p:sp>
      <p:sp>
        <p:nvSpPr>
          <p:cNvPr id="54" name="曲折矢印 53"/>
          <p:cNvSpPr/>
          <p:nvPr/>
        </p:nvSpPr>
        <p:spPr bwMode="auto">
          <a:xfrm rot="16200000" flipV="1">
            <a:off x="8481114" y="3213471"/>
            <a:ext cx="581874" cy="1001312"/>
          </a:xfrm>
          <a:prstGeom prst="bentArrow">
            <a:avLst>
              <a:gd name="adj1" fmla="val 33012"/>
              <a:gd name="adj2" fmla="val 41877"/>
              <a:gd name="adj3" fmla="val 32341"/>
              <a:gd name="adj4" fmla="val 36339"/>
            </a:avLst>
          </a:prstGeom>
          <a:solidFill>
            <a:schemeClr val="accent2">
              <a:lumMod val="60000"/>
              <a:lumOff val="40000"/>
            </a:schemeClr>
          </a:solidFill>
          <a:ln w="254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 b="1" dirty="0">
              <a:latin typeface="+mn-ea"/>
            </a:endParaRPr>
          </a:p>
        </p:txBody>
      </p:sp>
      <p:sp>
        <p:nvSpPr>
          <p:cNvPr id="45" name="テキスト ボックス 44"/>
          <p:cNvSpPr txBox="1"/>
          <p:nvPr/>
        </p:nvSpPr>
        <p:spPr>
          <a:xfrm>
            <a:off x="8971290" y="3869655"/>
            <a:ext cx="978153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ja-JP" sz="1600" b="1" dirty="0" err="1">
                <a:effectLst>
                  <a:glow rad="127000">
                    <a:schemeClr val="bg1"/>
                  </a:glow>
                </a:effectLst>
              </a:rPr>
              <a:t>k</a:t>
            </a:r>
            <a:r>
              <a:rPr kumimoji="1" lang="en-US" altLang="ja-JP" sz="1600" b="1" dirty="0" err="1" smtClean="0">
                <a:effectLst>
                  <a:glow rad="127000">
                    <a:schemeClr val="bg1"/>
                  </a:glow>
                </a:effectLst>
              </a:rPr>
              <a:t>ubectl</a:t>
            </a:r>
            <a:endParaRPr kumimoji="1" lang="en-US" altLang="ja-JP" sz="1600" b="1" dirty="0" smtClean="0">
              <a:effectLst>
                <a:glow rad="127000">
                  <a:schemeClr val="bg1"/>
                </a:glow>
              </a:effectLst>
            </a:endParaRPr>
          </a:p>
        </p:txBody>
      </p:sp>
      <p:sp>
        <p:nvSpPr>
          <p:cNvPr id="28" name="テキスト ボックス 27"/>
          <p:cNvSpPr txBox="1"/>
          <p:nvPr/>
        </p:nvSpPr>
        <p:spPr>
          <a:xfrm>
            <a:off x="2240319" y="4714128"/>
            <a:ext cx="179921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100" b="1" dirty="0" smtClean="0">
                <a:solidFill>
                  <a:srgbClr val="C00000"/>
                </a:solidFill>
                <a:effectLst>
                  <a:glow rad="127000">
                    <a:schemeClr val="bg1"/>
                  </a:glow>
                </a:effectLst>
              </a:rPr>
              <a:t>Code editor</a:t>
            </a:r>
          </a:p>
          <a:p>
            <a:r>
              <a:rPr kumimoji="1" lang="ja-JP" altLang="en-US" sz="1100" b="1" dirty="0" smtClean="0">
                <a:solidFill>
                  <a:srgbClr val="C00000"/>
                </a:solidFill>
                <a:effectLst>
                  <a:glow rad="127000">
                    <a:schemeClr val="bg1"/>
                  </a:glow>
                </a:effectLst>
              </a:rPr>
              <a:t>（</a:t>
            </a:r>
            <a:r>
              <a:rPr kumimoji="1" lang="en-US" altLang="ja-JP" sz="1100" b="1" dirty="0" err="1" smtClean="0">
                <a:solidFill>
                  <a:srgbClr val="C00000"/>
                </a:solidFill>
                <a:effectLst>
                  <a:glow rad="127000">
                    <a:schemeClr val="bg1"/>
                  </a:glow>
                </a:effectLst>
              </a:rPr>
              <a:t>Vscode</a:t>
            </a:r>
            <a:r>
              <a:rPr lang="ja-JP" altLang="en-US" sz="1100" b="1" dirty="0" smtClean="0">
                <a:solidFill>
                  <a:srgbClr val="C00000"/>
                </a:solidFill>
                <a:effectLst>
                  <a:glow rad="127000">
                    <a:schemeClr val="bg1"/>
                  </a:glow>
                </a:effectLst>
              </a:rPr>
              <a:t> </a:t>
            </a:r>
            <a:r>
              <a:rPr lang="en-US" altLang="ja-JP" sz="1100" b="1" dirty="0" smtClean="0">
                <a:solidFill>
                  <a:srgbClr val="C00000"/>
                </a:solidFill>
                <a:effectLst>
                  <a:glow rad="127000">
                    <a:schemeClr val="bg1"/>
                  </a:glow>
                </a:effectLst>
              </a:rPr>
              <a:t>or similar software</a:t>
            </a:r>
            <a:r>
              <a:rPr kumimoji="1" lang="ja-JP" altLang="en-US" sz="1100" b="1" dirty="0" smtClean="0">
                <a:solidFill>
                  <a:srgbClr val="C00000"/>
                </a:solidFill>
                <a:effectLst>
                  <a:glow rad="127000">
                    <a:schemeClr val="bg1"/>
                  </a:glow>
                </a:effectLst>
              </a:rPr>
              <a:t>）</a:t>
            </a:r>
            <a:endParaRPr kumimoji="1" lang="en-US" altLang="ja-JP" sz="1100" b="1" dirty="0" smtClean="0">
              <a:solidFill>
                <a:srgbClr val="C00000"/>
              </a:solidFill>
              <a:effectLst>
                <a:glow rad="127000">
                  <a:schemeClr val="bg1"/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2126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図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819" y="1826770"/>
            <a:ext cx="9379099" cy="4769035"/>
          </a:xfrm>
          <a:prstGeom prst="rect">
            <a:avLst/>
          </a:prstGeom>
        </p:spPr>
      </p:pic>
      <p:sp>
        <p:nvSpPr>
          <p:cNvPr id="28" name="フリーフォーム 27"/>
          <p:cNvSpPr/>
          <p:nvPr/>
        </p:nvSpPr>
        <p:spPr bwMode="auto">
          <a:xfrm>
            <a:off x="911424" y="1788464"/>
            <a:ext cx="9371494" cy="4807341"/>
          </a:xfrm>
          <a:custGeom>
            <a:avLst/>
            <a:gdLst>
              <a:gd name="connsiteX0" fmla="*/ 2363400 w 5868000"/>
              <a:gd name="connsiteY0" fmla="*/ 1178266 h 3022037"/>
              <a:gd name="connsiteX1" fmla="*/ 2363400 w 5868000"/>
              <a:gd name="connsiteY1" fmla="*/ 1487259 h 3022037"/>
              <a:gd name="connsiteX2" fmla="*/ 3503776 w 5868000"/>
              <a:gd name="connsiteY2" fmla="*/ 1487259 h 3022037"/>
              <a:gd name="connsiteX3" fmla="*/ 3503776 w 5868000"/>
              <a:gd name="connsiteY3" fmla="*/ 1178266 h 3022037"/>
              <a:gd name="connsiteX4" fmla="*/ 0 w 5868000"/>
              <a:gd name="connsiteY4" fmla="*/ 0 h 3022037"/>
              <a:gd name="connsiteX5" fmla="*/ 5868000 w 5868000"/>
              <a:gd name="connsiteY5" fmla="*/ 0 h 3022037"/>
              <a:gd name="connsiteX6" fmla="*/ 5868000 w 5868000"/>
              <a:gd name="connsiteY6" fmla="*/ 3022037 h 3022037"/>
              <a:gd name="connsiteX7" fmla="*/ 0 w 5868000"/>
              <a:gd name="connsiteY7" fmla="*/ 3022037 h 3022037"/>
              <a:gd name="connsiteX0" fmla="*/ 982110 w 5868000"/>
              <a:gd name="connsiteY0" fmla="*/ 890857 h 3022037"/>
              <a:gd name="connsiteX1" fmla="*/ 2363400 w 5868000"/>
              <a:gd name="connsiteY1" fmla="*/ 1487259 h 3022037"/>
              <a:gd name="connsiteX2" fmla="*/ 3503776 w 5868000"/>
              <a:gd name="connsiteY2" fmla="*/ 1487259 h 3022037"/>
              <a:gd name="connsiteX3" fmla="*/ 3503776 w 5868000"/>
              <a:gd name="connsiteY3" fmla="*/ 1178266 h 3022037"/>
              <a:gd name="connsiteX4" fmla="*/ 982110 w 5868000"/>
              <a:gd name="connsiteY4" fmla="*/ 890857 h 3022037"/>
              <a:gd name="connsiteX5" fmla="*/ 0 w 5868000"/>
              <a:gd name="connsiteY5" fmla="*/ 0 h 3022037"/>
              <a:gd name="connsiteX6" fmla="*/ 5868000 w 5868000"/>
              <a:gd name="connsiteY6" fmla="*/ 0 h 3022037"/>
              <a:gd name="connsiteX7" fmla="*/ 5868000 w 5868000"/>
              <a:gd name="connsiteY7" fmla="*/ 3022037 h 3022037"/>
              <a:gd name="connsiteX8" fmla="*/ 0 w 5868000"/>
              <a:gd name="connsiteY8" fmla="*/ 3022037 h 3022037"/>
              <a:gd name="connsiteX9" fmla="*/ 0 w 5868000"/>
              <a:gd name="connsiteY9" fmla="*/ 0 h 3022037"/>
              <a:gd name="connsiteX0" fmla="*/ 982110 w 5868000"/>
              <a:gd name="connsiteY0" fmla="*/ 890857 h 3022037"/>
              <a:gd name="connsiteX1" fmla="*/ 974953 w 5868000"/>
              <a:gd name="connsiteY1" fmla="*/ 1465703 h 3022037"/>
              <a:gd name="connsiteX2" fmla="*/ 3503776 w 5868000"/>
              <a:gd name="connsiteY2" fmla="*/ 1487259 h 3022037"/>
              <a:gd name="connsiteX3" fmla="*/ 3503776 w 5868000"/>
              <a:gd name="connsiteY3" fmla="*/ 1178266 h 3022037"/>
              <a:gd name="connsiteX4" fmla="*/ 982110 w 5868000"/>
              <a:gd name="connsiteY4" fmla="*/ 890857 h 3022037"/>
              <a:gd name="connsiteX5" fmla="*/ 0 w 5868000"/>
              <a:gd name="connsiteY5" fmla="*/ 0 h 3022037"/>
              <a:gd name="connsiteX6" fmla="*/ 5868000 w 5868000"/>
              <a:gd name="connsiteY6" fmla="*/ 0 h 3022037"/>
              <a:gd name="connsiteX7" fmla="*/ 5868000 w 5868000"/>
              <a:gd name="connsiteY7" fmla="*/ 3022037 h 3022037"/>
              <a:gd name="connsiteX8" fmla="*/ 0 w 5868000"/>
              <a:gd name="connsiteY8" fmla="*/ 3022037 h 3022037"/>
              <a:gd name="connsiteX9" fmla="*/ 0 w 5868000"/>
              <a:gd name="connsiteY9" fmla="*/ 0 h 3022037"/>
              <a:gd name="connsiteX0" fmla="*/ 982110 w 5868000"/>
              <a:gd name="connsiteY0" fmla="*/ 890857 h 3022037"/>
              <a:gd name="connsiteX1" fmla="*/ 974953 w 5868000"/>
              <a:gd name="connsiteY1" fmla="*/ 1465703 h 3022037"/>
              <a:gd name="connsiteX2" fmla="*/ 3503776 w 5868000"/>
              <a:gd name="connsiteY2" fmla="*/ 1487259 h 3022037"/>
              <a:gd name="connsiteX3" fmla="*/ 2172585 w 5868000"/>
              <a:gd name="connsiteY3" fmla="*/ 883672 h 3022037"/>
              <a:gd name="connsiteX4" fmla="*/ 982110 w 5868000"/>
              <a:gd name="connsiteY4" fmla="*/ 890857 h 3022037"/>
              <a:gd name="connsiteX5" fmla="*/ 0 w 5868000"/>
              <a:gd name="connsiteY5" fmla="*/ 0 h 3022037"/>
              <a:gd name="connsiteX6" fmla="*/ 5868000 w 5868000"/>
              <a:gd name="connsiteY6" fmla="*/ 0 h 3022037"/>
              <a:gd name="connsiteX7" fmla="*/ 5868000 w 5868000"/>
              <a:gd name="connsiteY7" fmla="*/ 3022037 h 3022037"/>
              <a:gd name="connsiteX8" fmla="*/ 0 w 5868000"/>
              <a:gd name="connsiteY8" fmla="*/ 3022037 h 3022037"/>
              <a:gd name="connsiteX9" fmla="*/ 0 w 5868000"/>
              <a:gd name="connsiteY9" fmla="*/ 0 h 3022037"/>
              <a:gd name="connsiteX0" fmla="*/ 982110 w 5868000"/>
              <a:gd name="connsiteY0" fmla="*/ 890857 h 3022037"/>
              <a:gd name="connsiteX1" fmla="*/ 974953 w 5868000"/>
              <a:gd name="connsiteY1" fmla="*/ 1465703 h 3022037"/>
              <a:gd name="connsiteX2" fmla="*/ 2122486 w 5868000"/>
              <a:gd name="connsiteY2" fmla="*/ 1487259 h 3022037"/>
              <a:gd name="connsiteX3" fmla="*/ 2172585 w 5868000"/>
              <a:gd name="connsiteY3" fmla="*/ 883672 h 3022037"/>
              <a:gd name="connsiteX4" fmla="*/ 982110 w 5868000"/>
              <a:gd name="connsiteY4" fmla="*/ 890857 h 3022037"/>
              <a:gd name="connsiteX5" fmla="*/ 0 w 5868000"/>
              <a:gd name="connsiteY5" fmla="*/ 0 h 3022037"/>
              <a:gd name="connsiteX6" fmla="*/ 5868000 w 5868000"/>
              <a:gd name="connsiteY6" fmla="*/ 0 h 3022037"/>
              <a:gd name="connsiteX7" fmla="*/ 5868000 w 5868000"/>
              <a:gd name="connsiteY7" fmla="*/ 3022037 h 3022037"/>
              <a:gd name="connsiteX8" fmla="*/ 0 w 5868000"/>
              <a:gd name="connsiteY8" fmla="*/ 3022037 h 3022037"/>
              <a:gd name="connsiteX9" fmla="*/ 0 w 5868000"/>
              <a:gd name="connsiteY9" fmla="*/ 0 h 3022037"/>
              <a:gd name="connsiteX0" fmla="*/ 982110 w 5868000"/>
              <a:gd name="connsiteY0" fmla="*/ 890857 h 3022037"/>
              <a:gd name="connsiteX1" fmla="*/ 974953 w 5868000"/>
              <a:gd name="connsiteY1" fmla="*/ 1465703 h 3022037"/>
              <a:gd name="connsiteX2" fmla="*/ 2122486 w 5868000"/>
              <a:gd name="connsiteY2" fmla="*/ 1487259 h 3022037"/>
              <a:gd name="connsiteX3" fmla="*/ 2129644 w 5868000"/>
              <a:gd name="connsiteY3" fmla="*/ 883672 h 3022037"/>
              <a:gd name="connsiteX4" fmla="*/ 982110 w 5868000"/>
              <a:gd name="connsiteY4" fmla="*/ 890857 h 3022037"/>
              <a:gd name="connsiteX5" fmla="*/ 0 w 5868000"/>
              <a:gd name="connsiteY5" fmla="*/ 0 h 3022037"/>
              <a:gd name="connsiteX6" fmla="*/ 5868000 w 5868000"/>
              <a:gd name="connsiteY6" fmla="*/ 0 h 3022037"/>
              <a:gd name="connsiteX7" fmla="*/ 5868000 w 5868000"/>
              <a:gd name="connsiteY7" fmla="*/ 3022037 h 3022037"/>
              <a:gd name="connsiteX8" fmla="*/ 0 w 5868000"/>
              <a:gd name="connsiteY8" fmla="*/ 3022037 h 3022037"/>
              <a:gd name="connsiteX9" fmla="*/ 0 w 5868000"/>
              <a:gd name="connsiteY9" fmla="*/ 0 h 3022037"/>
              <a:gd name="connsiteX0" fmla="*/ 982110 w 5868000"/>
              <a:gd name="connsiteY0" fmla="*/ 890857 h 3022037"/>
              <a:gd name="connsiteX1" fmla="*/ 974953 w 5868000"/>
              <a:gd name="connsiteY1" fmla="*/ 1465703 h 3022037"/>
              <a:gd name="connsiteX2" fmla="*/ 4892223 w 5868000"/>
              <a:gd name="connsiteY2" fmla="*/ 1458518 h 3022037"/>
              <a:gd name="connsiteX3" fmla="*/ 2129644 w 5868000"/>
              <a:gd name="connsiteY3" fmla="*/ 883672 h 3022037"/>
              <a:gd name="connsiteX4" fmla="*/ 982110 w 5868000"/>
              <a:gd name="connsiteY4" fmla="*/ 890857 h 3022037"/>
              <a:gd name="connsiteX5" fmla="*/ 0 w 5868000"/>
              <a:gd name="connsiteY5" fmla="*/ 0 h 3022037"/>
              <a:gd name="connsiteX6" fmla="*/ 5868000 w 5868000"/>
              <a:gd name="connsiteY6" fmla="*/ 0 h 3022037"/>
              <a:gd name="connsiteX7" fmla="*/ 5868000 w 5868000"/>
              <a:gd name="connsiteY7" fmla="*/ 3022037 h 3022037"/>
              <a:gd name="connsiteX8" fmla="*/ 0 w 5868000"/>
              <a:gd name="connsiteY8" fmla="*/ 3022037 h 3022037"/>
              <a:gd name="connsiteX9" fmla="*/ 0 w 5868000"/>
              <a:gd name="connsiteY9" fmla="*/ 0 h 3022037"/>
              <a:gd name="connsiteX0" fmla="*/ 982110 w 5868000"/>
              <a:gd name="connsiteY0" fmla="*/ 890857 h 3022037"/>
              <a:gd name="connsiteX1" fmla="*/ 974953 w 5868000"/>
              <a:gd name="connsiteY1" fmla="*/ 1465703 h 3022037"/>
              <a:gd name="connsiteX2" fmla="*/ 4892223 w 5868000"/>
              <a:gd name="connsiteY2" fmla="*/ 1458518 h 3022037"/>
              <a:gd name="connsiteX3" fmla="*/ 4892224 w 5868000"/>
              <a:gd name="connsiteY3" fmla="*/ 1156711 h 3022037"/>
              <a:gd name="connsiteX4" fmla="*/ 982110 w 5868000"/>
              <a:gd name="connsiteY4" fmla="*/ 890857 h 3022037"/>
              <a:gd name="connsiteX5" fmla="*/ 0 w 5868000"/>
              <a:gd name="connsiteY5" fmla="*/ 0 h 3022037"/>
              <a:gd name="connsiteX6" fmla="*/ 5868000 w 5868000"/>
              <a:gd name="connsiteY6" fmla="*/ 0 h 3022037"/>
              <a:gd name="connsiteX7" fmla="*/ 5868000 w 5868000"/>
              <a:gd name="connsiteY7" fmla="*/ 3022037 h 3022037"/>
              <a:gd name="connsiteX8" fmla="*/ 0 w 5868000"/>
              <a:gd name="connsiteY8" fmla="*/ 3022037 h 3022037"/>
              <a:gd name="connsiteX9" fmla="*/ 0 w 5868000"/>
              <a:gd name="connsiteY9" fmla="*/ 0 h 3022037"/>
              <a:gd name="connsiteX0" fmla="*/ 2341929 w 5868000"/>
              <a:gd name="connsiteY0" fmla="*/ 1163896 h 3022037"/>
              <a:gd name="connsiteX1" fmla="*/ 974953 w 5868000"/>
              <a:gd name="connsiteY1" fmla="*/ 1465703 h 3022037"/>
              <a:gd name="connsiteX2" fmla="*/ 4892223 w 5868000"/>
              <a:gd name="connsiteY2" fmla="*/ 1458518 h 3022037"/>
              <a:gd name="connsiteX3" fmla="*/ 4892224 w 5868000"/>
              <a:gd name="connsiteY3" fmla="*/ 1156711 h 3022037"/>
              <a:gd name="connsiteX4" fmla="*/ 2341929 w 5868000"/>
              <a:gd name="connsiteY4" fmla="*/ 1163896 h 3022037"/>
              <a:gd name="connsiteX5" fmla="*/ 0 w 5868000"/>
              <a:gd name="connsiteY5" fmla="*/ 0 h 3022037"/>
              <a:gd name="connsiteX6" fmla="*/ 5868000 w 5868000"/>
              <a:gd name="connsiteY6" fmla="*/ 0 h 3022037"/>
              <a:gd name="connsiteX7" fmla="*/ 5868000 w 5868000"/>
              <a:gd name="connsiteY7" fmla="*/ 3022037 h 3022037"/>
              <a:gd name="connsiteX8" fmla="*/ 0 w 5868000"/>
              <a:gd name="connsiteY8" fmla="*/ 3022037 h 3022037"/>
              <a:gd name="connsiteX9" fmla="*/ 0 w 5868000"/>
              <a:gd name="connsiteY9" fmla="*/ 0 h 3022037"/>
              <a:gd name="connsiteX0" fmla="*/ 2341929 w 5868000"/>
              <a:gd name="connsiteY0" fmla="*/ 1163896 h 3022037"/>
              <a:gd name="connsiteX1" fmla="*/ 2341929 w 5868000"/>
              <a:gd name="connsiteY1" fmla="*/ 1480073 h 3022037"/>
              <a:gd name="connsiteX2" fmla="*/ 4892223 w 5868000"/>
              <a:gd name="connsiteY2" fmla="*/ 1458518 h 3022037"/>
              <a:gd name="connsiteX3" fmla="*/ 4892224 w 5868000"/>
              <a:gd name="connsiteY3" fmla="*/ 1156711 h 3022037"/>
              <a:gd name="connsiteX4" fmla="*/ 2341929 w 5868000"/>
              <a:gd name="connsiteY4" fmla="*/ 1163896 h 3022037"/>
              <a:gd name="connsiteX5" fmla="*/ 0 w 5868000"/>
              <a:gd name="connsiteY5" fmla="*/ 0 h 3022037"/>
              <a:gd name="connsiteX6" fmla="*/ 5868000 w 5868000"/>
              <a:gd name="connsiteY6" fmla="*/ 0 h 3022037"/>
              <a:gd name="connsiteX7" fmla="*/ 5868000 w 5868000"/>
              <a:gd name="connsiteY7" fmla="*/ 3022037 h 3022037"/>
              <a:gd name="connsiteX8" fmla="*/ 0 w 5868000"/>
              <a:gd name="connsiteY8" fmla="*/ 3022037 h 3022037"/>
              <a:gd name="connsiteX9" fmla="*/ 0 w 5868000"/>
              <a:gd name="connsiteY9" fmla="*/ 0 h 3022037"/>
              <a:gd name="connsiteX0" fmla="*/ 2341929 w 5868000"/>
              <a:gd name="connsiteY0" fmla="*/ 1163896 h 3022037"/>
              <a:gd name="connsiteX1" fmla="*/ 2341929 w 5868000"/>
              <a:gd name="connsiteY1" fmla="*/ 1451332 h 3022037"/>
              <a:gd name="connsiteX2" fmla="*/ 4892223 w 5868000"/>
              <a:gd name="connsiteY2" fmla="*/ 1458518 h 3022037"/>
              <a:gd name="connsiteX3" fmla="*/ 4892224 w 5868000"/>
              <a:gd name="connsiteY3" fmla="*/ 1156711 h 3022037"/>
              <a:gd name="connsiteX4" fmla="*/ 2341929 w 5868000"/>
              <a:gd name="connsiteY4" fmla="*/ 1163896 h 3022037"/>
              <a:gd name="connsiteX5" fmla="*/ 0 w 5868000"/>
              <a:gd name="connsiteY5" fmla="*/ 0 h 3022037"/>
              <a:gd name="connsiteX6" fmla="*/ 5868000 w 5868000"/>
              <a:gd name="connsiteY6" fmla="*/ 0 h 3022037"/>
              <a:gd name="connsiteX7" fmla="*/ 5868000 w 5868000"/>
              <a:gd name="connsiteY7" fmla="*/ 3022037 h 3022037"/>
              <a:gd name="connsiteX8" fmla="*/ 0 w 5868000"/>
              <a:gd name="connsiteY8" fmla="*/ 3022037 h 3022037"/>
              <a:gd name="connsiteX9" fmla="*/ 0 w 5868000"/>
              <a:gd name="connsiteY9" fmla="*/ 0 h 3022037"/>
              <a:gd name="connsiteX0" fmla="*/ 2341929 w 5868000"/>
              <a:gd name="connsiteY0" fmla="*/ 1163896 h 3022037"/>
              <a:gd name="connsiteX1" fmla="*/ 2341929 w 5868000"/>
              <a:gd name="connsiteY1" fmla="*/ 1465703 h 3022037"/>
              <a:gd name="connsiteX2" fmla="*/ 4892223 w 5868000"/>
              <a:gd name="connsiteY2" fmla="*/ 1458518 h 3022037"/>
              <a:gd name="connsiteX3" fmla="*/ 4892224 w 5868000"/>
              <a:gd name="connsiteY3" fmla="*/ 1156711 h 3022037"/>
              <a:gd name="connsiteX4" fmla="*/ 2341929 w 5868000"/>
              <a:gd name="connsiteY4" fmla="*/ 1163896 h 3022037"/>
              <a:gd name="connsiteX5" fmla="*/ 0 w 5868000"/>
              <a:gd name="connsiteY5" fmla="*/ 0 h 3022037"/>
              <a:gd name="connsiteX6" fmla="*/ 5868000 w 5868000"/>
              <a:gd name="connsiteY6" fmla="*/ 0 h 3022037"/>
              <a:gd name="connsiteX7" fmla="*/ 5868000 w 5868000"/>
              <a:gd name="connsiteY7" fmla="*/ 3022037 h 3022037"/>
              <a:gd name="connsiteX8" fmla="*/ 0 w 5868000"/>
              <a:gd name="connsiteY8" fmla="*/ 3022037 h 3022037"/>
              <a:gd name="connsiteX9" fmla="*/ 0 w 5868000"/>
              <a:gd name="connsiteY9" fmla="*/ 0 h 3022037"/>
              <a:gd name="connsiteX0" fmla="*/ 1017895 w 5868000"/>
              <a:gd name="connsiteY0" fmla="*/ 1659677 h 3022037"/>
              <a:gd name="connsiteX1" fmla="*/ 2341929 w 5868000"/>
              <a:gd name="connsiteY1" fmla="*/ 1465703 h 3022037"/>
              <a:gd name="connsiteX2" fmla="*/ 4892223 w 5868000"/>
              <a:gd name="connsiteY2" fmla="*/ 1458518 h 3022037"/>
              <a:gd name="connsiteX3" fmla="*/ 4892224 w 5868000"/>
              <a:gd name="connsiteY3" fmla="*/ 1156711 h 3022037"/>
              <a:gd name="connsiteX4" fmla="*/ 1017895 w 5868000"/>
              <a:gd name="connsiteY4" fmla="*/ 1659677 h 3022037"/>
              <a:gd name="connsiteX5" fmla="*/ 0 w 5868000"/>
              <a:gd name="connsiteY5" fmla="*/ 0 h 3022037"/>
              <a:gd name="connsiteX6" fmla="*/ 5868000 w 5868000"/>
              <a:gd name="connsiteY6" fmla="*/ 0 h 3022037"/>
              <a:gd name="connsiteX7" fmla="*/ 5868000 w 5868000"/>
              <a:gd name="connsiteY7" fmla="*/ 3022037 h 3022037"/>
              <a:gd name="connsiteX8" fmla="*/ 0 w 5868000"/>
              <a:gd name="connsiteY8" fmla="*/ 3022037 h 3022037"/>
              <a:gd name="connsiteX9" fmla="*/ 0 w 5868000"/>
              <a:gd name="connsiteY9" fmla="*/ 0 h 3022037"/>
              <a:gd name="connsiteX0" fmla="*/ 1017895 w 5868000"/>
              <a:gd name="connsiteY0" fmla="*/ 1659677 h 3022037"/>
              <a:gd name="connsiteX1" fmla="*/ 1025052 w 5868000"/>
              <a:gd name="connsiteY1" fmla="*/ 2514747 h 3022037"/>
              <a:gd name="connsiteX2" fmla="*/ 4892223 w 5868000"/>
              <a:gd name="connsiteY2" fmla="*/ 1458518 h 3022037"/>
              <a:gd name="connsiteX3" fmla="*/ 4892224 w 5868000"/>
              <a:gd name="connsiteY3" fmla="*/ 1156711 h 3022037"/>
              <a:gd name="connsiteX4" fmla="*/ 1017895 w 5868000"/>
              <a:gd name="connsiteY4" fmla="*/ 1659677 h 3022037"/>
              <a:gd name="connsiteX5" fmla="*/ 0 w 5868000"/>
              <a:gd name="connsiteY5" fmla="*/ 0 h 3022037"/>
              <a:gd name="connsiteX6" fmla="*/ 5868000 w 5868000"/>
              <a:gd name="connsiteY6" fmla="*/ 0 h 3022037"/>
              <a:gd name="connsiteX7" fmla="*/ 5868000 w 5868000"/>
              <a:gd name="connsiteY7" fmla="*/ 3022037 h 3022037"/>
              <a:gd name="connsiteX8" fmla="*/ 0 w 5868000"/>
              <a:gd name="connsiteY8" fmla="*/ 3022037 h 3022037"/>
              <a:gd name="connsiteX9" fmla="*/ 0 w 5868000"/>
              <a:gd name="connsiteY9" fmla="*/ 0 h 3022037"/>
              <a:gd name="connsiteX0" fmla="*/ 1017895 w 5868000"/>
              <a:gd name="connsiteY0" fmla="*/ 1659677 h 3022037"/>
              <a:gd name="connsiteX1" fmla="*/ 1025052 w 5868000"/>
              <a:gd name="connsiteY1" fmla="*/ 2514747 h 3022037"/>
              <a:gd name="connsiteX2" fmla="*/ 4892223 w 5868000"/>
              <a:gd name="connsiteY2" fmla="*/ 1458518 h 3022037"/>
              <a:gd name="connsiteX3" fmla="*/ 2115330 w 5868000"/>
              <a:gd name="connsiteY3" fmla="*/ 1630937 h 3022037"/>
              <a:gd name="connsiteX4" fmla="*/ 1017895 w 5868000"/>
              <a:gd name="connsiteY4" fmla="*/ 1659677 h 3022037"/>
              <a:gd name="connsiteX5" fmla="*/ 0 w 5868000"/>
              <a:gd name="connsiteY5" fmla="*/ 0 h 3022037"/>
              <a:gd name="connsiteX6" fmla="*/ 5868000 w 5868000"/>
              <a:gd name="connsiteY6" fmla="*/ 0 h 3022037"/>
              <a:gd name="connsiteX7" fmla="*/ 5868000 w 5868000"/>
              <a:gd name="connsiteY7" fmla="*/ 3022037 h 3022037"/>
              <a:gd name="connsiteX8" fmla="*/ 0 w 5868000"/>
              <a:gd name="connsiteY8" fmla="*/ 3022037 h 3022037"/>
              <a:gd name="connsiteX9" fmla="*/ 0 w 5868000"/>
              <a:gd name="connsiteY9" fmla="*/ 0 h 3022037"/>
              <a:gd name="connsiteX0" fmla="*/ 1017895 w 5868000"/>
              <a:gd name="connsiteY0" fmla="*/ 1659677 h 3022037"/>
              <a:gd name="connsiteX1" fmla="*/ 1025052 w 5868000"/>
              <a:gd name="connsiteY1" fmla="*/ 2514747 h 3022037"/>
              <a:gd name="connsiteX2" fmla="*/ 2101016 w 5868000"/>
              <a:gd name="connsiteY2" fmla="*/ 2514748 h 3022037"/>
              <a:gd name="connsiteX3" fmla="*/ 2115330 w 5868000"/>
              <a:gd name="connsiteY3" fmla="*/ 1630937 h 3022037"/>
              <a:gd name="connsiteX4" fmla="*/ 1017895 w 5868000"/>
              <a:gd name="connsiteY4" fmla="*/ 1659677 h 3022037"/>
              <a:gd name="connsiteX5" fmla="*/ 0 w 5868000"/>
              <a:gd name="connsiteY5" fmla="*/ 0 h 3022037"/>
              <a:gd name="connsiteX6" fmla="*/ 5868000 w 5868000"/>
              <a:gd name="connsiteY6" fmla="*/ 0 h 3022037"/>
              <a:gd name="connsiteX7" fmla="*/ 5868000 w 5868000"/>
              <a:gd name="connsiteY7" fmla="*/ 3022037 h 3022037"/>
              <a:gd name="connsiteX8" fmla="*/ 0 w 5868000"/>
              <a:gd name="connsiteY8" fmla="*/ 3022037 h 3022037"/>
              <a:gd name="connsiteX9" fmla="*/ 0 w 5868000"/>
              <a:gd name="connsiteY9" fmla="*/ 0 h 3022037"/>
              <a:gd name="connsiteX0" fmla="*/ 1017895 w 5868000"/>
              <a:gd name="connsiteY0" fmla="*/ 1659677 h 3022037"/>
              <a:gd name="connsiteX1" fmla="*/ 1025052 w 5868000"/>
              <a:gd name="connsiteY1" fmla="*/ 2514747 h 3022037"/>
              <a:gd name="connsiteX2" fmla="*/ 2101016 w 5868000"/>
              <a:gd name="connsiteY2" fmla="*/ 2514748 h 3022037"/>
              <a:gd name="connsiteX3" fmla="*/ 2101016 w 5868000"/>
              <a:gd name="connsiteY3" fmla="*/ 1659678 h 3022037"/>
              <a:gd name="connsiteX4" fmla="*/ 1017895 w 5868000"/>
              <a:gd name="connsiteY4" fmla="*/ 1659677 h 3022037"/>
              <a:gd name="connsiteX5" fmla="*/ 0 w 5868000"/>
              <a:gd name="connsiteY5" fmla="*/ 0 h 3022037"/>
              <a:gd name="connsiteX6" fmla="*/ 5868000 w 5868000"/>
              <a:gd name="connsiteY6" fmla="*/ 0 h 3022037"/>
              <a:gd name="connsiteX7" fmla="*/ 5868000 w 5868000"/>
              <a:gd name="connsiteY7" fmla="*/ 3022037 h 3022037"/>
              <a:gd name="connsiteX8" fmla="*/ 0 w 5868000"/>
              <a:gd name="connsiteY8" fmla="*/ 3022037 h 3022037"/>
              <a:gd name="connsiteX9" fmla="*/ 0 w 5868000"/>
              <a:gd name="connsiteY9" fmla="*/ 0 h 3022037"/>
              <a:gd name="connsiteX0" fmla="*/ 1017895 w 5868000"/>
              <a:gd name="connsiteY0" fmla="*/ 1659677 h 3022037"/>
              <a:gd name="connsiteX1" fmla="*/ 1025052 w 5868000"/>
              <a:gd name="connsiteY1" fmla="*/ 2514747 h 3022037"/>
              <a:gd name="connsiteX2" fmla="*/ 2101016 w 5868000"/>
              <a:gd name="connsiteY2" fmla="*/ 2514748 h 3022037"/>
              <a:gd name="connsiteX3" fmla="*/ 4853686 w 5868000"/>
              <a:gd name="connsiteY3" fmla="*/ 1644939 h 3022037"/>
              <a:gd name="connsiteX4" fmla="*/ 1017895 w 5868000"/>
              <a:gd name="connsiteY4" fmla="*/ 1659677 h 3022037"/>
              <a:gd name="connsiteX5" fmla="*/ 0 w 5868000"/>
              <a:gd name="connsiteY5" fmla="*/ 0 h 3022037"/>
              <a:gd name="connsiteX6" fmla="*/ 5868000 w 5868000"/>
              <a:gd name="connsiteY6" fmla="*/ 0 h 3022037"/>
              <a:gd name="connsiteX7" fmla="*/ 5868000 w 5868000"/>
              <a:gd name="connsiteY7" fmla="*/ 3022037 h 3022037"/>
              <a:gd name="connsiteX8" fmla="*/ 0 w 5868000"/>
              <a:gd name="connsiteY8" fmla="*/ 3022037 h 3022037"/>
              <a:gd name="connsiteX9" fmla="*/ 0 w 5868000"/>
              <a:gd name="connsiteY9" fmla="*/ 0 h 3022037"/>
              <a:gd name="connsiteX0" fmla="*/ 1017895 w 5868000"/>
              <a:gd name="connsiteY0" fmla="*/ 1659677 h 3022037"/>
              <a:gd name="connsiteX1" fmla="*/ 1025052 w 5868000"/>
              <a:gd name="connsiteY1" fmla="*/ 2514747 h 3022037"/>
              <a:gd name="connsiteX2" fmla="*/ 4875707 w 5868000"/>
              <a:gd name="connsiteY2" fmla="*/ 1969407 h 3022037"/>
              <a:gd name="connsiteX3" fmla="*/ 4853686 w 5868000"/>
              <a:gd name="connsiteY3" fmla="*/ 1644939 h 3022037"/>
              <a:gd name="connsiteX4" fmla="*/ 1017895 w 5868000"/>
              <a:gd name="connsiteY4" fmla="*/ 1659677 h 3022037"/>
              <a:gd name="connsiteX5" fmla="*/ 0 w 5868000"/>
              <a:gd name="connsiteY5" fmla="*/ 0 h 3022037"/>
              <a:gd name="connsiteX6" fmla="*/ 5868000 w 5868000"/>
              <a:gd name="connsiteY6" fmla="*/ 0 h 3022037"/>
              <a:gd name="connsiteX7" fmla="*/ 5868000 w 5868000"/>
              <a:gd name="connsiteY7" fmla="*/ 3022037 h 3022037"/>
              <a:gd name="connsiteX8" fmla="*/ 0 w 5868000"/>
              <a:gd name="connsiteY8" fmla="*/ 3022037 h 3022037"/>
              <a:gd name="connsiteX9" fmla="*/ 0 w 5868000"/>
              <a:gd name="connsiteY9" fmla="*/ 0 h 3022037"/>
              <a:gd name="connsiteX0" fmla="*/ 1017895 w 5868000"/>
              <a:gd name="connsiteY0" fmla="*/ 1659677 h 3022037"/>
              <a:gd name="connsiteX1" fmla="*/ 1025052 w 5868000"/>
              <a:gd name="connsiteY1" fmla="*/ 2514747 h 3022037"/>
              <a:gd name="connsiteX2" fmla="*/ 4875707 w 5868000"/>
              <a:gd name="connsiteY2" fmla="*/ 1969407 h 3022037"/>
              <a:gd name="connsiteX3" fmla="*/ 4868367 w 5868000"/>
              <a:gd name="connsiteY3" fmla="*/ 1644939 h 3022037"/>
              <a:gd name="connsiteX4" fmla="*/ 1017895 w 5868000"/>
              <a:gd name="connsiteY4" fmla="*/ 1659677 h 3022037"/>
              <a:gd name="connsiteX5" fmla="*/ 0 w 5868000"/>
              <a:gd name="connsiteY5" fmla="*/ 0 h 3022037"/>
              <a:gd name="connsiteX6" fmla="*/ 5868000 w 5868000"/>
              <a:gd name="connsiteY6" fmla="*/ 0 h 3022037"/>
              <a:gd name="connsiteX7" fmla="*/ 5868000 w 5868000"/>
              <a:gd name="connsiteY7" fmla="*/ 3022037 h 3022037"/>
              <a:gd name="connsiteX8" fmla="*/ 0 w 5868000"/>
              <a:gd name="connsiteY8" fmla="*/ 3022037 h 3022037"/>
              <a:gd name="connsiteX9" fmla="*/ 0 w 5868000"/>
              <a:gd name="connsiteY9" fmla="*/ 0 h 3022037"/>
              <a:gd name="connsiteX0" fmla="*/ 1017895 w 5868000"/>
              <a:gd name="connsiteY0" fmla="*/ 1659677 h 3022037"/>
              <a:gd name="connsiteX1" fmla="*/ 1025052 w 5868000"/>
              <a:gd name="connsiteY1" fmla="*/ 2514747 h 3022037"/>
              <a:gd name="connsiteX2" fmla="*/ 3498499 w 5868000"/>
              <a:gd name="connsiteY2" fmla="*/ 2172050 h 3022037"/>
              <a:gd name="connsiteX3" fmla="*/ 4875707 w 5868000"/>
              <a:gd name="connsiteY3" fmla="*/ 1969407 h 3022037"/>
              <a:gd name="connsiteX4" fmla="*/ 4868367 w 5868000"/>
              <a:gd name="connsiteY4" fmla="*/ 1644939 h 3022037"/>
              <a:gd name="connsiteX5" fmla="*/ 1017895 w 5868000"/>
              <a:gd name="connsiteY5" fmla="*/ 1659677 h 3022037"/>
              <a:gd name="connsiteX6" fmla="*/ 0 w 5868000"/>
              <a:gd name="connsiteY6" fmla="*/ 0 h 3022037"/>
              <a:gd name="connsiteX7" fmla="*/ 5868000 w 5868000"/>
              <a:gd name="connsiteY7" fmla="*/ 0 h 3022037"/>
              <a:gd name="connsiteX8" fmla="*/ 5868000 w 5868000"/>
              <a:gd name="connsiteY8" fmla="*/ 3022037 h 3022037"/>
              <a:gd name="connsiteX9" fmla="*/ 0 w 5868000"/>
              <a:gd name="connsiteY9" fmla="*/ 3022037 h 3022037"/>
              <a:gd name="connsiteX10" fmla="*/ 0 w 5868000"/>
              <a:gd name="connsiteY10" fmla="*/ 0 h 3022037"/>
              <a:gd name="connsiteX0" fmla="*/ 1017895 w 5868000"/>
              <a:gd name="connsiteY0" fmla="*/ 1659677 h 3022037"/>
              <a:gd name="connsiteX1" fmla="*/ 1025052 w 5868000"/>
              <a:gd name="connsiteY1" fmla="*/ 2514747 h 3022037"/>
              <a:gd name="connsiteX2" fmla="*/ 3505840 w 5868000"/>
              <a:gd name="connsiteY2" fmla="*/ 1987813 h 3022037"/>
              <a:gd name="connsiteX3" fmla="*/ 4875707 w 5868000"/>
              <a:gd name="connsiteY3" fmla="*/ 1969407 h 3022037"/>
              <a:gd name="connsiteX4" fmla="*/ 4868367 w 5868000"/>
              <a:gd name="connsiteY4" fmla="*/ 1644939 h 3022037"/>
              <a:gd name="connsiteX5" fmla="*/ 1017895 w 5868000"/>
              <a:gd name="connsiteY5" fmla="*/ 1659677 h 3022037"/>
              <a:gd name="connsiteX6" fmla="*/ 0 w 5868000"/>
              <a:gd name="connsiteY6" fmla="*/ 0 h 3022037"/>
              <a:gd name="connsiteX7" fmla="*/ 5868000 w 5868000"/>
              <a:gd name="connsiteY7" fmla="*/ 0 h 3022037"/>
              <a:gd name="connsiteX8" fmla="*/ 5868000 w 5868000"/>
              <a:gd name="connsiteY8" fmla="*/ 3022037 h 3022037"/>
              <a:gd name="connsiteX9" fmla="*/ 0 w 5868000"/>
              <a:gd name="connsiteY9" fmla="*/ 3022037 h 3022037"/>
              <a:gd name="connsiteX10" fmla="*/ 0 w 5868000"/>
              <a:gd name="connsiteY10" fmla="*/ 0 h 3022037"/>
              <a:gd name="connsiteX0" fmla="*/ 1017895 w 5868000"/>
              <a:gd name="connsiteY0" fmla="*/ 1659677 h 3022037"/>
              <a:gd name="connsiteX1" fmla="*/ 1025052 w 5868000"/>
              <a:gd name="connsiteY1" fmla="*/ 2514747 h 3022037"/>
              <a:gd name="connsiteX2" fmla="*/ 3505840 w 5868000"/>
              <a:gd name="connsiteY2" fmla="*/ 1973074 h 3022037"/>
              <a:gd name="connsiteX3" fmla="*/ 4875707 w 5868000"/>
              <a:gd name="connsiteY3" fmla="*/ 1969407 h 3022037"/>
              <a:gd name="connsiteX4" fmla="*/ 4868367 w 5868000"/>
              <a:gd name="connsiteY4" fmla="*/ 1644939 h 3022037"/>
              <a:gd name="connsiteX5" fmla="*/ 1017895 w 5868000"/>
              <a:gd name="connsiteY5" fmla="*/ 1659677 h 3022037"/>
              <a:gd name="connsiteX6" fmla="*/ 0 w 5868000"/>
              <a:gd name="connsiteY6" fmla="*/ 0 h 3022037"/>
              <a:gd name="connsiteX7" fmla="*/ 5868000 w 5868000"/>
              <a:gd name="connsiteY7" fmla="*/ 0 h 3022037"/>
              <a:gd name="connsiteX8" fmla="*/ 5868000 w 5868000"/>
              <a:gd name="connsiteY8" fmla="*/ 3022037 h 3022037"/>
              <a:gd name="connsiteX9" fmla="*/ 0 w 5868000"/>
              <a:gd name="connsiteY9" fmla="*/ 3022037 h 3022037"/>
              <a:gd name="connsiteX10" fmla="*/ 0 w 5868000"/>
              <a:gd name="connsiteY10" fmla="*/ 0 h 3022037"/>
              <a:gd name="connsiteX0" fmla="*/ 1017895 w 5868000"/>
              <a:gd name="connsiteY0" fmla="*/ 1659677 h 3022037"/>
              <a:gd name="connsiteX1" fmla="*/ 1025052 w 5868000"/>
              <a:gd name="connsiteY1" fmla="*/ 2514747 h 3022037"/>
              <a:gd name="connsiteX2" fmla="*/ 2456154 w 5868000"/>
              <a:gd name="connsiteY2" fmla="*/ 2208897 h 3022037"/>
              <a:gd name="connsiteX3" fmla="*/ 3505840 w 5868000"/>
              <a:gd name="connsiteY3" fmla="*/ 1973074 h 3022037"/>
              <a:gd name="connsiteX4" fmla="*/ 4875707 w 5868000"/>
              <a:gd name="connsiteY4" fmla="*/ 1969407 h 3022037"/>
              <a:gd name="connsiteX5" fmla="*/ 4868367 w 5868000"/>
              <a:gd name="connsiteY5" fmla="*/ 1644939 h 3022037"/>
              <a:gd name="connsiteX6" fmla="*/ 1017895 w 5868000"/>
              <a:gd name="connsiteY6" fmla="*/ 1659677 h 3022037"/>
              <a:gd name="connsiteX7" fmla="*/ 0 w 5868000"/>
              <a:gd name="connsiteY7" fmla="*/ 0 h 3022037"/>
              <a:gd name="connsiteX8" fmla="*/ 5868000 w 5868000"/>
              <a:gd name="connsiteY8" fmla="*/ 0 h 3022037"/>
              <a:gd name="connsiteX9" fmla="*/ 5868000 w 5868000"/>
              <a:gd name="connsiteY9" fmla="*/ 3022037 h 3022037"/>
              <a:gd name="connsiteX10" fmla="*/ 0 w 5868000"/>
              <a:gd name="connsiteY10" fmla="*/ 3022037 h 3022037"/>
              <a:gd name="connsiteX11" fmla="*/ 0 w 5868000"/>
              <a:gd name="connsiteY11" fmla="*/ 0 h 3022037"/>
              <a:gd name="connsiteX0" fmla="*/ 1017895 w 5868000"/>
              <a:gd name="connsiteY0" fmla="*/ 1659677 h 3022037"/>
              <a:gd name="connsiteX1" fmla="*/ 1025052 w 5868000"/>
              <a:gd name="connsiteY1" fmla="*/ 2514747 h 3022037"/>
              <a:gd name="connsiteX2" fmla="*/ 3505839 w 5868000"/>
              <a:gd name="connsiteY2" fmla="*/ 2835303 h 3022037"/>
              <a:gd name="connsiteX3" fmla="*/ 3505840 w 5868000"/>
              <a:gd name="connsiteY3" fmla="*/ 1973074 h 3022037"/>
              <a:gd name="connsiteX4" fmla="*/ 4875707 w 5868000"/>
              <a:gd name="connsiteY4" fmla="*/ 1969407 h 3022037"/>
              <a:gd name="connsiteX5" fmla="*/ 4868367 w 5868000"/>
              <a:gd name="connsiteY5" fmla="*/ 1644939 h 3022037"/>
              <a:gd name="connsiteX6" fmla="*/ 1017895 w 5868000"/>
              <a:gd name="connsiteY6" fmla="*/ 1659677 h 3022037"/>
              <a:gd name="connsiteX7" fmla="*/ 0 w 5868000"/>
              <a:gd name="connsiteY7" fmla="*/ 0 h 3022037"/>
              <a:gd name="connsiteX8" fmla="*/ 5868000 w 5868000"/>
              <a:gd name="connsiteY8" fmla="*/ 0 h 3022037"/>
              <a:gd name="connsiteX9" fmla="*/ 5868000 w 5868000"/>
              <a:gd name="connsiteY9" fmla="*/ 3022037 h 3022037"/>
              <a:gd name="connsiteX10" fmla="*/ 0 w 5868000"/>
              <a:gd name="connsiteY10" fmla="*/ 3022037 h 3022037"/>
              <a:gd name="connsiteX11" fmla="*/ 0 w 5868000"/>
              <a:gd name="connsiteY11" fmla="*/ 0 h 3022037"/>
              <a:gd name="connsiteX0" fmla="*/ 1017895 w 5868000"/>
              <a:gd name="connsiteY0" fmla="*/ 1659677 h 3022037"/>
              <a:gd name="connsiteX1" fmla="*/ 988349 w 5868000"/>
              <a:gd name="connsiteY1" fmla="*/ 2824265 h 3022037"/>
              <a:gd name="connsiteX2" fmla="*/ 3505839 w 5868000"/>
              <a:gd name="connsiteY2" fmla="*/ 2835303 h 3022037"/>
              <a:gd name="connsiteX3" fmla="*/ 3505840 w 5868000"/>
              <a:gd name="connsiteY3" fmla="*/ 1973074 h 3022037"/>
              <a:gd name="connsiteX4" fmla="*/ 4875707 w 5868000"/>
              <a:gd name="connsiteY4" fmla="*/ 1969407 h 3022037"/>
              <a:gd name="connsiteX5" fmla="*/ 4868367 w 5868000"/>
              <a:gd name="connsiteY5" fmla="*/ 1644939 h 3022037"/>
              <a:gd name="connsiteX6" fmla="*/ 1017895 w 5868000"/>
              <a:gd name="connsiteY6" fmla="*/ 1659677 h 3022037"/>
              <a:gd name="connsiteX7" fmla="*/ 0 w 5868000"/>
              <a:gd name="connsiteY7" fmla="*/ 0 h 3022037"/>
              <a:gd name="connsiteX8" fmla="*/ 5868000 w 5868000"/>
              <a:gd name="connsiteY8" fmla="*/ 0 h 3022037"/>
              <a:gd name="connsiteX9" fmla="*/ 5868000 w 5868000"/>
              <a:gd name="connsiteY9" fmla="*/ 3022037 h 3022037"/>
              <a:gd name="connsiteX10" fmla="*/ 0 w 5868000"/>
              <a:gd name="connsiteY10" fmla="*/ 3022037 h 3022037"/>
              <a:gd name="connsiteX11" fmla="*/ 0 w 5868000"/>
              <a:gd name="connsiteY11" fmla="*/ 0 h 3022037"/>
              <a:gd name="connsiteX0" fmla="*/ 1025235 w 5868000"/>
              <a:gd name="connsiteY0" fmla="*/ 2514536 h 3022037"/>
              <a:gd name="connsiteX1" fmla="*/ 988349 w 5868000"/>
              <a:gd name="connsiteY1" fmla="*/ 2824265 h 3022037"/>
              <a:gd name="connsiteX2" fmla="*/ 3505839 w 5868000"/>
              <a:gd name="connsiteY2" fmla="*/ 2835303 h 3022037"/>
              <a:gd name="connsiteX3" fmla="*/ 3505840 w 5868000"/>
              <a:gd name="connsiteY3" fmla="*/ 1973074 h 3022037"/>
              <a:gd name="connsiteX4" fmla="*/ 4875707 w 5868000"/>
              <a:gd name="connsiteY4" fmla="*/ 1969407 h 3022037"/>
              <a:gd name="connsiteX5" fmla="*/ 4868367 w 5868000"/>
              <a:gd name="connsiteY5" fmla="*/ 1644939 h 3022037"/>
              <a:gd name="connsiteX6" fmla="*/ 1025235 w 5868000"/>
              <a:gd name="connsiteY6" fmla="*/ 2514536 h 3022037"/>
              <a:gd name="connsiteX7" fmla="*/ 0 w 5868000"/>
              <a:gd name="connsiteY7" fmla="*/ 0 h 3022037"/>
              <a:gd name="connsiteX8" fmla="*/ 5868000 w 5868000"/>
              <a:gd name="connsiteY8" fmla="*/ 0 h 3022037"/>
              <a:gd name="connsiteX9" fmla="*/ 5868000 w 5868000"/>
              <a:gd name="connsiteY9" fmla="*/ 3022037 h 3022037"/>
              <a:gd name="connsiteX10" fmla="*/ 0 w 5868000"/>
              <a:gd name="connsiteY10" fmla="*/ 3022037 h 3022037"/>
              <a:gd name="connsiteX11" fmla="*/ 0 w 5868000"/>
              <a:gd name="connsiteY11" fmla="*/ 0 h 3022037"/>
              <a:gd name="connsiteX0" fmla="*/ 1025235 w 5868000"/>
              <a:gd name="connsiteY0" fmla="*/ 2514536 h 3022037"/>
              <a:gd name="connsiteX1" fmla="*/ 988349 w 5868000"/>
              <a:gd name="connsiteY1" fmla="*/ 2824265 h 3022037"/>
              <a:gd name="connsiteX2" fmla="*/ 3505839 w 5868000"/>
              <a:gd name="connsiteY2" fmla="*/ 2835303 h 3022037"/>
              <a:gd name="connsiteX3" fmla="*/ 3505840 w 5868000"/>
              <a:gd name="connsiteY3" fmla="*/ 1973074 h 3022037"/>
              <a:gd name="connsiteX4" fmla="*/ 4875707 w 5868000"/>
              <a:gd name="connsiteY4" fmla="*/ 1969407 h 3022037"/>
              <a:gd name="connsiteX5" fmla="*/ 4868367 w 5868000"/>
              <a:gd name="connsiteY5" fmla="*/ 1644939 h 3022037"/>
              <a:gd name="connsiteX6" fmla="*/ 3300306 w 5868000"/>
              <a:gd name="connsiteY6" fmla="*/ 1980444 h 3022037"/>
              <a:gd name="connsiteX7" fmla="*/ 1025235 w 5868000"/>
              <a:gd name="connsiteY7" fmla="*/ 2514536 h 3022037"/>
              <a:gd name="connsiteX8" fmla="*/ 0 w 5868000"/>
              <a:gd name="connsiteY8" fmla="*/ 0 h 3022037"/>
              <a:gd name="connsiteX9" fmla="*/ 5868000 w 5868000"/>
              <a:gd name="connsiteY9" fmla="*/ 0 h 3022037"/>
              <a:gd name="connsiteX10" fmla="*/ 5868000 w 5868000"/>
              <a:gd name="connsiteY10" fmla="*/ 3022037 h 3022037"/>
              <a:gd name="connsiteX11" fmla="*/ 0 w 5868000"/>
              <a:gd name="connsiteY11" fmla="*/ 3022037 h 3022037"/>
              <a:gd name="connsiteX12" fmla="*/ 0 w 5868000"/>
              <a:gd name="connsiteY12" fmla="*/ 0 h 3022037"/>
              <a:gd name="connsiteX0" fmla="*/ 1025235 w 5868000"/>
              <a:gd name="connsiteY0" fmla="*/ 2514536 h 3022037"/>
              <a:gd name="connsiteX1" fmla="*/ 988349 w 5868000"/>
              <a:gd name="connsiteY1" fmla="*/ 2824265 h 3022037"/>
              <a:gd name="connsiteX2" fmla="*/ 3505839 w 5868000"/>
              <a:gd name="connsiteY2" fmla="*/ 2835303 h 3022037"/>
              <a:gd name="connsiteX3" fmla="*/ 3505840 w 5868000"/>
              <a:gd name="connsiteY3" fmla="*/ 1973074 h 3022037"/>
              <a:gd name="connsiteX4" fmla="*/ 4875707 w 5868000"/>
              <a:gd name="connsiteY4" fmla="*/ 1969407 h 3022037"/>
              <a:gd name="connsiteX5" fmla="*/ 4868367 w 5868000"/>
              <a:gd name="connsiteY5" fmla="*/ 1644939 h 3022037"/>
              <a:gd name="connsiteX6" fmla="*/ 2360728 w 5868000"/>
              <a:gd name="connsiteY6" fmla="*/ 1648818 h 3022037"/>
              <a:gd name="connsiteX7" fmla="*/ 1025235 w 5868000"/>
              <a:gd name="connsiteY7" fmla="*/ 2514536 h 3022037"/>
              <a:gd name="connsiteX8" fmla="*/ 0 w 5868000"/>
              <a:gd name="connsiteY8" fmla="*/ 0 h 3022037"/>
              <a:gd name="connsiteX9" fmla="*/ 5868000 w 5868000"/>
              <a:gd name="connsiteY9" fmla="*/ 0 h 3022037"/>
              <a:gd name="connsiteX10" fmla="*/ 5868000 w 5868000"/>
              <a:gd name="connsiteY10" fmla="*/ 3022037 h 3022037"/>
              <a:gd name="connsiteX11" fmla="*/ 0 w 5868000"/>
              <a:gd name="connsiteY11" fmla="*/ 3022037 h 3022037"/>
              <a:gd name="connsiteX12" fmla="*/ 0 w 5868000"/>
              <a:gd name="connsiteY12" fmla="*/ 0 h 3022037"/>
              <a:gd name="connsiteX0" fmla="*/ 1025235 w 5868000"/>
              <a:gd name="connsiteY0" fmla="*/ 2514536 h 3022037"/>
              <a:gd name="connsiteX1" fmla="*/ 988349 w 5868000"/>
              <a:gd name="connsiteY1" fmla="*/ 2824265 h 3022037"/>
              <a:gd name="connsiteX2" fmla="*/ 3505839 w 5868000"/>
              <a:gd name="connsiteY2" fmla="*/ 2835303 h 3022037"/>
              <a:gd name="connsiteX3" fmla="*/ 3505840 w 5868000"/>
              <a:gd name="connsiteY3" fmla="*/ 1973074 h 3022037"/>
              <a:gd name="connsiteX4" fmla="*/ 4875707 w 5868000"/>
              <a:gd name="connsiteY4" fmla="*/ 1969407 h 3022037"/>
              <a:gd name="connsiteX5" fmla="*/ 4868367 w 5868000"/>
              <a:gd name="connsiteY5" fmla="*/ 1644939 h 3022037"/>
              <a:gd name="connsiteX6" fmla="*/ 2360728 w 5868000"/>
              <a:gd name="connsiteY6" fmla="*/ 1648818 h 3022037"/>
              <a:gd name="connsiteX7" fmla="*/ 1979025 w 5868000"/>
              <a:gd name="connsiteY7" fmla="*/ 1899379 h 3022037"/>
              <a:gd name="connsiteX8" fmla="*/ 1025235 w 5868000"/>
              <a:gd name="connsiteY8" fmla="*/ 2514536 h 3022037"/>
              <a:gd name="connsiteX9" fmla="*/ 0 w 5868000"/>
              <a:gd name="connsiteY9" fmla="*/ 0 h 3022037"/>
              <a:gd name="connsiteX10" fmla="*/ 5868000 w 5868000"/>
              <a:gd name="connsiteY10" fmla="*/ 0 h 3022037"/>
              <a:gd name="connsiteX11" fmla="*/ 5868000 w 5868000"/>
              <a:gd name="connsiteY11" fmla="*/ 3022037 h 3022037"/>
              <a:gd name="connsiteX12" fmla="*/ 0 w 5868000"/>
              <a:gd name="connsiteY12" fmla="*/ 3022037 h 3022037"/>
              <a:gd name="connsiteX13" fmla="*/ 0 w 5868000"/>
              <a:gd name="connsiteY13" fmla="*/ 0 h 3022037"/>
              <a:gd name="connsiteX0" fmla="*/ 1025235 w 5868000"/>
              <a:gd name="connsiteY0" fmla="*/ 2514536 h 3022037"/>
              <a:gd name="connsiteX1" fmla="*/ 988349 w 5868000"/>
              <a:gd name="connsiteY1" fmla="*/ 2824265 h 3022037"/>
              <a:gd name="connsiteX2" fmla="*/ 3505839 w 5868000"/>
              <a:gd name="connsiteY2" fmla="*/ 2835303 h 3022037"/>
              <a:gd name="connsiteX3" fmla="*/ 3505840 w 5868000"/>
              <a:gd name="connsiteY3" fmla="*/ 1973074 h 3022037"/>
              <a:gd name="connsiteX4" fmla="*/ 4875707 w 5868000"/>
              <a:gd name="connsiteY4" fmla="*/ 1969407 h 3022037"/>
              <a:gd name="connsiteX5" fmla="*/ 4868367 w 5868000"/>
              <a:gd name="connsiteY5" fmla="*/ 1644939 h 3022037"/>
              <a:gd name="connsiteX6" fmla="*/ 2360728 w 5868000"/>
              <a:gd name="connsiteY6" fmla="*/ 1648818 h 3022037"/>
              <a:gd name="connsiteX7" fmla="*/ 2338707 w 5868000"/>
              <a:gd name="connsiteY7" fmla="*/ 2503676 h 3022037"/>
              <a:gd name="connsiteX8" fmla="*/ 1025235 w 5868000"/>
              <a:gd name="connsiteY8" fmla="*/ 2514536 h 3022037"/>
              <a:gd name="connsiteX9" fmla="*/ 0 w 5868000"/>
              <a:gd name="connsiteY9" fmla="*/ 0 h 3022037"/>
              <a:gd name="connsiteX10" fmla="*/ 5868000 w 5868000"/>
              <a:gd name="connsiteY10" fmla="*/ 0 h 3022037"/>
              <a:gd name="connsiteX11" fmla="*/ 5868000 w 5868000"/>
              <a:gd name="connsiteY11" fmla="*/ 3022037 h 3022037"/>
              <a:gd name="connsiteX12" fmla="*/ 0 w 5868000"/>
              <a:gd name="connsiteY12" fmla="*/ 3022037 h 3022037"/>
              <a:gd name="connsiteX13" fmla="*/ 0 w 5868000"/>
              <a:gd name="connsiteY13" fmla="*/ 0 h 3022037"/>
              <a:gd name="connsiteX0" fmla="*/ 1025235 w 5868000"/>
              <a:gd name="connsiteY0" fmla="*/ 2514536 h 3022037"/>
              <a:gd name="connsiteX1" fmla="*/ 988349 w 5868000"/>
              <a:gd name="connsiteY1" fmla="*/ 2824265 h 3022037"/>
              <a:gd name="connsiteX2" fmla="*/ 3505839 w 5868000"/>
              <a:gd name="connsiteY2" fmla="*/ 2835303 h 3022037"/>
              <a:gd name="connsiteX3" fmla="*/ 3505840 w 5868000"/>
              <a:gd name="connsiteY3" fmla="*/ 1973074 h 3022037"/>
              <a:gd name="connsiteX4" fmla="*/ 4875707 w 5868000"/>
              <a:gd name="connsiteY4" fmla="*/ 1969407 h 3022037"/>
              <a:gd name="connsiteX5" fmla="*/ 4868367 w 5868000"/>
              <a:gd name="connsiteY5" fmla="*/ 1644939 h 3022037"/>
              <a:gd name="connsiteX6" fmla="*/ 2360728 w 5868000"/>
              <a:gd name="connsiteY6" fmla="*/ 1648818 h 3022037"/>
              <a:gd name="connsiteX7" fmla="*/ 2360728 w 5868000"/>
              <a:gd name="connsiteY7" fmla="*/ 2503676 h 3022037"/>
              <a:gd name="connsiteX8" fmla="*/ 1025235 w 5868000"/>
              <a:gd name="connsiteY8" fmla="*/ 2514536 h 3022037"/>
              <a:gd name="connsiteX9" fmla="*/ 0 w 5868000"/>
              <a:gd name="connsiteY9" fmla="*/ 0 h 3022037"/>
              <a:gd name="connsiteX10" fmla="*/ 5868000 w 5868000"/>
              <a:gd name="connsiteY10" fmla="*/ 0 h 3022037"/>
              <a:gd name="connsiteX11" fmla="*/ 5868000 w 5868000"/>
              <a:gd name="connsiteY11" fmla="*/ 3022037 h 3022037"/>
              <a:gd name="connsiteX12" fmla="*/ 0 w 5868000"/>
              <a:gd name="connsiteY12" fmla="*/ 3022037 h 3022037"/>
              <a:gd name="connsiteX13" fmla="*/ 0 w 5868000"/>
              <a:gd name="connsiteY13" fmla="*/ 0 h 3022037"/>
              <a:gd name="connsiteX0" fmla="*/ 1025235 w 5868000"/>
              <a:gd name="connsiteY0" fmla="*/ 2514536 h 3022037"/>
              <a:gd name="connsiteX1" fmla="*/ 988349 w 5868000"/>
              <a:gd name="connsiteY1" fmla="*/ 2824265 h 3022037"/>
              <a:gd name="connsiteX2" fmla="*/ 3505839 w 5868000"/>
              <a:gd name="connsiteY2" fmla="*/ 2835303 h 3022037"/>
              <a:gd name="connsiteX3" fmla="*/ 3505840 w 5868000"/>
              <a:gd name="connsiteY3" fmla="*/ 1973074 h 3022037"/>
              <a:gd name="connsiteX4" fmla="*/ 4875707 w 5868000"/>
              <a:gd name="connsiteY4" fmla="*/ 1969407 h 3022037"/>
              <a:gd name="connsiteX5" fmla="*/ 5519418 w 5868000"/>
              <a:gd name="connsiteY5" fmla="*/ 1589311 h 3022037"/>
              <a:gd name="connsiteX6" fmla="*/ 2360728 w 5868000"/>
              <a:gd name="connsiteY6" fmla="*/ 1648818 h 3022037"/>
              <a:gd name="connsiteX7" fmla="*/ 2360728 w 5868000"/>
              <a:gd name="connsiteY7" fmla="*/ 2503676 h 3022037"/>
              <a:gd name="connsiteX8" fmla="*/ 1025235 w 5868000"/>
              <a:gd name="connsiteY8" fmla="*/ 2514536 h 3022037"/>
              <a:gd name="connsiteX9" fmla="*/ 0 w 5868000"/>
              <a:gd name="connsiteY9" fmla="*/ 0 h 3022037"/>
              <a:gd name="connsiteX10" fmla="*/ 5868000 w 5868000"/>
              <a:gd name="connsiteY10" fmla="*/ 0 h 3022037"/>
              <a:gd name="connsiteX11" fmla="*/ 5868000 w 5868000"/>
              <a:gd name="connsiteY11" fmla="*/ 3022037 h 3022037"/>
              <a:gd name="connsiteX12" fmla="*/ 0 w 5868000"/>
              <a:gd name="connsiteY12" fmla="*/ 3022037 h 3022037"/>
              <a:gd name="connsiteX13" fmla="*/ 0 w 5868000"/>
              <a:gd name="connsiteY13" fmla="*/ 0 h 3022037"/>
              <a:gd name="connsiteX0" fmla="*/ 1025235 w 5868000"/>
              <a:gd name="connsiteY0" fmla="*/ 2514536 h 3022037"/>
              <a:gd name="connsiteX1" fmla="*/ 988349 w 5868000"/>
              <a:gd name="connsiteY1" fmla="*/ 2824265 h 3022037"/>
              <a:gd name="connsiteX2" fmla="*/ 3505839 w 5868000"/>
              <a:gd name="connsiteY2" fmla="*/ 2835303 h 3022037"/>
              <a:gd name="connsiteX3" fmla="*/ 3505840 w 5868000"/>
              <a:gd name="connsiteY3" fmla="*/ 1973074 h 3022037"/>
              <a:gd name="connsiteX4" fmla="*/ 5512906 w 5868000"/>
              <a:gd name="connsiteY4" fmla="*/ 1997221 h 3022037"/>
              <a:gd name="connsiteX5" fmla="*/ 5519418 w 5868000"/>
              <a:gd name="connsiteY5" fmla="*/ 1589311 h 3022037"/>
              <a:gd name="connsiteX6" fmla="*/ 2360728 w 5868000"/>
              <a:gd name="connsiteY6" fmla="*/ 1648818 h 3022037"/>
              <a:gd name="connsiteX7" fmla="*/ 2360728 w 5868000"/>
              <a:gd name="connsiteY7" fmla="*/ 2503676 h 3022037"/>
              <a:gd name="connsiteX8" fmla="*/ 1025235 w 5868000"/>
              <a:gd name="connsiteY8" fmla="*/ 2514536 h 3022037"/>
              <a:gd name="connsiteX9" fmla="*/ 0 w 5868000"/>
              <a:gd name="connsiteY9" fmla="*/ 0 h 3022037"/>
              <a:gd name="connsiteX10" fmla="*/ 5868000 w 5868000"/>
              <a:gd name="connsiteY10" fmla="*/ 0 h 3022037"/>
              <a:gd name="connsiteX11" fmla="*/ 5868000 w 5868000"/>
              <a:gd name="connsiteY11" fmla="*/ 3022037 h 3022037"/>
              <a:gd name="connsiteX12" fmla="*/ 0 w 5868000"/>
              <a:gd name="connsiteY12" fmla="*/ 3022037 h 3022037"/>
              <a:gd name="connsiteX13" fmla="*/ 0 w 5868000"/>
              <a:gd name="connsiteY13" fmla="*/ 0 h 3022037"/>
              <a:gd name="connsiteX0" fmla="*/ 1025235 w 5868000"/>
              <a:gd name="connsiteY0" fmla="*/ 2514536 h 3022037"/>
              <a:gd name="connsiteX1" fmla="*/ 988349 w 5868000"/>
              <a:gd name="connsiteY1" fmla="*/ 2824265 h 3022037"/>
              <a:gd name="connsiteX2" fmla="*/ 3505839 w 5868000"/>
              <a:gd name="connsiteY2" fmla="*/ 2835303 h 3022037"/>
              <a:gd name="connsiteX3" fmla="*/ 3505840 w 5868000"/>
              <a:gd name="connsiteY3" fmla="*/ 1973074 h 3022037"/>
              <a:gd name="connsiteX4" fmla="*/ 5512906 w 5868000"/>
              <a:gd name="connsiteY4" fmla="*/ 1997221 h 3022037"/>
              <a:gd name="connsiteX5" fmla="*/ 5519418 w 5868000"/>
              <a:gd name="connsiteY5" fmla="*/ 1589311 h 3022037"/>
              <a:gd name="connsiteX6" fmla="*/ 2351494 w 5868000"/>
              <a:gd name="connsiteY6" fmla="*/ 1593190 h 3022037"/>
              <a:gd name="connsiteX7" fmla="*/ 2360728 w 5868000"/>
              <a:gd name="connsiteY7" fmla="*/ 2503676 h 3022037"/>
              <a:gd name="connsiteX8" fmla="*/ 1025235 w 5868000"/>
              <a:gd name="connsiteY8" fmla="*/ 2514536 h 3022037"/>
              <a:gd name="connsiteX9" fmla="*/ 0 w 5868000"/>
              <a:gd name="connsiteY9" fmla="*/ 0 h 3022037"/>
              <a:gd name="connsiteX10" fmla="*/ 5868000 w 5868000"/>
              <a:gd name="connsiteY10" fmla="*/ 0 h 3022037"/>
              <a:gd name="connsiteX11" fmla="*/ 5868000 w 5868000"/>
              <a:gd name="connsiteY11" fmla="*/ 3022037 h 3022037"/>
              <a:gd name="connsiteX12" fmla="*/ 0 w 5868000"/>
              <a:gd name="connsiteY12" fmla="*/ 3022037 h 3022037"/>
              <a:gd name="connsiteX13" fmla="*/ 0 w 5868000"/>
              <a:gd name="connsiteY13" fmla="*/ 0 h 3022037"/>
              <a:gd name="connsiteX0" fmla="*/ 1025235 w 5868000"/>
              <a:gd name="connsiteY0" fmla="*/ 2514536 h 3022037"/>
              <a:gd name="connsiteX1" fmla="*/ 988349 w 5868000"/>
              <a:gd name="connsiteY1" fmla="*/ 2824265 h 3022037"/>
              <a:gd name="connsiteX2" fmla="*/ 3505839 w 5868000"/>
              <a:gd name="connsiteY2" fmla="*/ 2835303 h 3022037"/>
              <a:gd name="connsiteX3" fmla="*/ 3505840 w 5868000"/>
              <a:gd name="connsiteY3" fmla="*/ 1982345 h 3022037"/>
              <a:gd name="connsiteX4" fmla="*/ 5512906 w 5868000"/>
              <a:gd name="connsiteY4" fmla="*/ 1997221 h 3022037"/>
              <a:gd name="connsiteX5" fmla="*/ 5519418 w 5868000"/>
              <a:gd name="connsiteY5" fmla="*/ 1589311 h 3022037"/>
              <a:gd name="connsiteX6" fmla="*/ 2351494 w 5868000"/>
              <a:gd name="connsiteY6" fmla="*/ 1593190 h 3022037"/>
              <a:gd name="connsiteX7" fmla="*/ 2360728 w 5868000"/>
              <a:gd name="connsiteY7" fmla="*/ 2503676 h 3022037"/>
              <a:gd name="connsiteX8" fmla="*/ 1025235 w 5868000"/>
              <a:gd name="connsiteY8" fmla="*/ 2514536 h 3022037"/>
              <a:gd name="connsiteX9" fmla="*/ 0 w 5868000"/>
              <a:gd name="connsiteY9" fmla="*/ 0 h 3022037"/>
              <a:gd name="connsiteX10" fmla="*/ 5868000 w 5868000"/>
              <a:gd name="connsiteY10" fmla="*/ 0 h 3022037"/>
              <a:gd name="connsiteX11" fmla="*/ 5868000 w 5868000"/>
              <a:gd name="connsiteY11" fmla="*/ 3022037 h 3022037"/>
              <a:gd name="connsiteX12" fmla="*/ 0 w 5868000"/>
              <a:gd name="connsiteY12" fmla="*/ 3022037 h 3022037"/>
              <a:gd name="connsiteX13" fmla="*/ 0 w 5868000"/>
              <a:gd name="connsiteY13" fmla="*/ 0 h 3022037"/>
              <a:gd name="connsiteX0" fmla="*/ 1025235 w 5868000"/>
              <a:gd name="connsiteY0" fmla="*/ 2514536 h 3022037"/>
              <a:gd name="connsiteX1" fmla="*/ 988349 w 5868000"/>
              <a:gd name="connsiteY1" fmla="*/ 2824265 h 3022037"/>
              <a:gd name="connsiteX2" fmla="*/ 3505839 w 5868000"/>
              <a:gd name="connsiteY2" fmla="*/ 2835303 h 3022037"/>
              <a:gd name="connsiteX3" fmla="*/ 3515075 w 5868000"/>
              <a:gd name="connsiteY3" fmla="*/ 2000888 h 3022037"/>
              <a:gd name="connsiteX4" fmla="*/ 5512906 w 5868000"/>
              <a:gd name="connsiteY4" fmla="*/ 1997221 h 3022037"/>
              <a:gd name="connsiteX5" fmla="*/ 5519418 w 5868000"/>
              <a:gd name="connsiteY5" fmla="*/ 1589311 h 3022037"/>
              <a:gd name="connsiteX6" fmla="*/ 2351494 w 5868000"/>
              <a:gd name="connsiteY6" fmla="*/ 1593190 h 3022037"/>
              <a:gd name="connsiteX7" fmla="*/ 2360728 w 5868000"/>
              <a:gd name="connsiteY7" fmla="*/ 2503676 h 3022037"/>
              <a:gd name="connsiteX8" fmla="*/ 1025235 w 5868000"/>
              <a:gd name="connsiteY8" fmla="*/ 2514536 h 3022037"/>
              <a:gd name="connsiteX9" fmla="*/ 0 w 5868000"/>
              <a:gd name="connsiteY9" fmla="*/ 0 h 3022037"/>
              <a:gd name="connsiteX10" fmla="*/ 5868000 w 5868000"/>
              <a:gd name="connsiteY10" fmla="*/ 0 h 3022037"/>
              <a:gd name="connsiteX11" fmla="*/ 5868000 w 5868000"/>
              <a:gd name="connsiteY11" fmla="*/ 3022037 h 3022037"/>
              <a:gd name="connsiteX12" fmla="*/ 0 w 5868000"/>
              <a:gd name="connsiteY12" fmla="*/ 3022037 h 3022037"/>
              <a:gd name="connsiteX13" fmla="*/ 0 w 5868000"/>
              <a:gd name="connsiteY13" fmla="*/ 0 h 3022037"/>
              <a:gd name="connsiteX0" fmla="*/ 997970 w 5868000"/>
              <a:gd name="connsiteY0" fmla="*/ 2514536 h 3022037"/>
              <a:gd name="connsiteX1" fmla="*/ 988349 w 5868000"/>
              <a:gd name="connsiteY1" fmla="*/ 2824265 h 3022037"/>
              <a:gd name="connsiteX2" fmla="*/ 3505839 w 5868000"/>
              <a:gd name="connsiteY2" fmla="*/ 2835303 h 3022037"/>
              <a:gd name="connsiteX3" fmla="*/ 3515075 w 5868000"/>
              <a:gd name="connsiteY3" fmla="*/ 2000888 h 3022037"/>
              <a:gd name="connsiteX4" fmla="*/ 5512906 w 5868000"/>
              <a:gd name="connsiteY4" fmla="*/ 1997221 h 3022037"/>
              <a:gd name="connsiteX5" fmla="*/ 5519418 w 5868000"/>
              <a:gd name="connsiteY5" fmla="*/ 1589311 h 3022037"/>
              <a:gd name="connsiteX6" fmla="*/ 2351494 w 5868000"/>
              <a:gd name="connsiteY6" fmla="*/ 1593190 h 3022037"/>
              <a:gd name="connsiteX7" fmla="*/ 2360728 w 5868000"/>
              <a:gd name="connsiteY7" fmla="*/ 2503676 h 3022037"/>
              <a:gd name="connsiteX8" fmla="*/ 997970 w 5868000"/>
              <a:gd name="connsiteY8" fmla="*/ 2514536 h 3022037"/>
              <a:gd name="connsiteX9" fmla="*/ 0 w 5868000"/>
              <a:gd name="connsiteY9" fmla="*/ 0 h 3022037"/>
              <a:gd name="connsiteX10" fmla="*/ 5868000 w 5868000"/>
              <a:gd name="connsiteY10" fmla="*/ 0 h 3022037"/>
              <a:gd name="connsiteX11" fmla="*/ 5868000 w 5868000"/>
              <a:gd name="connsiteY11" fmla="*/ 3022037 h 3022037"/>
              <a:gd name="connsiteX12" fmla="*/ 0 w 5868000"/>
              <a:gd name="connsiteY12" fmla="*/ 3022037 h 3022037"/>
              <a:gd name="connsiteX13" fmla="*/ 0 w 5868000"/>
              <a:gd name="connsiteY13" fmla="*/ 0 h 3022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868000" h="3022037">
                <a:moveTo>
                  <a:pt x="997970" y="2514536"/>
                </a:moveTo>
                <a:cubicBezTo>
                  <a:pt x="995584" y="2706151"/>
                  <a:pt x="990735" y="2632650"/>
                  <a:pt x="988349" y="2824265"/>
                </a:cubicBezTo>
                <a:lnTo>
                  <a:pt x="3505839" y="2835303"/>
                </a:lnTo>
                <a:cubicBezTo>
                  <a:pt x="3505839" y="2547893"/>
                  <a:pt x="3515075" y="2288298"/>
                  <a:pt x="3515075" y="2000888"/>
                </a:cubicBezTo>
                <a:lnTo>
                  <a:pt x="5512906" y="1997221"/>
                </a:lnTo>
                <a:lnTo>
                  <a:pt x="5519418" y="1589311"/>
                </a:lnTo>
                <a:lnTo>
                  <a:pt x="2351494" y="1593190"/>
                </a:lnTo>
                <a:lnTo>
                  <a:pt x="2360728" y="2503676"/>
                </a:lnTo>
                <a:lnTo>
                  <a:pt x="997970" y="2514536"/>
                </a:lnTo>
                <a:close/>
                <a:moveTo>
                  <a:pt x="0" y="0"/>
                </a:moveTo>
                <a:lnTo>
                  <a:pt x="5868000" y="0"/>
                </a:lnTo>
                <a:lnTo>
                  <a:pt x="5868000" y="3022037"/>
                </a:lnTo>
                <a:lnTo>
                  <a:pt x="0" y="3022037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50000"/>
            </a:srgbClr>
          </a:solidFill>
          <a:ln w="12700">
            <a:noFill/>
          </a:ln>
          <a:effectLst/>
          <a:extLst/>
        </p:spPr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  <p:sp>
        <p:nvSpPr>
          <p:cNvPr id="30" name="角丸四角形吹き出し 29"/>
          <p:cNvSpPr/>
          <p:nvPr/>
        </p:nvSpPr>
        <p:spPr bwMode="auto">
          <a:xfrm>
            <a:off x="2992051" y="3084674"/>
            <a:ext cx="3916235" cy="792088"/>
          </a:xfrm>
          <a:prstGeom prst="wedgeRoundRectCallout">
            <a:avLst>
              <a:gd name="adj1" fmla="val 20875"/>
              <a:gd name="adj2" fmla="val 104058"/>
              <a:gd name="adj3" fmla="val 16667"/>
            </a:avLst>
          </a:prstGeom>
          <a:solidFill>
            <a:srgbClr val="FFFFCC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ja-JP" sz="1300" b="1" dirty="0">
                <a:latin typeface="+mn-ea"/>
              </a:rPr>
              <a:t>Click the different results icons to check the CD execution results.</a:t>
            </a:r>
            <a:endParaRPr lang="ja-JP" altLang="en-US" sz="1300" b="1" dirty="0">
              <a:latin typeface="+mn-ea"/>
            </a:endParaRPr>
          </a:p>
        </p:txBody>
      </p:sp>
      <p:sp>
        <p:nvSpPr>
          <p:cNvPr id="14" name="角丸四角形 46"/>
          <p:cNvSpPr/>
          <p:nvPr/>
        </p:nvSpPr>
        <p:spPr bwMode="auto">
          <a:xfrm>
            <a:off x="2481791" y="4320443"/>
            <a:ext cx="7279014" cy="2016162"/>
          </a:xfrm>
          <a:custGeom>
            <a:avLst/>
            <a:gdLst>
              <a:gd name="connsiteX0" fmla="*/ 0 w 5112568"/>
              <a:gd name="connsiteY0" fmla="*/ 109547 h 657271"/>
              <a:gd name="connsiteX1" fmla="*/ 109547 w 5112568"/>
              <a:gd name="connsiteY1" fmla="*/ 0 h 657271"/>
              <a:gd name="connsiteX2" fmla="*/ 5003021 w 5112568"/>
              <a:gd name="connsiteY2" fmla="*/ 0 h 657271"/>
              <a:gd name="connsiteX3" fmla="*/ 5112568 w 5112568"/>
              <a:gd name="connsiteY3" fmla="*/ 109547 h 657271"/>
              <a:gd name="connsiteX4" fmla="*/ 5112568 w 5112568"/>
              <a:gd name="connsiteY4" fmla="*/ 547724 h 657271"/>
              <a:gd name="connsiteX5" fmla="*/ 5003021 w 5112568"/>
              <a:gd name="connsiteY5" fmla="*/ 657271 h 657271"/>
              <a:gd name="connsiteX6" fmla="*/ 109547 w 5112568"/>
              <a:gd name="connsiteY6" fmla="*/ 657271 h 657271"/>
              <a:gd name="connsiteX7" fmla="*/ 0 w 5112568"/>
              <a:gd name="connsiteY7" fmla="*/ 547724 h 657271"/>
              <a:gd name="connsiteX8" fmla="*/ 0 w 5112568"/>
              <a:gd name="connsiteY8" fmla="*/ 109547 h 657271"/>
              <a:gd name="connsiteX0" fmla="*/ 29635 w 5142203"/>
              <a:gd name="connsiteY0" fmla="*/ 109547 h 1449751"/>
              <a:gd name="connsiteX1" fmla="*/ 139182 w 5142203"/>
              <a:gd name="connsiteY1" fmla="*/ 0 h 1449751"/>
              <a:gd name="connsiteX2" fmla="*/ 5032656 w 5142203"/>
              <a:gd name="connsiteY2" fmla="*/ 0 h 1449751"/>
              <a:gd name="connsiteX3" fmla="*/ 5142203 w 5142203"/>
              <a:gd name="connsiteY3" fmla="*/ 109547 h 1449751"/>
              <a:gd name="connsiteX4" fmla="*/ 5142203 w 5142203"/>
              <a:gd name="connsiteY4" fmla="*/ 547724 h 1449751"/>
              <a:gd name="connsiteX5" fmla="*/ 5032656 w 5142203"/>
              <a:gd name="connsiteY5" fmla="*/ 657271 h 1449751"/>
              <a:gd name="connsiteX6" fmla="*/ 25970 w 5142203"/>
              <a:gd name="connsiteY6" fmla="*/ 1449751 h 1449751"/>
              <a:gd name="connsiteX7" fmla="*/ 29635 w 5142203"/>
              <a:gd name="connsiteY7" fmla="*/ 547724 h 1449751"/>
              <a:gd name="connsiteX8" fmla="*/ 29635 w 5142203"/>
              <a:gd name="connsiteY8" fmla="*/ 109547 h 1449751"/>
              <a:gd name="connsiteX0" fmla="*/ 0 w 5112568"/>
              <a:gd name="connsiteY0" fmla="*/ 109547 h 657271"/>
              <a:gd name="connsiteX1" fmla="*/ 109547 w 5112568"/>
              <a:gd name="connsiteY1" fmla="*/ 0 h 657271"/>
              <a:gd name="connsiteX2" fmla="*/ 5003021 w 5112568"/>
              <a:gd name="connsiteY2" fmla="*/ 0 h 657271"/>
              <a:gd name="connsiteX3" fmla="*/ 5112568 w 5112568"/>
              <a:gd name="connsiteY3" fmla="*/ 109547 h 657271"/>
              <a:gd name="connsiteX4" fmla="*/ 5112568 w 5112568"/>
              <a:gd name="connsiteY4" fmla="*/ 547724 h 657271"/>
              <a:gd name="connsiteX5" fmla="*/ 5003021 w 5112568"/>
              <a:gd name="connsiteY5" fmla="*/ 657271 h 657271"/>
              <a:gd name="connsiteX6" fmla="*/ 126963 w 5112568"/>
              <a:gd name="connsiteY6" fmla="*/ 648563 h 657271"/>
              <a:gd name="connsiteX7" fmla="*/ 0 w 5112568"/>
              <a:gd name="connsiteY7" fmla="*/ 547724 h 657271"/>
              <a:gd name="connsiteX8" fmla="*/ 0 w 5112568"/>
              <a:gd name="connsiteY8" fmla="*/ 109547 h 657271"/>
              <a:gd name="connsiteX0" fmla="*/ 0 w 5112568"/>
              <a:gd name="connsiteY0" fmla="*/ 109547 h 657271"/>
              <a:gd name="connsiteX1" fmla="*/ 109547 w 5112568"/>
              <a:gd name="connsiteY1" fmla="*/ 0 h 657271"/>
              <a:gd name="connsiteX2" fmla="*/ 5003021 w 5112568"/>
              <a:gd name="connsiteY2" fmla="*/ 0 h 657271"/>
              <a:gd name="connsiteX3" fmla="*/ 5112568 w 5112568"/>
              <a:gd name="connsiteY3" fmla="*/ 109547 h 657271"/>
              <a:gd name="connsiteX4" fmla="*/ 5112568 w 5112568"/>
              <a:gd name="connsiteY4" fmla="*/ 547724 h 657271"/>
              <a:gd name="connsiteX5" fmla="*/ 5003021 w 5112568"/>
              <a:gd name="connsiteY5" fmla="*/ 657271 h 657271"/>
              <a:gd name="connsiteX6" fmla="*/ 2014926 w 5112568"/>
              <a:gd name="connsiteY6" fmla="*/ 648918 h 657271"/>
              <a:gd name="connsiteX7" fmla="*/ 126963 w 5112568"/>
              <a:gd name="connsiteY7" fmla="*/ 648563 h 657271"/>
              <a:gd name="connsiteX8" fmla="*/ 0 w 5112568"/>
              <a:gd name="connsiteY8" fmla="*/ 547724 h 657271"/>
              <a:gd name="connsiteX9" fmla="*/ 0 w 5112568"/>
              <a:gd name="connsiteY9" fmla="*/ 109547 h 657271"/>
              <a:gd name="connsiteX0" fmla="*/ 0 w 5112568"/>
              <a:gd name="connsiteY0" fmla="*/ 109547 h 657271"/>
              <a:gd name="connsiteX1" fmla="*/ 109547 w 5112568"/>
              <a:gd name="connsiteY1" fmla="*/ 0 h 657271"/>
              <a:gd name="connsiteX2" fmla="*/ 5003021 w 5112568"/>
              <a:gd name="connsiteY2" fmla="*/ 0 h 657271"/>
              <a:gd name="connsiteX3" fmla="*/ 5112568 w 5112568"/>
              <a:gd name="connsiteY3" fmla="*/ 109547 h 657271"/>
              <a:gd name="connsiteX4" fmla="*/ 5112568 w 5112568"/>
              <a:gd name="connsiteY4" fmla="*/ 547724 h 657271"/>
              <a:gd name="connsiteX5" fmla="*/ 5003021 w 5112568"/>
              <a:gd name="connsiteY5" fmla="*/ 657271 h 657271"/>
              <a:gd name="connsiteX6" fmla="*/ 1910423 w 5112568"/>
              <a:gd name="connsiteY6" fmla="*/ 648918 h 657271"/>
              <a:gd name="connsiteX7" fmla="*/ 126963 w 5112568"/>
              <a:gd name="connsiteY7" fmla="*/ 648563 h 657271"/>
              <a:gd name="connsiteX8" fmla="*/ 0 w 5112568"/>
              <a:gd name="connsiteY8" fmla="*/ 547724 h 657271"/>
              <a:gd name="connsiteX9" fmla="*/ 0 w 5112568"/>
              <a:gd name="connsiteY9" fmla="*/ 109547 h 657271"/>
              <a:gd name="connsiteX0" fmla="*/ 0 w 5112568"/>
              <a:gd name="connsiteY0" fmla="*/ 109547 h 657271"/>
              <a:gd name="connsiteX1" fmla="*/ 109547 w 5112568"/>
              <a:gd name="connsiteY1" fmla="*/ 0 h 657271"/>
              <a:gd name="connsiteX2" fmla="*/ 5003021 w 5112568"/>
              <a:gd name="connsiteY2" fmla="*/ 0 h 657271"/>
              <a:gd name="connsiteX3" fmla="*/ 5112568 w 5112568"/>
              <a:gd name="connsiteY3" fmla="*/ 109547 h 657271"/>
              <a:gd name="connsiteX4" fmla="*/ 5112568 w 5112568"/>
              <a:gd name="connsiteY4" fmla="*/ 547724 h 657271"/>
              <a:gd name="connsiteX5" fmla="*/ 5003021 w 5112568"/>
              <a:gd name="connsiteY5" fmla="*/ 657271 h 657271"/>
              <a:gd name="connsiteX6" fmla="*/ 1910423 w 5112568"/>
              <a:gd name="connsiteY6" fmla="*/ 648918 h 657271"/>
              <a:gd name="connsiteX7" fmla="*/ 126963 w 5112568"/>
              <a:gd name="connsiteY7" fmla="*/ 648563 h 657271"/>
              <a:gd name="connsiteX8" fmla="*/ 0 w 5112568"/>
              <a:gd name="connsiteY8" fmla="*/ 547724 h 657271"/>
              <a:gd name="connsiteX9" fmla="*/ 0 w 5112568"/>
              <a:gd name="connsiteY9" fmla="*/ 109547 h 657271"/>
              <a:gd name="connsiteX0" fmla="*/ 0 w 5112568"/>
              <a:gd name="connsiteY0" fmla="*/ 109547 h 1240982"/>
              <a:gd name="connsiteX1" fmla="*/ 109547 w 5112568"/>
              <a:gd name="connsiteY1" fmla="*/ 0 h 1240982"/>
              <a:gd name="connsiteX2" fmla="*/ 5003021 w 5112568"/>
              <a:gd name="connsiteY2" fmla="*/ 0 h 1240982"/>
              <a:gd name="connsiteX3" fmla="*/ 5112568 w 5112568"/>
              <a:gd name="connsiteY3" fmla="*/ 109547 h 1240982"/>
              <a:gd name="connsiteX4" fmla="*/ 5112568 w 5112568"/>
              <a:gd name="connsiteY4" fmla="*/ 547724 h 1240982"/>
              <a:gd name="connsiteX5" fmla="*/ 5003021 w 5112568"/>
              <a:gd name="connsiteY5" fmla="*/ 657271 h 1240982"/>
              <a:gd name="connsiteX6" fmla="*/ 1910423 w 5112568"/>
              <a:gd name="connsiteY6" fmla="*/ 648918 h 1240982"/>
              <a:gd name="connsiteX7" fmla="*/ 126963 w 5112568"/>
              <a:gd name="connsiteY7" fmla="*/ 648563 h 1240982"/>
              <a:gd name="connsiteX8" fmla="*/ 0 w 5112568"/>
              <a:gd name="connsiteY8" fmla="*/ 547724 h 1240982"/>
              <a:gd name="connsiteX9" fmla="*/ 0 w 5112568"/>
              <a:gd name="connsiteY9" fmla="*/ 109547 h 1240982"/>
              <a:gd name="connsiteX0" fmla="*/ 0 w 5112568"/>
              <a:gd name="connsiteY0" fmla="*/ 109547 h 1920368"/>
              <a:gd name="connsiteX1" fmla="*/ 109547 w 5112568"/>
              <a:gd name="connsiteY1" fmla="*/ 0 h 1920368"/>
              <a:gd name="connsiteX2" fmla="*/ 5003021 w 5112568"/>
              <a:gd name="connsiteY2" fmla="*/ 0 h 1920368"/>
              <a:gd name="connsiteX3" fmla="*/ 5112568 w 5112568"/>
              <a:gd name="connsiteY3" fmla="*/ 109547 h 1920368"/>
              <a:gd name="connsiteX4" fmla="*/ 5112568 w 5112568"/>
              <a:gd name="connsiteY4" fmla="*/ 547724 h 1920368"/>
              <a:gd name="connsiteX5" fmla="*/ 5003021 w 5112568"/>
              <a:gd name="connsiteY5" fmla="*/ 657271 h 1920368"/>
              <a:gd name="connsiteX6" fmla="*/ 1910423 w 5112568"/>
              <a:gd name="connsiteY6" fmla="*/ 648918 h 1920368"/>
              <a:gd name="connsiteX7" fmla="*/ 1797211 w 5112568"/>
              <a:gd name="connsiteY7" fmla="*/ 1920368 h 1920368"/>
              <a:gd name="connsiteX8" fmla="*/ 126963 w 5112568"/>
              <a:gd name="connsiteY8" fmla="*/ 648563 h 1920368"/>
              <a:gd name="connsiteX9" fmla="*/ 0 w 5112568"/>
              <a:gd name="connsiteY9" fmla="*/ 547724 h 1920368"/>
              <a:gd name="connsiteX10" fmla="*/ 0 w 5112568"/>
              <a:gd name="connsiteY10" fmla="*/ 109547 h 1920368"/>
              <a:gd name="connsiteX0" fmla="*/ 0 w 5112568"/>
              <a:gd name="connsiteY0" fmla="*/ 109547 h 1920368"/>
              <a:gd name="connsiteX1" fmla="*/ 109547 w 5112568"/>
              <a:gd name="connsiteY1" fmla="*/ 0 h 1920368"/>
              <a:gd name="connsiteX2" fmla="*/ 5003021 w 5112568"/>
              <a:gd name="connsiteY2" fmla="*/ 0 h 1920368"/>
              <a:gd name="connsiteX3" fmla="*/ 5112568 w 5112568"/>
              <a:gd name="connsiteY3" fmla="*/ 109547 h 1920368"/>
              <a:gd name="connsiteX4" fmla="*/ 5112568 w 5112568"/>
              <a:gd name="connsiteY4" fmla="*/ 547724 h 1920368"/>
              <a:gd name="connsiteX5" fmla="*/ 5003021 w 5112568"/>
              <a:gd name="connsiteY5" fmla="*/ 657271 h 1920368"/>
              <a:gd name="connsiteX6" fmla="*/ 2014926 w 5112568"/>
              <a:gd name="connsiteY6" fmla="*/ 631501 h 1920368"/>
              <a:gd name="connsiteX7" fmla="*/ 1797211 w 5112568"/>
              <a:gd name="connsiteY7" fmla="*/ 1920368 h 1920368"/>
              <a:gd name="connsiteX8" fmla="*/ 126963 w 5112568"/>
              <a:gd name="connsiteY8" fmla="*/ 648563 h 1920368"/>
              <a:gd name="connsiteX9" fmla="*/ 0 w 5112568"/>
              <a:gd name="connsiteY9" fmla="*/ 547724 h 1920368"/>
              <a:gd name="connsiteX10" fmla="*/ 0 w 5112568"/>
              <a:gd name="connsiteY10" fmla="*/ 109547 h 1920368"/>
              <a:gd name="connsiteX0" fmla="*/ 0 w 5112568"/>
              <a:gd name="connsiteY0" fmla="*/ 109547 h 2007453"/>
              <a:gd name="connsiteX1" fmla="*/ 109547 w 5112568"/>
              <a:gd name="connsiteY1" fmla="*/ 0 h 2007453"/>
              <a:gd name="connsiteX2" fmla="*/ 5003021 w 5112568"/>
              <a:gd name="connsiteY2" fmla="*/ 0 h 2007453"/>
              <a:gd name="connsiteX3" fmla="*/ 5112568 w 5112568"/>
              <a:gd name="connsiteY3" fmla="*/ 109547 h 2007453"/>
              <a:gd name="connsiteX4" fmla="*/ 5112568 w 5112568"/>
              <a:gd name="connsiteY4" fmla="*/ 547724 h 2007453"/>
              <a:gd name="connsiteX5" fmla="*/ 5003021 w 5112568"/>
              <a:gd name="connsiteY5" fmla="*/ 657271 h 2007453"/>
              <a:gd name="connsiteX6" fmla="*/ 2014926 w 5112568"/>
              <a:gd name="connsiteY6" fmla="*/ 631501 h 2007453"/>
              <a:gd name="connsiteX7" fmla="*/ 1849463 w 5112568"/>
              <a:gd name="connsiteY7" fmla="*/ 2007453 h 2007453"/>
              <a:gd name="connsiteX8" fmla="*/ 126963 w 5112568"/>
              <a:gd name="connsiteY8" fmla="*/ 648563 h 2007453"/>
              <a:gd name="connsiteX9" fmla="*/ 0 w 5112568"/>
              <a:gd name="connsiteY9" fmla="*/ 547724 h 2007453"/>
              <a:gd name="connsiteX10" fmla="*/ 0 w 5112568"/>
              <a:gd name="connsiteY10" fmla="*/ 109547 h 2007453"/>
              <a:gd name="connsiteX0" fmla="*/ 0 w 5112568"/>
              <a:gd name="connsiteY0" fmla="*/ 109547 h 2007637"/>
              <a:gd name="connsiteX1" fmla="*/ 109547 w 5112568"/>
              <a:gd name="connsiteY1" fmla="*/ 0 h 2007637"/>
              <a:gd name="connsiteX2" fmla="*/ 5003021 w 5112568"/>
              <a:gd name="connsiteY2" fmla="*/ 0 h 2007637"/>
              <a:gd name="connsiteX3" fmla="*/ 5112568 w 5112568"/>
              <a:gd name="connsiteY3" fmla="*/ 109547 h 2007637"/>
              <a:gd name="connsiteX4" fmla="*/ 5112568 w 5112568"/>
              <a:gd name="connsiteY4" fmla="*/ 547724 h 2007637"/>
              <a:gd name="connsiteX5" fmla="*/ 5003021 w 5112568"/>
              <a:gd name="connsiteY5" fmla="*/ 657271 h 2007637"/>
              <a:gd name="connsiteX6" fmla="*/ 2014926 w 5112568"/>
              <a:gd name="connsiteY6" fmla="*/ 631501 h 2007637"/>
              <a:gd name="connsiteX7" fmla="*/ 1849463 w 5112568"/>
              <a:gd name="connsiteY7" fmla="*/ 762128 h 2007637"/>
              <a:gd name="connsiteX8" fmla="*/ 1849463 w 5112568"/>
              <a:gd name="connsiteY8" fmla="*/ 2007453 h 2007637"/>
              <a:gd name="connsiteX9" fmla="*/ 126963 w 5112568"/>
              <a:gd name="connsiteY9" fmla="*/ 648563 h 2007637"/>
              <a:gd name="connsiteX10" fmla="*/ 0 w 5112568"/>
              <a:gd name="connsiteY10" fmla="*/ 547724 h 2007637"/>
              <a:gd name="connsiteX11" fmla="*/ 0 w 5112568"/>
              <a:gd name="connsiteY11" fmla="*/ 109547 h 2007637"/>
              <a:gd name="connsiteX0" fmla="*/ 0 w 5112568"/>
              <a:gd name="connsiteY0" fmla="*/ 109547 h 2007637"/>
              <a:gd name="connsiteX1" fmla="*/ 109547 w 5112568"/>
              <a:gd name="connsiteY1" fmla="*/ 0 h 2007637"/>
              <a:gd name="connsiteX2" fmla="*/ 5003021 w 5112568"/>
              <a:gd name="connsiteY2" fmla="*/ 0 h 2007637"/>
              <a:gd name="connsiteX3" fmla="*/ 5112568 w 5112568"/>
              <a:gd name="connsiteY3" fmla="*/ 109547 h 2007637"/>
              <a:gd name="connsiteX4" fmla="*/ 5112568 w 5112568"/>
              <a:gd name="connsiteY4" fmla="*/ 547724 h 2007637"/>
              <a:gd name="connsiteX5" fmla="*/ 5003021 w 5112568"/>
              <a:gd name="connsiteY5" fmla="*/ 657271 h 2007637"/>
              <a:gd name="connsiteX6" fmla="*/ 2014926 w 5112568"/>
              <a:gd name="connsiteY6" fmla="*/ 631501 h 2007637"/>
              <a:gd name="connsiteX7" fmla="*/ 1849463 w 5112568"/>
              <a:gd name="connsiteY7" fmla="*/ 762128 h 2007637"/>
              <a:gd name="connsiteX8" fmla="*/ 1849463 w 5112568"/>
              <a:gd name="connsiteY8" fmla="*/ 2007453 h 2007637"/>
              <a:gd name="connsiteX9" fmla="*/ 266300 w 5112568"/>
              <a:gd name="connsiteY9" fmla="*/ 1345249 h 2007637"/>
              <a:gd name="connsiteX10" fmla="*/ 0 w 5112568"/>
              <a:gd name="connsiteY10" fmla="*/ 547724 h 2007637"/>
              <a:gd name="connsiteX11" fmla="*/ 0 w 5112568"/>
              <a:gd name="connsiteY11" fmla="*/ 109547 h 2007637"/>
              <a:gd name="connsiteX0" fmla="*/ 0 w 5112568"/>
              <a:gd name="connsiteY0" fmla="*/ 109547 h 2007637"/>
              <a:gd name="connsiteX1" fmla="*/ 109547 w 5112568"/>
              <a:gd name="connsiteY1" fmla="*/ 0 h 2007637"/>
              <a:gd name="connsiteX2" fmla="*/ 5003021 w 5112568"/>
              <a:gd name="connsiteY2" fmla="*/ 0 h 2007637"/>
              <a:gd name="connsiteX3" fmla="*/ 5112568 w 5112568"/>
              <a:gd name="connsiteY3" fmla="*/ 109547 h 2007637"/>
              <a:gd name="connsiteX4" fmla="*/ 5112568 w 5112568"/>
              <a:gd name="connsiteY4" fmla="*/ 547724 h 2007637"/>
              <a:gd name="connsiteX5" fmla="*/ 5003021 w 5112568"/>
              <a:gd name="connsiteY5" fmla="*/ 657271 h 2007637"/>
              <a:gd name="connsiteX6" fmla="*/ 2014926 w 5112568"/>
              <a:gd name="connsiteY6" fmla="*/ 631501 h 2007637"/>
              <a:gd name="connsiteX7" fmla="*/ 1849463 w 5112568"/>
              <a:gd name="connsiteY7" fmla="*/ 762128 h 2007637"/>
              <a:gd name="connsiteX8" fmla="*/ 1849463 w 5112568"/>
              <a:gd name="connsiteY8" fmla="*/ 2007453 h 2007637"/>
              <a:gd name="connsiteX9" fmla="*/ 266300 w 5112568"/>
              <a:gd name="connsiteY9" fmla="*/ 1345249 h 2007637"/>
              <a:gd name="connsiteX10" fmla="*/ 38080 w 5112568"/>
              <a:gd name="connsiteY10" fmla="*/ 1476231 h 2007637"/>
              <a:gd name="connsiteX11" fmla="*/ 0 w 5112568"/>
              <a:gd name="connsiteY11" fmla="*/ 547724 h 2007637"/>
              <a:gd name="connsiteX12" fmla="*/ 0 w 5112568"/>
              <a:gd name="connsiteY12" fmla="*/ 109547 h 2007637"/>
              <a:gd name="connsiteX0" fmla="*/ 272767 w 5385335"/>
              <a:gd name="connsiteY0" fmla="*/ 109547 h 2007637"/>
              <a:gd name="connsiteX1" fmla="*/ 382314 w 5385335"/>
              <a:gd name="connsiteY1" fmla="*/ 0 h 2007637"/>
              <a:gd name="connsiteX2" fmla="*/ 5275788 w 5385335"/>
              <a:gd name="connsiteY2" fmla="*/ 0 h 2007637"/>
              <a:gd name="connsiteX3" fmla="*/ 5385335 w 5385335"/>
              <a:gd name="connsiteY3" fmla="*/ 109547 h 2007637"/>
              <a:gd name="connsiteX4" fmla="*/ 5385335 w 5385335"/>
              <a:gd name="connsiteY4" fmla="*/ 547724 h 2007637"/>
              <a:gd name="connsiteX5" fmla="*/ 5275788 w 5385335"/>
              <a:gd name="connsiteY5" fmla="*/ 657271 h 2007637"/>
              <a:gd name="connsiteX6" fmla="*/ 2287693 w 5385335"/>
              <a:gd name="connsiteY6" fmla="*/ 631501 h 2007637"/>
              <a:gd name="connsiteX7" fmla="*/ 2122230 w 5385335"/>
              <a:gd name="connsiteY7" fmla="*/ 762128 h 2007637"/>
              <a:gd name="connsiteX8" fmla="*/ 2122230 w 5385335"/>
              <a:gd name="connsiteY8" fmla="*/ 2007453 h 2007637"/>
              <a:gd name="connsiteX9" fmla="*/ 86222 w 5385335"/>
              <a:gd name="connsiteY9" fmla="*/ 1528129 h 2007637"/>
              <a:gd name="connsiteX10" fmla="*/ 310847 w 5385335"/>
              <a:gd name="connsiteY10" fmla="*/ 1476231 h 2007637"/>
              <a:gd name="connsiteX11" fmla="*/ 272767 w 5385335"/>
              <a:gd name="connsiteY11" fmla="*/ 547724 h 2007637"/>
              <a:gd name="connsiteX12" fmla="*/ 272767 w 5385335"/>
              <a:gd name="connsiteY12" fmla="*/ 109547 h 2007637"/>
              <a:gd name="connsiteX0" fmla="*/ 271794 w 5384362"/>
              <a:gd name="connsiteY0" fmla="*/ 109547 h 2007637"/>
              <a:gd name="connsiteX1" fmla="*/ 381341 w 5384362"/>
              <a:gd name="connsiteY1" fmla="*/ 0 h 2007637"/>
              <a:gd name="connsiteX2" fmla="*/ 5274815 w 5384362"/>
              <a:gd name="connsiteY2" fmla="*/ 0 h 2007637"/>
              <a:gd name="connsiteX3" fmla="*/ 5384362 w 5384362"/>
              <a:gd name="connsiteY3" fmla="*/ 109547 h 2007637"/>
              <a:gd name="connsiteX4" fmla="*/ 5384362 w 5384362"/>
              <a:gd name="connsiteY4" fmla="*/ 547724 h 2007637"/>
              <a:gd name="connsiteX5" fmla="*/ 5274815 w 5384362"/>
              <a:gd name="connsiteY5" fmla="*/ 657271 h 2007637"/>
              <a:gd name="connsiteX6" fmla="*/ 2286720 w 5384362"/>
              <a:gd name="connsiteY6" fmla="*/ 631501 h 2007637"/>
              <a:gd name="connsiteX7" fmla="*/ 2121257 w 5384362"/>
              <a:gd name="connsiteY7" fmla="*/ 762128 h 2007637"/>
              <a:gd name="connsiteX8" fmla="*/ 2121257 w 5384362"/>
              <a:gd name="connsiteY8" fmla="*/ 2007453 h 2007637"/>
              <a:gd name="connsiteX9" fmla="*/ 85249 w 5384362"/>
              <a:gd name="connsiteY9" fmla="*/ 1528129 h 2007637"/>
              <a:gd name="connsiteX10" fmla="*/ 318583 w 5384362"/>
              <a:gd name="connsiteY10" fmla="*/ 1371729 h 2007637"/>
              <a:gd name="connsiteX11" fmla="*/ 271794 w 5384362"/>
              <a:gd name="connsiteY11" fmla="*/ 547724 h 2007637"/>
              <a:gd name="connsiteX12" fmla="*/ 271794 w 5384362"/>
              <a:gd name="connsiteY12" fmla="*/ 109547 h 2007637"/>
              <a:gd name="connsiteX0" fmla="*/ 158558 w 5271126"/>
              <a:gd name="connsiteY0" fmla="*/ 109547 h 2007637"/>
              <a:gd name="connsiteX1" fmla="*/ 268105 w 5271126"/>
              <a:gd name="connsiteY1" fmla="*/ 0 h 2007637"/>
              <a:gd name="connsiteX2" fmla="*/ 5161579 w 5271126"/>
              <a:gd name="connsiteY2" fmla="*/ 0 h 2007637"/>
              <a:gd name="connsiteX3" fmla="*/ 5271126 w 5271126"/>
              <a:gd name="connsiteY3" fmla="*/ 109547 h 2007637"/>
              <a:gd name="connsiteX4" fmla="*/ 5271126 w 5271126"/>
              <a:gd name="connsiteY4" fmla="*/ 547724 h 2007637"/>
              <a:gd name="connsiteX5" fmla="*/ 5161579 w 5271126"/>
              <a:gd name="connsiteY5" fmla="*/ 657271 h 2007637"/>
              <a:gd name="connsiteX6" fmla="*/ 2173484 w 5271126"/>
              <a:gd name="connsiteY6" fmla="*/ 631501 h 2007637"/>
              <a:gd name="connsiteX7" fmla="*/ 2008021 w 5271126"/>
              <a:gd name="connsiteY7" fmla="*/ 762128 h 2007637"/>
              <a:gd name="connsiteX8" fmla="*/ 2008021 w 5271126"/>
              <a:gd name="connsiteY8" fmla="*/ 2007453 h 2007637"/>
              <a:gd name="connsiteX9" fmla="*/ 102642 w 5271126"/>
              <a:gd name="connsiteY9" fmla="*/ 1554255 h 2007637"/>
              <a:gd name="connsiteX10" fmla="*/ 205347 w 5271126"/>
              <a:gd name="connsiteY10" fmla="*/ 1371729 h 2007637"/>
              <a:gd name="connsiteX11" fmla="*/ 158558 w 5271126"/>
              <a:gd name="connsiteY11" fmla="*/ 547724 h 2007637"/>
              <a:gd name="connsiteX12" fmla="*/ 158558 w 5271126"/>
              <a:gd name="connsiteY12" fmla="*/ 109547 h 2007637"/>
              <a:gd name="connsiteX0" fmla="*/ 2187316 w 7299884"/>
              <a:gd name="connsiteY0" fmla="*/ 109547 h 2007637"/>
              <a:gd name="connsiteX1" fmla="*/ 2296863 w 7299884"/>
              <a:gd name="connsiteY1" fmla="*/ 0 h 2007637"/>
              <a:gd name="connsiteX2" fmla="*/ 7190337 w 7299884"/>
              <a:gd name="connsiteY2" fmla="*/ 0 h 2007637"/>
              <a:gd name="connsiteX3" fmla="*/ 7299884 w 7299884"/>
              <a:gd name="connsiteY3" fmla="*/ 109547 h 2007637"/>
              <a:gd name="connsiteX4" fmla="*/ 7299884 w 7299884"/>
              <a:gd name="connsiteY4" fmla="*/ 547724 h 2007637"/>
              <a:gd name="connsiteX5" fmla="*/ 7190337 w 7299884"/>
              <a:gd name="connsiteY5" fmla="*/ 657271 h 2007637"/>
              <a:gd name="connsiteX6" fmla="*/ 4202242 w 7299884"/>
              <a:gd name="connsiteY6" fmla="*/ 631501 h 2007637"/>
              <a:gd name="connsiteX7" fmla="*/ 4036779 w 7299884"/>
              <a:gd name="connsiteY7" fmla="*/ 762128 h 2007637"/>
              <a:gd name="connsiteX8" fmla="*/ 4036779 w 7299884"/>
              <a:gd name="connsiteY8" fmla="*/ 2007453 h 2007637"/>
              <a:gd name="connsiteX9" fmla="*/ 23926 w 7299884"/>
              <a:gd name="connsiteY9" fmla="*/ 1510712 h 2007637"/>
              <a:gd name="connsiteX10" fmla="*/ 2234105 w 7299884"/>
              <a:gd name="connsiteY10" fmla="*/ 1371729 h 2007637"/>
              <a:gd name="connsiteX11" fmla="*/ 2187316 w 7299884"/>
              <a:gd name="connsiteY11" fmla="*/ 547724 h 2007637"/>
              <a:gd name="connsiteX12" fmla="*/ 2187316 w 7299884"/>
              <a:gd name="connsiteY12" fmla="*/ 109547 h 2007637"/>
              <a:gd name="connsiteX0" fmla="*/ 2187468 w 7300036"/>
              <a:gd name="connsiteY0" fmla="*/ 109547 h 2007637"/>
              <a:gd name="connsiteX1" fmla="*/ 2297015 w 7300036"/>
              <a:gd name="connsiteY1" fmla="*/ 0 h 2007637"/>
              <a:gd name="connsiteX2" fmla="*/ 7190489 w 7300036"/>
              <a:gd name="connsiteY2" fmla="*/ 0 h 2007637"/>
              <a:gd name="connsiteX3" fmla="*/ 7300036 w 7300036"/>
              <a:gd name="connsiteY3" fmla="*/ 109547 h 2007637"/>
              <a:gd name="connsiteX4" fmla="*/ 7300036 w 7300036"/>
              <a:gd name="connsiteY4" fmla="*/ 547724 h 2007637"/>
              <a:gd name="connsiteX5" fmla="*/ 7190489 w 7300036"/>
              <a:gd name="connsiteY5" fmla="*/ 657271 h 2007637"/>
              <a:gd name="connsiteX6" fmla="*/ 4202394 w 7300036"/>
              <a:gd name="connsiteY6" fmla="*/ 631501 h 2007637"/>
              <a:gd name="connsiteX7" fmla="*/ 4036931 w 7300036"/>
              <a:gd name="connsiteY7" fmla="*/ 762128 h 2007637"/>
              <a:gd name="connsiteX8" fmla="*/ 4036931 w 7300036"/>
              <a:gd name="connsiteY8" fmla="*/ 2007453 h 2007637"/>
              <a:gd name="connsiteX9" fmla="*/ 24078 w 7300036"/>
              <a:gd name="connsiteY9" fmla="*/ 1510712 h 2007637"/>
              <a:gd name="connsiteX10" fmla="*/ 2216840 w 7300036"/>
              <a:gd name="connsiteY10" fmla="*/ 1441397 h 2007637"/>
              <a:gd name="connsiteX11" fmla="*/ 2187468 w 7300036"/>
              <a:gd name="connsiteY11" fmla="*/ 547724 h 2007637"/>
              <a:gd name="connsiteX12" fmla="*/ 2187468 w 7300036"/>
              <a:gd name="connsiteY12" fmla="*/ 109547 h 2007637"/>
              <a:gd name="connsiteX0" fmla="*/ 2187468 w 7300036"/>
              <a:gd name="connsiteY0" fmla="*/ 109547 h 2007637"/>
              <a:gd name="connsiteX1" fmla="*/ 2297015 w 7300036"/>
              <a:gd name="connsiteY1" fmla="*/ 0 h 2007637"/>
              <a:gd name="connsiteX2" fmla="*/ 7190489 w 7300036"/>
              <a:gd name="connsiteY2" fmla="*/ 0 h 2007637"/>
              <a:gd name="connsiteX3" fmla="*/ 7300036 w 7300036"/>
              <a:gd name="connsiteY3" fmla="*/ 109547 h 2007637"/>
              <a:gd name="connsiteX4" fmla="*/ 7300036 w 7300036"/>
              <a:gd name="connsiteY4" fmla="*/ 547724 h 2007637"/>
              <a:gd name="connsiteX5" fmla="*/ 7190489 w 7300036"/>
              <a:gd name="connsiteY5" fmla="*/ 657271 h 2007637"/>
              <a:gd name="connsiteX6" fmla="*/ 4202394 w 7300036"/>
              <a:gd name="connsiteY6" fmla="*/ 631501 h 2007637"/>
              <a:gd name="connsiteX7" fmla="*/ 4036931 w 7300036"/>
              <a:gd name="connsiteY7" fmla="*/ 762128 h 2007637"/>
              <a:gd name="connsiteX8" fmla="*/ 4036931 w 7300036"/>
              <a:gd name="connsiteY8" fmla="*/ 2007453 h 2007637"/>
              <a:gd name="connsiteX9" fmla="*/ 24078 w 7300036"/>
              <a:gd name="connsiteY9" fmla="*/ 1510712 h 2007637"/>
              <a:gd name="connsiteX10" fmla="*/ 2216840 w 7300036"/>
              <a:gd name="connsiteY10" fmla="*/ 1441397 h 2007637"/>
              <a:gd name="connsiteX11" fmla="*/ 2187468 w 7300036"/>
              <a:gd name="connsiteY11" fmla="*/ 547724 h 2007637"/>
              <a:gd name="connsiteX12" fmla="*/ 2187468 w 7300036"/>
              <a:gd name="connsiteY12" fmla="*/ 109547 h 2007637"/>
              <a:gd name="connsiteX0" fmla="*/ 2443943 w 7556511"/>
              <a:gd name="connsiteY0" fmla="*/ 109547 h 2095474"/>
              <a:gd name="connsiteX1" fmla="*/ 2553490 w 7556511"/>
              <a:gd name="connsiteY1" fmla="*/ 0 h 2095474"/>
              <a:gd name="connsiteX2" fmla="*/ 7446964 w 7556511"/>
              <a:gd name="connsiteY2" fmla="*/ 0 h 2095474"/>
              <a:gd name="connsiteX3" fmla="*/ 7556511 w 7556511"/>
              <a:gd name="connsiteY3" fmla="*/ 109547 h 2095474"/>
              <a:gd name="connsiteX4" fmla="*/ 7556511 w 7556511"/>
              <a:gd name="connsiteY4" fmla="*/ 547724 h 2095474"/>
              <a:gd name="connsiteX5" fmla="*/ 7446964 w 7556511"/>
              <a:gd name="connsiteY5" fmla="*/ 657271 h 2095474"/>
              <a:gd name="connsiteX6" fmla="*/ 4458869 w 7556511"/>
              <a:gd name="connsiteY6" fmla="*/ 631501 h 2095474"/>
              <a:gd name="connsiteX7" fmla="*/ 4293406 w 7556511"/>
              <a:gd name="connsiteY7" fmla="*/ 762128 h 2095474"/>
              <a:gd name="connsiteX8" fmla="*/ 4293406 w 7556511"/>
              <a:gd name="connsiteY8" fmla="*/ 2007453 h 2095474"/>
              <a:gd name="connsiteX9" fmla="*/ 322297 w 7556511"/>
              <a:gd name="connsiteY9" fmla="*/ 1972620 h 2095474"/>
              <a:gd name="connsiteX10" fmla="*/ 280553 w 7556511"/>
              <a:gd name="connsiteY10" fmla="*/ 1510712 h 2095474"/>
              <a:gd name="connsiteX11" fmla="*/ 2473315 w 7556511"/>
              <a:gd name="connsiteY11" fmla="*/ 1441397 h 2095474"/>
              <a:gd name="connsiteX12" fmla="*/ 2443943 w 7556511"/>
              <a:gd name="connsiteY12" fmla="*/ 547724 h 2095474"/>
              <a:gd name="connsiteX13" fmla="*/ 2443943 w 7556511"/>
              <a:gd name="connsiteY13" fmla="*/ 109547 h 2095474"/>
              <a:gd name="connsiteX0" fmla="*/ 2188980 w 7301548"/>
              <a:gd name="connsiteY0" fmla="*/ 109547 h 2095474"/>
              <a:gd name="connsiteX1" fmla="*/ 2298527 w 7301548"/>
              <a:gd name="connsiteY1" fmla="*/ 0 h 2095474"/>
              <a:gd name="connsiteX2" fmla="*/ 7192001 w 7301548"/>
              <a:gd name="connsiteY2" fmla="*/ 0 h 2095474"/>
              <a:gd name="connsiteX3" fmla="*/ 7301548 w 7301548"/>
              <a:gd name="connsiteY3" fmla="*/ 109547 h 2095474"/>
              <a:gd name="connsiteX4" fmla="*/ 7301548 w 7301548"/>
              <a:gd name="connsiteY4" fmla="*/ 547724 h 2095474"/>
              <a:gd name="connsiteX5" fmla="*/ 7192001 w 7301548"/>
              <a:gd name="connsiteY5" fmla="*/ 657271 h 2095474"/>
              <a:gd name="connsiteX6" fmla="*/ 4203906 w 7301548"/>
              <a:gd name="connsiteY6" fmla="*/ 631501 h 2095474"/>
              <a:gd name="connsiteX7" fmla="*/ 4038443 w 7301548"/>
              <a:gd name="connsiteY7" fmla="*/ 762128 h 2095474"/>
              <a:gd name="connsiteX8" fmla="*/ 4038443 w 7301548"/>
              <a:gd name="connsiteY8" fmla="*/ 2007453 h 2095474"/>
              <a:gd name="connsiteX9" fmla="*/ 67334 w 7301548"/>
              <a:gd name="connsiteY9" fmla="*/ 1972620 h 2095474"/>
              <a:gd name="connsiteX10" fmla="*/ 25590 w 7301548"/>
              <a:gd name="connsiteY10" fmla="*/ 1510712 h 2095474"/>
              <a:gd name="connsiteX11" fmla="*/ 2218352 w 7301548"/>
              <a:gd name="connsiteY11" fmla="*/ 1441397 h 2095474"/>
              <a:gd name="connsiteX12" fmla="*/ 2188980 w 7301548"/>
              <a:gd name="connsiteY12" fmla="*/ 547724 h 2095474"/>
              <a:gd name="connsiteX13" fmla="*/ 2188980 w 7301548"/>
              <a:gd name="connsiteY13" fmla="*/ 109547 h 2095474"/>
              <a:gd name="connsiteX0" fmla="*/ 2165611 w 7278179"/>
              <a:gd name="connsiteY0" fmla="*/ 109547 h 2095474"/>
              <a:gd name="connsiteX1" fmla="*/ 2275158 w 7278179"/>
              <a:gd name="connsiteY1" fmla="*/ 0 h 2095474"/>
              <a:gd name="connsiteX2" fmla="*/ 7168632 w 7278179"/>
              <a:gd name="connsiteY2" fmla="*/ 0 h 2095474"/>
              <a:gd name="connsiteX3" fmla="*/ 7278179 w 7278179"/>
              <a:gd name="connsiteY3" fmla="*/ 109547 h 2095474"/>
              <a:gd name="connsiteX4" fmla="*/ 7278179 w 7278179"/>
              <a:gd name="connsiteY4" fmla="*/ 547724 h 2095474"/>
              <a:gd name="connsiteX5" fmla="*/ 7168632 w 7278179"/>
              <a:gd name="connsiteY5" fmla="*/ 657271 h 2095474"/>
              <a:gd name="connsiteX6" fmla="*/ 4180537 w 7278179"/>
              <a:gd name="connsiteY6" fmla="*/ 631501 h 2095474"/>
              <a:gd name="connsiteX7" fmla="*/ 4015074 w 7278179"/>
              <a:gd name="connsiteY7" fmla="*/ 762128 h 2095474"/>
              <a:gd name="connsiteX8" fmla="*/ 4015074 w 7278179"/>
              <a:gd name="connsiteY8" fmla="*/ 2007453 h 2095474"/>
              <a:gd name="connsiteX9" fmla="*/ 43965 w 7278179"/>
              <a:gd name="connsiteY9" fmla="*/ 1972620 h 2095474"/>
              <a:gd name="connsiteX10" fmla="*/ 37055 w 7278179"/>
              <a:gd name="connsiteY10" fmla="*/ 1510712 h 2095474"/>
              <a:gd name="connsiteX11" fmla="*/ 2194983 w 7278179"/>
              <a:gd name="connsiteY11" fmla="*/ 1441397 h 2095474"/>
              <a:gd name="connsiteX12" fmla="*/ 2165611 w 7278179"/>
              <a:gd name="connsiteY12" fmla="*/ 547724 h 2095474"/>
              <a:gd name="connsiteX13" fmla="*/ 2165611 w 7278179"/>
              <a:gd name="connsiteY13" fmla="*/ 109547 h 2095474"/>
              <a:gd name="connsiteX0" fmla="*/ 2179235 w 7291803"/>
              <a:gd name="connsiteY0" fmla="*/ 109547 h 2101075"/>
              <a:gd name="connsiteX1" fmla="*/ 2288782 w 7291803"/>
              <a:gd name="connsiteY1" fmla="*/ 0 h 2101075"/>
              <a:gd name="connsiteX2" fmla="*/ 7182256 w 7291803"/>
              <a:gd name="connsiteY2" fmla="*/ 0 h 2101075"/>
              <a:gd name="connsiteX3" fmla="*/ 7291803 w 7291803"/>
              <a:gd name="connsiteY3" fmla="*/ 109547 h 2101075"/>
              <a:gd name="connsiteX4" fmla="*/ 7291803 w 7291803"/>
              <a:gd name="connsiteY4" fmla="*/ 547724 h 2101075"/>
              <a:gd name="connsiteX5" fmla="*/ 7182256 w 7291803"/>
              <a:gd name="connsiteY5" fmla="*/ 657271 h 2101075"/>
              <a:gd name="connsiteX6" fmla="*/ 4194161 w 7291803"/>
              <a:gd name="connsiteY6" fmla="*/ 631501 h 2101075"/>
              <a:gd name="connsiteX7" fmla="*/ 4028698 w 7291803"/>
              <a:gd name="connsiteY7" fmla="*/ 762128 h 2101075"/>
              <a:gd name="connsiteX8" fmla="*/ 4028698 w 7291803"/>
              <a:gd name="connsiteY8" fmla="*/ 2007453 h 2101075"/>
              <a:gd name="connsiteX9" fmla="*/ 31463 w 7291803"/>
              <a:gd name="connsiteY9" fmla="*/ 1990037 h 2101075"/>
              <a:gd name="connsiteX10" fmla="*/ 50679 w 7291803"/>
              <a:gd name="connsiteY10" fmla="*/ 1510712 h 2101075"/>
              <a:gd name="connsiteX11" fmla="*/ 2208607 w 7291803"/>
              <a:gd name="connsiteY11" fmla="*/ 1441397 h 2101075"/>
              <a:gd name="connsiteX12" fmla="*/ 2179235 w 7291803"/>
              <a:gd name="connsiteY12" fmla="*/ 547724 h 2101075"/>
              <a:gd name="connsiteX13" fmla="*/ 2179235 w 7291803"/>
              <a:gd name="connsiteY13" fmla="*/ 109547 h 2101075"/>
              <a:gd name="connsiteX0" fmla="*/ 2162178 w 7274746"/>
              <a:gd name="connsiteY0" fmla="*/ 109547 h 2101075"/>
              <a:gd name="connsiteX1" fmla="*/ 2271725 w 7274746"/>
              <a:gd name="connsiteY1" fmla="*/ 0 h 2101075"/>
              <a:gd name="connsiteX2" fmla="*/ 7165199 w 7274746"/>
              <a:gd name="connsiteY2" fmla="*/ 0 h 2101075"/>
              <a:gd name="connsiteX3" fmla="*/ 7274746 w 7274746"/>
              <a:gd name="connsiteY3" fmla="*/ 109547 h 2101075"/>
              <a:gd name="connsiteX4" fmla="*/ 7274746 w 7274746"/>
              <a:gd name="connsiteY4" fmla="*/ 547724 h 2101075"/>
              <a:gd name="connsiteX5" fmla="*/ 7165199 w 7274746"/>
              <a:gd name="connsiteY5" fmla="*/ 657271 h 2101075"/>
              <a:gd name="connsiteX6" fmla="*/ 4177104 w 7274746"/>
              <a:gd name="connsiteY6" fmla="*/ 631501 h 2101075"/>
              <a:gd name="connsiteX7" fmla="*/ 4011641 w 7274746"/>
              <a:gd name="connsiteY7" fmla="*/ 762128 h 2101075"/>
              <a:gd name="connsiteX8" fmla="*/ 4011641 w 7274746"/>
              <a:gd name="connsiteY8" fmla="*/ 2007453 h 2101075"/>
              <a:gd name="connsiteX9" fmla="*/ 14406 w 7274746"/>
              <a:gd name="connsiteY9" fmla="*/ 1990037 h 2101075"/>
              <a:gd name="connsiteX10" fmla="*/ 33622 w 7274746"/>
              <a:gd name="connsiteY10" fmla="*/ 1510712 h 2101075"/>
              <a:gd name="connsiteX11" fmla="*/ 2191550 w 7274746"/>
              <a:gd name="connsiteY11" fmla="*/ 1441397 h 2101075"/>
              <a:gd name="connsiteX12" fmla="*/ 2162178 w 7274746"/>
              <a:gd name="connsiteY12" fmla="*/ 547724 h 2101075"/>
              <a:gd name="connsiteX13" fmla="*/ 2162178 w 7274746"/>
              <a:gd name="connsiteY13" fmla="*/ 109547 h 2101075"/>
              <a:gd name="connsiteX0" fmla="*/ 2162178 w 7274746"/>
              <a:gd name="connsiteY0" fmla="*/ 109547 h 2101075"/>
              <a:gd name="connsiteX1" fmla="*/ 2271725 w 7274746"/>
              <a:gd name="connsiteY1" fmla="*/ 0 h 2101075"/>
              <a:gd name="connsiteX2" fmla="*/ 7165199 w 7274746"/>
              <a:gd name="connsiteY2" fmla="*/ 0 h 2101075"/>
              <a:gd name="connsiteX3" fmla="*/ 7274746 w 7274746"/>
              <a:gd name="connsiteY3" fmla="*/ 109547 h 2101075"/>
              <a:gd name="connsiteX4" fmla="*/ 7274746 w 7274746"/>
              <a:gd name="connsiteY4" fmla="*/ 547724 h 2101075"/>
              <a:gd name="connsiteX5" fmla="*/ 7165199 w 7274746"/>
              <a:gd name="connsiteY5" fmla="*/ 657271 h 2101075"/>
              <a:gd name="connsiteX6" fmla="*/ 4177104 w 7274746"/>
              <a:gd name="connsiteY6" fmla="*/ 631501 h 2101075"/>
              <a:gd name="connsiteX7" fmla="*/ 4011641 w 7274746"/>
              <a:gd name="connsiteY7" fmla="*/ 762128 h 2101075"/>
              <a:gd name="connsiteX8" fmla="*/ 4011641 w 7274746"/>
              <a:gd name="connsiteY8" fmla="*/ 2007453 h 2101075"/>
              <a:gd name="connsiteX9" fmla="*/ 14406 w 7274746"/>
              <a:gd name="connsiteY9" fmla="*/ 1990037 h 2101075"/>
              <a:gd name="connsiteX10" fmla="*/ 33622 w 7274746"/>
              <a:gd name="connsiteY10" fmla="*/ 1449752 h 2101075"/>
              <a:gd name="connsiteX11" fmla="*/ 2191550 w 7274746"/>
              <a:gd name="connsiteY11" fmla="*/ 1441397 h 2101075"/>
              <a:gd name="connsiteX12" fmla="*/ 2162178 w 7274746"/>
              <a:gd name="connsiteY12" fmla="*/ 547724 h 2101075"/>
              <a:gd name="connsiteX13" fmla="*/ 2162178 w 7274746"/>
              <a:gd name="connsiteY13" fmla="*/ 109547 h 2101075"/>
              <a:gd name="connsiteX0" fmla="*/ 2162178 w 7274746"/>
              <a:gd name="connsiteY0" fmla="*/ 109547 h 2101075"/>
              <a:gd name="connsiteX1" fmla="*/ 2271725 w 7274746"/>
              <a:gd name="connsiteY1" fmla="*/ 0 h 2101075"/>
              <a:gd name="connsiteX2" fmla="*/ 7165199 w 7274746"/>
              <a:gd name="connsiteY2" fmla="*/ 0 h 2101075"/>
              <a:gd name="connsiteX3" fmla="*/ 7274746 w 7274746"/>
              <a:gd name="connsiteY3" fmla="*/ 109547 h 2101075"/>
              <a:gd name="connsiteX4" fmla="*/ 7274746 w 7274746"/>
              <a:gd name="connsiteY4" fmla="*/ 547724 h 2101075"/>
              <a:gd name="connsiteX5" fmla="*/ 7165199 w 7274746"/>
              <a:gd name="connsiteY5" fmla="*/ 657271 h 2101075"/>
              <a:gd name="connsiteX6" fmla="*/ 4177104 w 7274746"/>
              <a:gd name="connsiteY6" fmla="*/ 631501 h 2101075"/>
              <a:gd name="connsiteX7" fmla="*/ 4011641 w 7274746"/>
              <a:gd name="connsiteY7" fmla="*/ 762128 h 2101075"/>
              <a:gd name="connsiteX8" fmla="*/ 4011641 w 7274746"/>
              <a:gd name="connsiteY8" fmla="*/ 2007453 h 2101075"/>
              <a:gd name="connsiteX9" fmla="*/ 14406 w 7274746"/>
              <a:gd name="connsiteY9" fmla="*/ 1990037 h 2101075"/>
              <a:gd name="connsiteX10" fmla="*/ 33622 w 7274746"/>
              <a:gd name="connsiteY10" fmla="*/ 1449752 h 2101075"/>
              <a:gd name="connsiteX11" fmla="*/ 2191550 w 7274746"/>
              <a:gd name="connsiteY11" fmla="*/ 1389145 h 2101075"/>
              <a:gd name="connsiteX12" fmla="*/ 2162178 w 7274746"/>
              <a:gd name="connsiteY12" fmla="*/ 547724 h 2101075"/>
              <a:gd name="connsiteX13" fmla="*/ 2162178 w 7274746"/>
              <a:gd name="connsiteY13" fmla="*/ 109547 h 2101075"/>
              <a:gd name="connsiteX0" fmla="*/ 2162178 w 7274746"/>
              <a:gd name="connsiteY0" fmla="*/ 109547 h 2101075"/>
              <a:gd name="connsiteX1" fmla="*/ 2271725 w 7274746"/>
              <a:gd name="connsiteY1" fmla="*/ 0 h 2101075"/>
              <a:gd name="connsiteX2" fmla="*/ 7165199 w 7274746"/>
              <a:gd name="connsiteY2" fmla="*/ 0 h 2101075"/>
              <a:gd name="connsiteX3" fmla="*/ 7274746 w 7274746"/>
              <a:gd name="connsiteY3" fmla="*/ 109547 h 2101075"/>
              <a:gd name="connsiteX4" fmla="*/ 7274746 w 7274746"/>
              <a:gd name="connsiteY4" fmla="*/ 547724 h 2101075"/>
              <a:gd name="connsiteX5" fmla="*/ 7165199 w 7274746"/>
              <a:gd name="connsiteY5" fmla="*/ 657271 h 2101075"/>
              <a:gd name="connsiteX6" fmla="*/ 4177104 w 7274746"/>
              <a:gd name="connsiteY6" fmla="*/ 631501 h 2101075"/>
              <a:gd name="connsiteX7" fmla="*/ 4011641 w 7274746"/>
              <a:gd name="connsiteY7" fmla="*/ 762128 h 2101075"/>
              <a:gd name="connsiteX8" fmla="*/ 4011641 w 7274746"/>
              <a:gd name="connsiteY8" fmla="*/ 2007453 h 2101075"/>
              <a:gd name="connsiteX9" fmla="*/ 14406 w 7274746"/>
              <a:gd name="connsiteY9" fmla="*/ 1990037 h 2101075"/>
              <a:gd name="connsiteX10" fmla="*/ 33622 w 7274746"/>
              <a:gd name="connsiteY10" fmla="*/ 1449752 h 2101075"/>
              <a:gd name="connsiteX11" fmla="*/ 2191550 w 7274746"/>
              <a:gd name="connsiteY11" fmla="*/ 1441397 h 2101075"/>
              <a:gd name="connsiteX12" fmla="*/ 2162178 w 7274746"/>
              <a:gd name="connsiteY12" fmla="*/ 547724 h 2101075"/>
              <a:gd name="connsiteX13" fmla="*/ 2162178 w 7274746"/>
              <a:gd name="connsiteY13" fmla="*/ 109547 h 2101075"/>
              <a:gd name="connsiteX0" fmla="*/ 2162178 w 7274746"/>
              <a:gd name="connsiteY0" fmla="*/ 109547 h 2101075"/>
              <a:gd name="connsiteX1" fmla="*/ 2271725 w 7274746"/>
              <a:gd name="connsiteY1" fmla="*/ 0 h 2101075"/>
              <a:gd name="connsiteX2" fmla="*/ 7165199 w 7274746"/>
              <a:gd name="connsiteY2" fmla="*/ 0 h 2101075"/>
              <a:gd name="connsiteX3" fmla="*/ 7274746 w 7274746"/>
              <a:gd name="connsiteY3" fmla="*/ 109547 h 2101075"/>
              <a:gd name="connsiteX4" fmla="*/ 7274746 w 7274746"/>
              <a:gd name="connsiteY4" fmla="*/ 547724 h 2101075"/>
              <a:gd name="connsiteX5" fmla="*/ 7165199 w 7274746"/>
              <a:gd name="connsiteY5" fmla="*/ 657271 h 2101075"/>
              <a:gd name="connsiteX6" fmla="*/ 4177104 w 7274746"/>
              <a:gd name="connsiteY6" fmla="*/ 631501 h 2101075"/>
              <a:gd name="connsiteX7" fmla="*/ 4011641 w 7274746"/>
              <a:gd name="connsiteY7" fmla="*/ 762128 h 2101075"/>
              <a:gd name="connsiteX8" fmla="*/ 4011641 w 7274746"/>
              <a:gd name="connsiteY8" fmla="*/ 2007453 h 2101075"/>
              <a:gd name="connsiteX9" fmla="*/ 14406 w 7274746"/>
              <a:gd name="connsiteY9" fmla="*/ 1990037 h 2101075"/>
              <a:gd name="connsiteX10" fmla="*/ 33622 w 7274746"/>
              <a:gd name="connsiteY10" fmla="*/ 1449752 h 2101075"/>
              <a:gd name="connsiteX11" fmla="*/ 2191550 w 7274746"/>
              <a:gd name="connsiteY11" fmla="*/ 1406562 h 2101075"/>
              <a:gd name="connsiteX12" fmla="*/ 2162178 w 7274746"/>
              <a:gd name="connsiteY12" fmla="*/ 547724 h 2101075"/>
              <a:gd name="connsiteX13" fmla="*/ 2162178 w 7274746"/>
              <a:gd name="connsiteY13" fmla="*/ 109547 h 2101075"/>
              <a:gd name="connsiteX0" fmla="*/ 2162178 w 7274746"/>
              <a:gd name="connsiteY0" fmla="*/ 109547 h 2101075"/>
              <a:gd name="connsiteX1" fmla="*/ 2271725 w 7274746"/>
              <a:gd name="connsiteY1" fmla="*/ 0 h 2101075"/>
              <a:gd name="connsiteX2" fmla="*/ 7165199 w 7274746"/>
              <a:gd name="connsiteY2" fmla="*/ 0 h 2101075"/>
              <a:gd name="connsiteX3" fmla="*/ 7274746 w 7274746"/>
              <a:gd name="connsiteY3" fmla="*/ 109547 h 2101075"/>
              <a:gd name="connsiteX4" fmla="*/ 7274746 w 7274746"/>
              <a:gd name="connsiteY4" fmla="*/ 547724 h 2101075"/>
              <a:gd name="connsiteX5" fmla="*/ 7165199 w 7274746"/>
              <a:gd name="connsiteY5" fmla="*/ 657271 h 2101075"/>
              <a:gd name="connsiteX6" fmla="*/ 4177104 w 7274746"/>
              <a:gd name="connsiteY6" fmla="*/ 631501 h 2101075"/>
              <a:gd name="connsiteX7" fmla="*/ 4011641 w 7274746"/>
              <a:gd name="connsiteY7" fmla="*/ 762128 h 2101075"/>
              <a:gd name="connsiteX8" fmla="*/ 4011641 w 7274746"/>
              <a:gd name="connsiteY8" fmla="*/ 2007453 h 2101075"/>
              <a:gd name="connsiteX9" fmla="*/ 14406 w 7274746"/>
              <a:gd name="connsiteY9" fmla="*/ 1990037 h 2101075"/>
              <a:gd name="connsiteX10" fmla="*/ 33622 w 7274746"/>
              <a:gd name="connsiteY10" fmla="*/ 1449752 h 2101075"/>
              <a:gd name="connsiteX11" fmla="*/ 2191550 w 7274746"/>
              <a:gd name="connsiteY11" fmla="*/ 1406562 h 2101075"/>
              <a:gd name="connsiteX12" fmla="*/ 2162178 w 7274746"/>
              <a:gd name="connsiteY12" fmla="*/ 547724 h 2101075"/>
              <a:gd name="connsiteX13" fmla="*/ 2162178 w 7274746"/>
              <a:gd name="connsiteY13" fmla="*/ 109547 h 2101075"/>
              <a:gd name="connsiteX0" fmla="*/ 2162178 w 7274746"/>
              <a:gd name="connsiteY0" fmla="*/ 109547 h 2101075"/>
              <a:gd name="connsiteX1" fmla="*/ 2271725 w 7274746"/>
              <a:gd name="connsiteY1" fmla="*/ 0 h 2101075"/>
              <a:gd name="connsiteX2" fmla="*/ 7165199 w 7274746"/>
              <a:gd name="connsiteY2" fmla="*/ 0 h 2101075"/>
              <a:gd name="connsiteX3" fmla="*/ 7274746 w 7274746"/>
              <a:gd name="connsiteY3" fmla="*/ 109547 h 2101075"/>
              <a:gd name="connsiteX4" fmla="*/ 7274746 w 7274746"/>
              <a:gd name="connsiteY4" fmla="*/ 547724 h 2101075"/>
              <a:gd name="connsiteX5" fmla="*/ 7165199 w 7274746"/>
              <a:gd name="connsiteY5" fmla="*/ 657271 h 2101075"/>
              <a:gd name="connsiteX6" fmla="*/ 4177104 w 7274746"/>
              <a:gd name="connsiteY6" fmla="*/ 631501 h 2101075"/>
              <a:gd name="connsiteX7" fmla="*/ 4011641 w 7274746"/>
              <a:gd name="connsiteY7" fmla="*/ 762128 h 2101075"/>
              <a:gd name="connsiteX8" fmla="*/ 4011641 w 7274746"/>
              <a:gd name="connsiteY8" fmla="*/ 2007453 h 2101075"/>
              <a:gd name="connsiteX9" fmla="*/ 14406 w 7274746"/>
              <a:gd name="connsiteY9" fmla="*/ 1990037 h 2101075"/>
              <a:gd name="connsiteX10" fmla="*/ 33622 w 7274746"/>
              <a:gd name="connsiteY10" fmla="*/ 1449752 h 2101075"/>
              <a:gd name="connsiteX11" fmla="*/ 2191550 w 7274746"/>
              <a:gd name="connsiteY11" fmla="*/ 1432688 h 2101075"/>
              <a:gd name="connsiteX12" fmla="*/ 2162178 w 7274746"/>
              <a:gd name="connsiteY12" fmla="*/ 547724 h 2101075"/>
              <a:gd name="connsiteX13" fmla="*/ 2162178 w 7274746"/>
              <a:gd name="connsiteY13" fmla="*/ 109547 h 2101075"/>
              <a:gd name="connsiteX0" fmla="*/ 2162178 w 7274746"/>
              <a:gd name="connsiteY0" fmla="*/ 109547 h 2056771"/>
              <a:gd name="connsiteX1" fmla="*/ 2271725 w 7274746"/>
              <a:gd name="connsiteY1" fmla="*/ 0 h 2056771"/>
              <a:gd name="connsiteX2" fmla="*/ 7165199 w 7274746"/>
              <a:gd name="connsiteY2" fmla="*/ 0 h 2056771"/>
              <a:gd name="connsiteX3" fmla="*/ 7274746 w 7274746"/>
              <a:gd name="connsiteY3" fmla="*/ 109547 h 2056771"/>
              <a:gd name="connsiteX4" fmla="*/ 7274746 w 7274746"/>
              <a:gd name="connsiteY4" fmla="*/ 547724 h 2056771"/>
              <a:gd name="connsiteX5" fmla="*/ 7165199 w 7274746"/>
              <a:gd name="connsiteY5" fmla="*/ 657271 h 2056771"/>
              <a:gd name="connsiteX6" fmla="*/ 4177104 w 7274746"/>
              <a:gd name="connsiteY6" fmla="*/ 631501 h 2056771"/>
              <a:gd name="connsiteX7" fmla="*/ 4011641 w 7274746"/>
              <a:gd name="connsiteY7" fmla="*/ 762128 h 2056771"/>
              <a:gd name="connsiteX8" fmla="*/ 4029058 w 7274746"/>
              <a:gd name="connsiteY8" fmla="*/ 1929076 h 2056771"/>
              <a:gd name="connsiteX9" fmla="*/ 14406 w 7274746"/>
              <a:gd name="connsiteY9" fmla="*/ 1990037 h 2056771"/>
              <a:gd name="connsiteX10" fmla="*/ 33622 w 7274746"/>
              <a:gd name="connsiteY10" fmla="*/ 1449752 h 2056771"/>
              <a:gd name="connsiteX11" fmla="*/ 2191550 w 7274746"/>
              <a:gd name="connsiteY11" fmla="*/ 1432688 h 2056771"/>
              <a:gd name="connsiteX12" fmla="*/ 2162178 w 7274746"/>
              <a:gd name="connsiteY12" fmla="*/ 547724 h 2056771"/>
              <a:gd name="connsiteX13" fmla="*/ 2162178 w 7274746"/>
              <a:gd name="connsiteY13" fmla="*/ 109547 h 2056771"/>
              <a:gd name="connsiteX0" fmla="*/ 2162178 w 7274746"/>
              <a:gd name="connsiteY0" fmla="*/ 109547 h 2025179"/>
              <a:gd name="connsiteX1" fmla="*/ 2271725 w 7274746"/>
              <a:gd name="connsiteY1" fmla="*/ 0 h 2025179"/>
              <a:gd name="connsiteX2" fmla="*/ 7165199 w 7274746"/>
              <a:gd name="connsiteY2" fmla="*/ 0 h 2025179"/>
              <a:gd name="connsiteX3" fmla="*/ 7274746 w 7274746"/>
              <a:gd name="connsiteY3" fmla="*/ 109547 h 2025179"/>
              <a:gd name="connsiteX4" fmla="*/ 7274746 w 7274746"/>
              <a:gd name="connsiteY4" fmla="*/ 547724 h 2025179"/>
              <a:gd name="connsiteX5" fmla="*/ 7165199 w 7274746"/>
              <a:gd name="connsiteY5" fmla="*/ 657271 h 2025179"/>
              <a:gd name="connsiteX6" fmla="*/ 4177104 w 7274746"/>
              <a:gd name="connsiteY6" fmla="*/ 631501 h 2025179"/>
              <a:gd name="connsiteX7" fmla="*/ 4011641 w 7274746"/>
              <a:gd name="connsiteY7" fmla="*/ 762128 h 2025179"/>
              <a:gd name="connsiteX8" fmla="*/ 4029058 w 7274746"/>
              <a:gd name="connsiteY8" fmla="*/ 1929076 h 2025179"/>
              <a:gd name="connsiteX9" fmla="*/ 14406 w 7274746"/>
              <a:gd name="connsiteY9" fmla="*/ 1990037 h 2025179"/>
              <a:gd name="connsiteX10" fmla="*/ 33622 w 7274746"/>
              <a:gd name="connsiteY10" fmla="*/ 1449752 h 2025179"/>
              <a:gd name="connsiteX11" fmla="*/ 2191550 w 7274746"/>
              <a:gd name="connsiteY11" fmla="*/ 1432688 h 2025179"/>
              <a:gd name="connsiteX12" fmla="*/ 2162178 w 7274746"/>
              <a:gd name="connsiteY12" fmla="*/ 547724 h 2025179"/>
              <a:gd name="connsiteX13" fmla="*/ 2162178 w 7274746"/>
              <a:gd name="connsiteY13" fmla="*/ 109547 h 2025179"/>
              <a:gd name="connsiteX0" fmla="*/ 2162178 w 7274746"/>
              <a:gd name="connsiteY0" fmla="*/ 109547 h 2044752"/>
              <a:gd name="connsiteX1" fmla="*/ 2271725 w 7274746"/>
              <a:gd name="connsiteY1" fmla="*/ 0 h 2044752"/>
              <a:gd name="connsiteX2" fmla="*/ 7165199 w 7274746"/>
              <a:gd name="connsiteY2" fmla="*/ 0 h 2044752"/>
              <a:gd name="connsiteX3" fmla="*/ 7274746 w 7274746"/>
              <a:gd name="connsiteY3" fmla="*/ 109547 h 2044752"/>
              <a:gd name="connsiteX4" fmla="*/ 7274746 w 7274746"/>
              <a:gd name="connsiteY4" fmla="*/ 547724 h 2044752"/>
              <a:gd name="connsiteX5" fmla="*/ 7165199 w 7274746"/>
              <a:gd name="connsiteY5" fmla="*/ 657271 h 2044752"/>
              <a:gd name="connsiteX6" fmla="*/ 4177104 w 7274746"/>
              <a:gd name="connsiteY6" fmla="*/ 631501 h 2044752"/>
              <a:gd name="connsiteX7" fmla="*/ 4011641 w 7274746"/>
              <a:gd name="connsiteY7" fmla="*/ 762128 h 2044752"/>
              <a:gd name="connsiteX8" fmla="*/ 4029058 w 7274746"/>
              <a:gd name="connsiteY8" fmla="*/ 1990036 h 2044752"/>
              <a:gd name="connsiteX9" fmla="*/ 14406 w 7274746"/>
              <a:gd name="connsiteY9" fmla="*/ 1990037 h 2044752"/>
              <a:gd name="connsiteX10" fmla="*/ 33622 w 7274746"/>
              <a:gd name="connsiteY10" fmla="*/ 1449752 h 2044752"/>
              <a:gd name="connsiteX11" fmla="*/ 2191550 w 7274746"/>
              <a:gd name="connsiteY11" fmla="*/ 1432688 h 2044752"/>
              <a:gd name="connsiteX12" fmla="*/ 2162178 w 7274746"/>
              <a:gd name="connsiteY12" fmla="*/ 547724 h 2044752"/>
              <a:gd name="connsiteX13" fmla="*/ 2162178 w 7274746"/>
              <a:gd name="connsiteY13" fmla="*/ 109547 h 2044752"/>
              <a:gd name="connsiteX0" fmla="*/ 2162178 w 7274746"/>
              <a:gd name="connsiteY0" fmla="*/ 109547 h 2044752"/>
              <a:gd name="connsiteX1" fmla="*/ 2271725 w 7274746"/>
              <a:gd name="connsiteY1" fmla="*/ 0 h 2044752"/>
              <a:gd name="connsiteX2" fmla="*/ 7165199 w 7274746"/>
              <a:gd name="connsiteY2" fmla="*/ 0 h 2044752"/>
              <a:gd name="connsiteX3" fmla="*/ 7274746 w 7274746"/>
              <a:gd name="connsiteY3" fmla="*/ 109547 h 2044752"/>
              <a:gd name="connsiteX4" fmla="*/ 7274746 w 7274746"/>
              <a:gd name="connsiteY4" fmla="*/ 547724 h 2044752"/>
              <a:gd name="connsiteX5" fmla="*/ 7165199 w 7274746"/>
              <a:gd name="connsiteY5" fmla="*/ 657271 h 2044752"/>
              <a:gd name="connsiteX6" fmla="*/ 4177104 w 7274746"/>
              <a:gd name="connsiteY6" fmla="*/ 631501 h 2044752"/>
              <a:gd name="connsiteX7" fmla="*/ 4011641 w 7274746"/>
              <a:gd name="connsiteY7" fmla="*/ 762128 h 2044752"/>
              <a:gd name="connsiteX8" fmla="*/ 4029058 w 7274746"/>
              <a:gd name="connsiteY8" fmla="*/ 1990036 h 2044752"/>
              <a:gd name="connsiteX9" fmla="*/ 14406 w 7274746"/>
              <a:gd name="connsiteY9" fmla="*/ 1990037 h 2044752"/>
              <a:gd name="connsiteX10" fmla="*/ 33622 w 7274746"/>
              <a:gd name="connsiteY10" fmla="*/ 1449752 h 2044752"/>
              <a:gd name="connsiteX11" fmla="*/ 2191550 w 7274746"/>
              <a:gd name="connsiteY11" fmla="*/ 1432688 h 2044752"/>
              <a:gd name="connsiteX12" fmla="*/ 2162178 w 7274746"/>
              <a:gd name="connsiteY12" fmla="*/ 547724 h 2044752"/>
              <a:gd name="connsiteX13" fmla="*/ 2162178 w 7274746"/>
              <a:gd name="connsiteY13" fmla="*/ 109547 h 2044752"/>
              <a:gd name="connsiteX0" fmla="*/ 2162178 w 7274746"/>
              <a:gd name="connsiteY0" fmla="*/ 109547 h 2029195"/>
              <a:gd name="connsiteX1" fmla="*/ 2271725 w 7274746"/>
              <a:gd name="connsiteY1" fmla="*/ 0 h 2029195"/>
              <a:gd name="connsiteX2" fmla="*/ 7165199 w 7274746"/>
              <a:gd name="connsiteY2" fmla="*/ 0 h 2029195"/>
              <a:gd name="connsiteX3" fmla="*/ 7274746 w 7274746"/>
              <a:gd name="connsiteY3" fmla="*/ 109547 h 2029195"/>
              <a:gd name="connsiteX4" fmla="*/ 7274746 w 7274746"/>
              <a:gd name="connsiteY4" fmla="*/ 547724 h 2029195"/>
              <a:gd name="connsiteX5" fmla="*/ 7165199 w 7274746"/>
              <a:gd name="connsiteY5" fmla="*/ 657271 h 2029195"/>
              <a:gd name="connsiteX6" fmla="*/ 4177104 w 7274746"/>
              <a:gd name="connsiteY6" fmla="*/ 631501 h 2029195"/>
              <a:gd name="connsiteX7" fmla="*/ 4011641 w 7274746"/>
              <a:gd name="connsiteY7" fmla="*/ 762128 h 2029195"/>
              <a:gd name="connsiteX8" fmla="*/ 4029058 w 7274746"/>
              <a:gd name="connsiteY8" fmla="*/ 1990036 h 2029195"/>
              <a:gd name="connsiteX9" fmla="*/ 14406 w 7274746"/>
              <a:gd name="connsiteY9" fmla="*/ 1990037 h 2029195"/>
              <a:gd name="connsiteX10" fmla="*/ 33622 w 7274746"/>
              <a:gd name="connsiteY10" fmla="*/ 1449752 h 2029195"/>
              <a:gd name="connsiteX11" fmla="*/ 2191550 w 7274746"/>
              <a:gd name="connsiteY11" fmla="*/ 1432688 h 2029195"/>
              <a:gd name="connsiteX12" fmla="*/ 2162178 w 7274746"/>
              <a:gd name="connsiteY12" fmla="*/ 547724 h 2029195"/>
              <a:gd name="connsiteX13" fmla="*/ 2162178 w 7274746"/>
              <a:gd name="connsiteY13" fmla="*/ 109547 h 2029195"/>
              <a:gd name="connsiteX0" fmla="*/ 2162178 w 7274746"/>
              <a:gd name="connsiteY0" fmla="*/ 109547 h 1998802"/>
              <a:gd name="connsiteX1" fmla="*/ 2271725 w 7274746"/>
              <a:gd name="connsiteY1" fmla="*/ 0 h 1998802"/>
              <a:gd name="connsiteX2" fmla="*/ 7165199 w 7274746"/>
              <a:gd name="connsiteY2" fmla="*/ 0 h 1998802"/>
              <a:gd name="connsiteX3" fmla="*/ 7274746 w 7274746"/>
              <a:gd name="connsiteY3" fmla="*/ 109547 h 1998802"/>
              <a:gd name="connsiteX4" fmla="*/ 7274746 w 7274746"/>
              <a:gd name="connsiteY4" fmla="*/ 547724 h 1998802"/>
              <a:gd name="connsiteX5" fmla="*/ 7165199 w 7274746"/>
              <a:gd name="connsiteY5" fmla="*/ 657271 h 1998802"/>
              <a:gd name="connsiteX6" fmla="*/ 4177104 w 7274746"/>
              <a:gd name="connsiteY6" fmla="*/ 631501 h 1998802"/>
              <a:gd name="connsiteX7" fmla="*/ 4011641 w 7274746"/>
              <a:gd name="connsiteY7" fmla="*/ 762128 h 1998802"/>
              <a:gd name="connsiteX8" fmla="*/ 4029058 w 7274746"/>
              <a:gd name="connsiteY8" fmla="*/ 1990036 h 1998802"/>
              <a:gd name="connsiteX9" fmla="*/ 14406 w 7274746"/>
              <a:gd name="connsiteY9" fmla="*/ 1990037 h 1998802"/>
              <a:gd name="connsiteX10" fmla="*/ 33622 w 7274746"/>
              <a:gd name="connsiteY10" fmla="*/ 1449752 h 1998802"/>
              <a:gd name="connsiteX11" fmla="*/ 2191550 w 7274746"/>
              <a:gd name="connsiteY11" fmla="*/ 1432688 h 1998802"/>
              <a:gd name="connsiteX12" fmla="*/ 2162178 w 7274746"/>
              <a:gd name="connsiteY12" fmla="*/ 547724 h 1998802"/>
              <a:gd name="connsiteX13" fmla="*/ 2162178 w 7274746"/>
              <a:gd name="connsiteY13" fmla="*/ 109547 h 1998802"/>
              <a:gd name="connsiteX0" fmla="*/ 2149131 w 7261699"/>
              <a:gd name="connsiteY0" fmla="*/ 109547 h 1998802"/>
              <a:gd name="connsiteX1" fmla="*/ 2258678 w 7261699"/>
              <a:gd name="connsiteY1" fmla="*/ 0 h 1998802"/>
              <a:gd name="connsiteX2" fmla="*/ 7152152 w 7261699"/>
              <a:gd name="connsiteY2" fmla="*/ 0 h 1998802"/>
              <a:gd name="connsiteX3" fmla="*/ 7261699 w 7261699"/>
              <a:gd name="connsiteY3" fmla="*/ 109547 h 1998802"/>
              <a:gd name="connsiteX4" fmla="*/ 7261699 w 7261699"/>
              <a:gd name="connsiteY4" fmla="*/ 547724 h 1998802"/>
              <a:gd name="connsiteX5" fmla="*/ 7152152 w 7261699"/>
              <a:gd name="connsiteY5" fmla="*/ 657271 h 1998802"/>
              <a:gd name="connsiteX6" fmla="*/ 4164057 w 7261699"/>
              <a:gd name="connsiteY6" fmla="*/ 631501 h 1998802"/>
              <a:gd name="connsiteX7" fmla="*/ 3998594 w 7261699"/>
              <a:gd name="connsiteY7" fmla="*/ 762128 h 1998802"/>
              <a:gd name="connsiteX8" fmla="*/ 4016011 w 7261699"/>
              <a:gd name="connsiteY8" fmla="*/ 1990036 h 1998802"/>
              <a:gd name="connsiteX9" fmla="*/ 1359 w 7261699"/>
              <a:gd name="connsiteY9" fmla="*/ 1990037 h 1998802"/>
              <a:gd name="connsiteX10" fmla="*/ 20575 w 7261699"/>
              <a:gd name="connsiteY10" fmla="*/ 1449752 h 1998802"/>
              <a:gd name="connsiteX11" fmla="*/ 2178503 w 7261699"/>
              <a:gd name="connsiteY11" fmla="*/ 1432688 h 1998802"/>
              <a:gd name="connsiteX12" fmla="*/ 2149131 w 7261699"/>
              <a:gd name="connsiteY12" fmla="*/ 547724 h 1998802"/>
              <a:gd name="connsiteX13" fmla="*/ 2149131 w 7261699"/>
              <a:gd name="connsiteY13" fmla="*/ 109547 h 1998802"/>
              <a:gd name="connsiteX0" fmla="*/ 2156434 w 7269002"/>
              <a:gd name="connsiteY0" fmla="*/ 109547 h 1998802"/>
              <a:gd name="connsiteX1" fmla="*/ 2265981 w 7269002"/>
              <a:gd name="connsiteY1" fmla="*/ 0 h 1998802"/>
              <a:gd name="connsiteX2" fmla="*/ 7159455 w 7269002"/>
              <a:gd name="connsiteY2" fmla="*/ 0 h 1998802"/>
              <a:gd name="connsiteX3" fmla="*/ 7269002 w 7269002"/>
              <a:gd name="connsiteY3" fmla="*/ 109547 h 1998802"/>
              <a:gd name="connsiteX4" fmla="*/ 7269002 w 7269002"/>
              <a:gd name="connsiteY4" fmla="*/ 547724 h 1998802"/>
              <a:gd name="connsiteX5" fmla="*/ 7159455 w 7269002"/>
              <a:gd name="connsiteY5" fmla="*/ 657271 h 1998802"/>
              <a:gd name="connsiteX6" fmla="*/ 4171360 w 7269002"/>
              <a:gd name="connsiteY6" fmla="*/ 631501 h 1998802"/>
              <a:gd name="connsiteX7" fmla="*/ 4005897 w 7269002"/>
              <a:gd name="connsiteY7" fmla="*/ 762128 h 1998802"/>
              <a:gd name="connsiteX8" fmla="*/ 4023314 w 7269002"/>
              <a:gd name="connsiteY8" fmla="*/ 1990036 h 1998802"/>
              <a:gd name="connsiteX9" fmla="*/ 8662 w 7269002"/>
              <a:gd name="connsiteY9" fmla="*/ 1990037 h 1998802"/>
              <a:gd name="connsiteX10" fmla="*/ 1752 w 7269002"/>
              <a:gd name="connsiteY10" fmla="*/ 1449752 h 1998802"/>
              <a:gd name="connsiteX11" fmla="*/ 2185806 w 7269002"/>
              <a:gd name="connsiteY11" fmla="*/ 1432688 h 1998802"/>
              <a:gd name="connsiteX12" fmla="*/ 2156434 w 7269002"/>
              <a:gd name="connsiteY12" fmla="*/ 547724 h 1998802"/>
              <a:gd name="connsiteX13" fmla="*/ 2156434 w 7269002"/>
              <a:gd name="connsiteY13" fmla="*/ 109547 h 1998802"/>
              <a:gd name="connsiteX0" fmla="*/ 2156434 w 7269002"/>
              <a:gd name="connsiteY0" fmla="*/ 109547 h 1998802"/>
              <a:gd name="connsiteX1" fmla="*/ 2265981 w 7269002"/>
              <a:gd name="connsiteY1" fmla="*/ 0 h 1998802"/>
              <a:gd name="connsiteX2" fmla="*/ 7159455 w 7269002"/>
              <a:gd name="connsiteY2" fmla="*/ 0 h 1998802"/>
              <a:gd name="connsiteX3" fmla="*/ 7269002 w 7269002"/>
              <a:gd name="connsiteY3" fmla="*/ 109547 h 1998802"/>
              <a:gd name="connsiteX4" fmla="*/ 7269002 w 7269002"/>
              <a:gd name="connsiteY4" fmla="*/ 547724 h 1998802"/>
              <a:gd name="connsiteX5" fmla="*/ 7159455 w 7269002"/>
              <a:gd name="connsiteY5" fmla="*/ 657271 h 1998802"/>
              <a:gd name="connsiteX6" fmla="*/ 4171360 w 7269002"/>
              <a:gd name="connsiteY6" fmla="*/ 631501 h 1998802"/>
              <a:gd name="connsiteX7" fmla="*/ 4005897 w 7269002"/>
              <a:gd name="connsiteY7" fmla="*/ 762128 h 1998802"/>
              <a:gd name="connsiteX8" fmla="*/ 4023314 w 7269002"/>
              <a:gd name="connsiteY8" fmla="*/ 1990036 h 1998802"/>
              <a:gd name="connsiteX9" fmla="*/ 8662 w 7269002"/>
              <a:gd name="connsiteY9" fmla="*/ 1990037 h 1998802"/>
              <a:gd name="connsiteX10" fmla="*/ 1752 w 7269002"/>
              <a:gd name="connsiteY10" fmla="*/ 1449752 h 1998802"/>
              <a:gd name="connsiteX11" fmla="*/ 2185806 w 7269002"/>
              <a:gd name="connsiteY11" fmla="*/ 1432688 h 1998802"/>
              <a:gd name="connsiteX12" fmla="*/ 2156434 w 7269002"/>
              <a:gd name="connsiteY12" fmla="*/ 547724 h 1998802"/>
              <a:gd name="connsiteX13" fmla="*/ 2156434 w 7269002"/>
              <a:gd name="connsiteY13" fmla="*/ 109547 h 1998802"/>
              <a:gd name="connsiteX0" fmla="*/ 2156434 w 7269002"/>
              <a:gd name="connsiteY0" fmla="*/ 109547 h 1998802"/>
              <a:gd name="connsiteX1" fmla="*/ 2265981 w 7269002"/>
              <a:gd name="connsiteY1" fmla="*/ 0 h 1998802"/>
              <a:gd name="connsiteX2" fmla="*/ 7159455 w 7269002"/>
              <a:gd name="connsiteY2" fmla="*/ 0 h 1998802"/>
              <a:gd name="connsiteX3" fmla="*/ 7269002 w 7269002"/>
              <a:gd name="connsiteY3" fmla="*/ 109547 h 1998802"/>
              <a:gd name="connsiteX4" fmla="*/ 7269002 w 7269002"/>
              <a:gd name="connsiteY4" fmla="*/ 547724 h 1998802"/>
              <a:gd name="connsiteX5" fmla="*/ 7159455 w 7269002"/>
              <a:gd name="connsiteY5" fmla="*/ 657271 h 1998802"/>
              <a:gd name="connsiteX6" fmla="*/ 4171360 w 7269002"/>
              <a:gd name="connsiteY6" fmla="*/ 631501 h 1998802"/>
              <a:gd name="connsiteX7" fmla="*/ 4005897 w 7269002"/>
              <a:gd name="connsiteY7" fmla="*/ 762128 h 1998802"/>
              <a:gd name="connsiteX8" fmla="*/ 4023314 w 7269002"/>
              <a:gd name="connsiteY8" fmla="*/ 1990036 h 1998802"/>
              <a:gd name="connsiteX9" fmla="*/ 8662 w 7269002"/>
              <a:gd name="connsiteY9" fmla="*/ 1990037 h 1998802"/>
              <a:gd name="connsiteX10" fmla="*/ 1752 w 7269002"/>
              <a:gd name="connsiteY10" fmla="*/ 1449752 h 1998802"/>
              <a:gd name="connsiteX11" fmla="*/ 2185806 w 7269002"/>
              <a:gd name="connsiteY11" fmla="*/ 1432688 h 1998802"/>
              <a:gd name="connsiteX12" fmla="*/ 2156434 w 7269002"/>
              <a:gd name="connsiteY12" fmla="*/ 547724 h 1998802"/>
              <a:gd name="connsiteX13" fmla="*/ 2156434 w 7269002"/>
              <a:gd name="connsiteY13" fmla="*/ 109547 h 1998802"/>
              <a:gd name="connsiteX0" fmla="*/ 2156434 w 7269002"/>
              <a:gd name="connsiteY0" fmla="*/ 109547 h 1998802"/>
              <a:gd name="connsiteX1" fmla="*/ 2265981 w 7269002"/>
              <a:gd name="connsiteY1" fmla="*/ 0 h 1998802"/>
              <a:gd name="connsiteX2" fmla="*/ 7159455 w 7269002"/>
              <a:gd name="connsiteY2" fmla="*/ 0 h 1998802"/>
              <a:gd name="connsiteX3" fmla="*/ 7269002 w 7269002"/>
              <a:gd name="connsiteY3" fmla="*/ 109547 h 1998802"/>
              <a:gd name="connsiteX4" fmla="*/ 7269002 w 7269002"/>
              <a:gd name="connsiteY4" fmla="*/ 547724 h 1998802"/>
              <a:gd name="connsiteX5" fmla="*/ 7159455 w 7269002"/>
              <a:gd name="connsiteY5" fmla="*/ 657271 h 1998802"/>
              <a:gd name="connsiteX6" fmla="*/ 4171360 w 7269002"/>
              <a:gd name="connsiteY6" fmla="*/ 631501 h 1998802"/>
              <a:gd name="connsiteX7" fmla="*/ 4005897 w 7269002"/>
              <a:gd name="connsiteY7" fmla="*/ 762128 h 1998802"/>
              <a:gd name="connsiteX8" fmla="*/ 4023314 w 7269002"/>
              <a:gd name="connsiteY8" fmla="*/ 1990036 h 1998802"/>
              <a:gd name="connsiteX9" fmla="*/ 8662 w 7269002"/>
              <a:gd name="connsiteY9" fmla="*/ 1990037 h 1998802"/>
              <a:gd name="connsiteX10" fmla="*/ 1752 w 7269002"/>
              <a:gd name="connsiteY10" fmla="*/ 1449752 h 1998802"/>
              <a:gd name="connsiteX11" fmla="*/ 2185806 w 7269002"/>
              <a:gd name="connsiteY11" fmla="*/ 1432688 h 1998802"/>
              <a:gd name="connsiteX12" fmla="*/ 2156434 w 7269002"/>
              <a:gd name="connsiteY12" fmla="*/ 547724 h 1998802"/>
              <a:gd name="connsiteX13" fmla="*/ 2156434 w 7269002"/>
              <a:gd name="connsiteY13" fmla="*/ 109547 h 1998802"/>
              <a:gd name="connsiteX0" fmla="*/ 2156434 w 7269002"/>
              <a:gd name="connsiteY0" fmla="*/ 109547 h 1998802"/>
              <a:gd name="connsiteX1" fmla="*/ 2265981 w 7269002"/>
              <a:gd name="connsiteY1" fmla="*/ 0 h 1998802"/>
              <a:gd name="connsiteX2" fmla="*/ 7159455 w 7269002"/>
              <a:gd name="connsiteY2" fmla="*/ 0 h 1998802"/>
              <a:gd name="connsiteX3" fmla="*/ 7269002 w 7269002"/>
              <a:gd name="connsiteY3" fmla="*/ 109547 h 1998802"/>
              <a:gd name="connsiteX4" fmla="*/ 7269002 w 7269002"/>
              <a:gd name="connsiteY4" fmla="*/ 547724 h 1998802"/>
              <a:gd name="connsiteX5" fmla="*/ 7159455 w 7269002"/>
              <a:gd name="connsiteY5" fmla="*/ 657271 h 1998802"/>
              <a:gd name="connsiteX6" fmla="*/ 4171360 w 7269002"/>
              <a:gd name="connsiteY6" fmla="*/ 631501 h 1998802"/>
              <a:gd name="connsiteX7" fmla="*/ 4005897 w 7269002"/>
              <a:gd name="connsiteY7" fmla="*/ 762128 h 1998802"/>
              <a:gd name="connsiteX8" fmla="*/ 4023314 w 7269002"/>
              <a:gd name="connsiteY8" fmla="*/ 1990036 h 1998802"/>
              <a:gd name="connsiteX9" fmla="*/ 8662 w 7269002"/>
              <a:gd name="connsiteY9" fmla="*/ 1990037 h 1998802"/>
              <a:gd name="connsiteX10" fmla="*/ 1752 w 7269002"/>
              <a:gd name="connsiteY10" fmla="*/ 1449752 h 1998802"/>
              <a:gd name="connsiteX11" fmla="*/ 2185806 w 7269002"/>
              <a:gd name="connsiteY11" fmla="*/ 1441397 h 1998802"/>
              <a:gd name="connsiteX12" fmla="*/ 2156434 w 7269002"/>
              <a:gd name="connsiteY12" fmla="*/ 547724 h 1998802"/>
              <a:gd name="connsiteX13" fmla="*/ 2156434 w 7269002"/>
              <a:gd name="connsiteY13" fmla="*/ 109547 h 1998802"/>
              <a:gd name="connsiteX0" fmla="*/ 2156434 w 7269002"/>
              <a:gd name="connsiteY0" fmla="*/ 109547 h 1998802"/>
              <a:gd name="connsiteX1" fmla="*/ 2265981 w 7269002"/>
              <a:gd name="connsiteY1" fmla="*/ 0 h 1998802"/>
              <a:gd name="connsiteX2" fmla="*/ 7159455 w 7269002"/>
              <a:gd name="connsiteY2" fmla="*/ 0 h 1998802"/>
              <a:gd name="connsiteX3" fmla="*/ 7269002 w 7269002"/>
              <a:gd name="connsiteY3" fmla="*/ 109547 h 1998802"/>
              <a:gd name="connsiteX4" fmla="*/ 7269002 w 7269002"/>
              <a:gd name="connsiteY4" fmla="*/ 547724 h 1998802"/>
              <a:gd name="connsiteX5" fmla="*/ 7159455 w 7269002"/>
              <a:gd name="connsiteY5" fmla="*/ 657271 h 1998802"/>
              <a:gd name="connsiteX6" fmla="*/ 4171360 w 7269002"/>
              <a:gd name="connsiteY6" fmla="*/ 631501 h 1998802"/>
              <a:gd name="connsiteX7" fmla="*/ 4005897 w 7269002"/>
              <a:gd name="connsiteY7" fmla="*/ 762128 h 1998802"/>
              <a:gd name="connsiteX8" fmla="*/ 4023314 w 7269002"/>
              <a:gd name="connsiteY8" fmla="*/ 1990036 h 1998802"/>
              <a:gd name="connsiteX9" fmla="*/ 8662 w 7269002"/>
              <a:gd name="connsiteY9" fmla="*/ 1990037 h 1998802"/>
              <a:gd name="connsiteX10" fmla="*/ 1752 w 7269002"/>
              <a:gd name="connsiteY10" fmla="*/ 1449752 h 1998802"/>
              <a:gd name="connsiteX11" fmla="*/ 2185806 w 7269002"/>
              <a:gd name="connsiteY11" fmla="*/ 1441397 h 1998802"/>
              <a:gd name="connsiteX12" fmla="*/ 2156434 w 7269002"/>
              <a:gd name="connsiteY12" fmla="*/ 547724 h 1998802"/>
              <a:gd name="connsiteX13" fmla="*/ 2156434 w 7269002"/>
              <a:gd name="connsiteY13" fmla="*/ 109547 h 1998802"/>
              <a:gd name="connsiteX0" fmla="*/ 2156434 w 7269002"/>
              <a:gd name="connsiteY0" fmla="*/ 109547 h 1998802"/>
              <a:gd name="connsiteX1" fmla="*/ 2265981 w 7269002"/>
              <a:gd name="connsiteY1" fmla="*/ 0 h 1998802"/>
              <a:gd name="connsiteX2" fmla="*/ 7159455 w 7269002"/>
              <a:gd name="connsiteY2" fmla="*/ 0 h 1998802"/>
              <a:gd name="connsiteX3" fmla="*/ 7269002 w 7269002"/>
              <a:gd name="connsiteY3" fmla="*/ 109547 h 1998802"/>
              <a:gd name="connsiteX4" fmla="*/ 7269002 w 7269002"/>
              <a:gd name="connsiteY4" fmla="*/ 547724 h 1998802"/>
              <a:gd name="connsiteX5" fmla="*/ 7159455 w 7269002"/>
              <a:gd name="connsiteY5" fmla="*/ 657271 h 1998802"/>
              <a:gd name="connsiteX6" fmla="*/ 4171360 w 7269002"/>
              <a:gd name="connsiteY6" fmla="*/ 631501 h 1998802"/>
              <a:gd name="connsiteX7" fmla="*/ 4005897 w 7269002"/>
              <a:gd name="connsiteY7" fmla="*/ 762128 h 1998802"/>
              <a:gd name="connsiteX8" fmla="*/ 4023314 w 7269002"/>
              <a:gd name="connsiteY8" fmla="*/ 1990036 h 1998802"/>
              <a:gd name="connsiteX9" fmla="*/ 8662 w 7269002"/>
              <a:gd name="connsiteY9" fmla="*/ 1990037 h 1998802"/>
              <a:gd name="connsiteX10" fmla="*/ 1752 w 7269002"/>
              <a:gd name="connsiteY10" fmla="*/ 1449752 h 1998802"/>
              <a:gd name="connsiteX11" fmla="*/ 2185806 w 7269002"/>
              <a:gd name="connsiteY11" fmla="*/ 1441397 h 1998802"/>
              <a:gd name="connsiteX12" fmla="*/ 2156434 w 7269002"/>
              <a:gd name="connsiteY12" fmla="*/ 547724 h 1998802"/>
              <a:gd name="connsiteX13" fmla="*/ 2156434 w 7269002"/>
              <a:gd name="connsiteY13" fmla="*/ 109547 h 1998802"/>
              <a:gd name="connsiteX0" fmla="*/ 2156434 w 7269002"/>
              <a:gd name="connsiteY0" fmla="*/ 109547 h 1998802"/>
              <a:gd name="connsiteX1" fmla="*/ 2265981 w 7269002"/>
              <a:gd name="connsiteY1" fmla="*/ 0 h 1998802"/>
              <a:gd name="connsiteX2" fmla="*/ 7159455 w 7269002"/>
              <a:gd name="connsiteY2" fmla="*/ 0 h 1998802"/>
              <a:gd name="connsiteX3" fmla="*/ 7269002 w 7269002"/>
              <a:gd name="connsiteY3" fmla="*/ 109547 h 1998802"/>
              <a:gd name="connsiteX4" fmla="*/ 7269002 w 7269002"/>
              <a:gd name="connsiteY4" fmla="*/ 547724 h 1998802"/>
              <a:gd name="connsiteX5" fmla="*/ 7159455 w 7269002"/>
              <a:gd name="connsiteY5" fmla="*/ 657271 h 1998802"/>
              <a:gd name="connsiteX6" fmla="*/ 4171360 w 7269002"/>
              <a:gd name="connsiteY6" fmla="*/ 631501 h 1998802"/>
              <a:gd name="connsiteX7" fmla="*/ 4005897 w 7269002"/>
              <a:gd name="connsiteY7" fmla="*/ 762128 h 1998802"/>
              <a:gd name="connsiteX8" fmla="*/ 4023314 w 7269002"/>
              <a:gd name="connsiteY8" fmla="*/ 1990036 h 1998802"/>
              <a:gd name="connsiteX9" fmla="*/ 8662 w 7269002"/>
              <a:gd name="connsiteY9" fmla="*/ 1990037 h 1998802"/>
              <a:gd name="connsiteX10" fmla="*/ 1752 w 7269002"/>
              <a:gd name="connsiteY10" fmla="*/ 1449752 h 1998802"/>
              <a:gd name="connsiteX11" fmla="*/ 2185806 w 7269002"/>
              <a:gd name="connsiteY11" fmla="*/ 1441397 h 1998802"/>
              <a:gd name="connsiteX12" fmla="*/ 2156434 w 7269002"/>
              <a:gd name="connsiteY12" fmla="*/ 547724 h 1998802"/>
              <a:gd name="connsiteX13" fmla="*/ 2156434 w 7269002"/>
              <a:gd name="connsiteY13" fmla="*/ 109547 h 1998802"/>
              <a:gd name="connsiteX0" fmla="*/ 2156434 w 7269002"/>
              <a:gd name="connsiteY0" fmla="*/ 109547 h 1998802"/>
              <a:gd name="connsiteX1" fmla="*/ 2265981 w 7269002"/>
              <a:gd name="connsiteY1" fmla="*/ 0 h 1998802"/>
              <a:gd name="connsiteX2" fmla="*/ 7159455 w 7269002"/>
              <a:gd name="connsiteY2" fmla="*/ 0 h 1998802"/>
              <a:gd name="connsiteX3" fmla="*/ 7269002 w 7269002"/>
              <a:gd name="connsiteY3" fmla="*/ 109547 h 1998802"/>
              <a:gd name="connsiteX4" fmla="*/ 7269002 w 7269002"/>
              <a:gd name="connsiteY4" fmla="*/ 547724 h 1998802"/>
              <a:gd name="connsiteX5" fmla="*/ 7159455 w 7269002"/>
              <a:gd name="connsiteY5" fmla="*/ 657271 h 1998802"/>
              <a:gd name="connsiteX6" fmla="*/ 4171360 w 7269002"/>
              <a:gd name="connsiteY6" fmla="*/ 631501 h 1998802"/>
              <a:gd name="connsiteX7" fmla="*/ 4005897 w 7269002"/>
              <a:gd name="connsiteY7" fmla="*/ 762128 h 1998802"/>
              <a:gd name="connsiteX8" fmla="*/ 4023314 w 7269002"/>
              <a:gd name="connsiteY8" fmla="*/ 1990036 h 1998802"/>
              <a:gd name="connsiteX9" fmla="*/ 8662 w 7269002"/>
              <a:gd name="connsiteY9" fmla="*/ 1990037 h 1998802"/>
              <a:gd name="connsiteX10" fmla="*/ 1752 w 7269002"/>
              <a:gd name="connsiteY10" fmla="*/ 1449752 h 1998802"/>
              <a:gd name="connsiteX11" fmla="*/ 2185806 w 7269002"/>
              <a:gd name="connsiteY11" fmla="*/ 1441397 h 1998802"/>
              <a:gd name="connsiteX12" fmla="*/ 2156434 w 7269002"/>
              <a:gd name="connsiteY12" fmla="*/ 547724 h 1998802"/>
              <a:gd name="connsiteX13" fmla="*/ 2156434 w 7269002"/>
              <a:gd name="connsiteY13" fmla="*/ 109547 h 1998802"/>
              <a:gd name="connsiteX0" fmla="*/ 2156434 w 7269002"/>
              <a:gd name="connsiteY0" fmla="*/ 109547 h 1998802"/>
              <a:gd name="connsiteX1" fmla="*/ 2265981 w 7269002"/>
              <a:gd name="connsiteY1" fmla="*/ 0 h 1998802"/>
              <a:gd name="connsiteX2" fmla="*/ 7159455 w 7269002"/>
              <a:gd name="connsiteY2" fmla="*/ 0 h 1998802"/>
              <a:gd name="connsiteX3" fmla="*/ 7269002 w 7269002"/>
              <a:gd name="connsiteY3" fmla="*/ 109547 h 1998802"/>
              <a:gd name="connsiteX4" fmla="*/ 7269002 w 7269002"/>
              <a:gd name="connsiteY4" fmla="*/ 547724 h 1998802"/>
              <a:gd name="connsiteX5" fmla="*/ 7159455 w 7269002"/>
              <a:gd name="connsiteY5" fmla="*/ 657271 h 1998802"/>
              <a:gd name="connsiteX6" fmla="*/ 4171360 w 7269002"/>
              <a:gd name="connsiteY6" fmla="*/ 631501 h 1998802"/>
              <a:gd name="connsiteX7" fmla="*/ 4005897 w 7269002"/>
              <a:gd name="connsiteY7" fmla="*/ 762128 h 1998802"/>
              <a:gd name="connsiteX8" fmla="*/ 4023314 w 7269002"/>
              <a:gd name="connsiteY8" fmla="*/ 1990036 h 1998802"/>
              <a:gd name="connsiteX9" fmla="*/ 8662 w 7269002"/>
              <a:gd name="connsiteY9" fmla="*/ 1990037 h 1998802"/>
              <a:gd name="connsiteX10" fmla="*/ 1752 w 7269002"/>
              <a:gd name="connsiteY10" fmla="*/ 1449752 h 1998802"/>
              <a:gd name="connsiteX11" fmla="*/ 2185806 w 7269002"/>
              <a:gd name="connsiteY11" fmla="*/ 1441397 h 1998802"/>
              <a:gd name="connsiteX12" fmla="*/ 2156434 w 7269002"/>
              <a:gd name="connsiteY12" fmla="*/ 547724 h 1998802"/>
              <a:gd name="connsiteX13" fmla="*/ 2156434 w 7269002"/>
              <a:gd name="connsiteY13" fmla="*/ 109547 h 1998802"/>
              <a:gd name="connsiteX0" fmla="*/ 2156434 w 7269002"/>
              <a:gd name="connsiteY0" fmla="*/ 109547 h 1998802"/>
              <a:gd name="connsiteX1" fmla="*/ 2265981 w 7269002"/>
              <a:gd name="connsiteY1" fmla="*/ 0 h 1998802"/>
              <a:gd name="connsiteX2" fmla="*/ 7159455 w 7269002"/>
              <a:gd name="connsiteY2" fmla="*/ 0 h 1998802"/>
              <a:gd name="connsiteX3" fmla="*/ 7269002 w 7269002"/>
              <a:gd name="connsiteY3" fmla="*/ 109547 h 1998802"/>
              <a:gd name="connsiteX4" fmla="*/ 7269002 w 7269002"/>
              <a:gd name="connsiteY4" fmla="*/ 547724 h 1998802"/>
              <a:gd name="connsiteX5" fmla="*/ 7159455 w 7269002"/>
              <a:gd name="connsiteY5" fmla="*/ 657271 h 1998802"/>
              <a:gd name="connsiteX6" fmla="*/ 4171360 w 7269002"/>
              <a:gd name="connsiteY6" fmla="*/ 631501 h 1998802"/>
              <a:gd name="connsiteX7" fmla="*/ 4005897 w 7269002"/>
              <a:gd name="connsiteY7" fmla="*/ 762128 h 1998802"/>
              <a:gd name="connsiteX8" fmla="*/ 4023314 w 7269002"/>
              <a:gd name="connsiteY8" fmla="*/ 1990036 h 1998802"/>
              <a:gd name="connsiteX9" fmla="*/ 8662 w 7269002"/>
              <a:gd name="connsiteY9" fmla="*/ 1990037 h 1998802"/>
              <a:gd name="connsiteX10" fmla="*/ 1752 w 7269002"/>
              <a:gd name="connsiteY10" fmla="*/ 1449752 h 1998802"/>
              <a:gd name="connsiteX11" fmla="*/ 2185806 w 7269002"/>
              <a:gd name="connsiteY11" fmla="*/ 1441397 h 1998802"/>
              <a:gd name="connsiteX12" fmla="*/ 2156434 w 7269002"/>
              <a:gd name="connsiteY12" fmla="*/ 547724 h 1998802"/>
              <a:gd name="connsiteX13" fmla="*/ 2156434 w 7269002"/>
              <a:gd name="connsiteY13" fmla="*/ 109547 h 1998802"/>
              <a:gd name="connsiteX0" fmla="*/ 2156434 w 7269002"/>
              <a:gd name="connsiteY0" fmla="*/ 109547 h 1998802"/>
              <a:gd name="connsiteX1" fmla="*/ 2265981 w 7269002"/>
              <a:gd name="connsiteY1" fmla="*/ 0 h 1998802"/>
              <a:gd name="connsiteX2" fmla="*/ 7159455 w 7269002"/>
              <a:gd name="connsiteY2" fmla="*/ 0 h 1998802"/>
              <a:gd name="connsiteX3" fmla="*/ 7269002 w 7269002"/>
              <a:gd name="connsiteY3" fmla="*/ 109547 h 1998802"/>
              <a:gd name="connsiteX4" fmla="*/ 7269002 w 7269002"/>
              <a:gd name="connsiteY4" fmla="*/ 547724 h 1998802"/>
              <a:gd name="connsiteX5" fmla="*/ 7159455 w 7269002"/>
              <a:gd name="connsiteY5" fmla="*/ 657271 h 1998802"/>
              <a:gd name="connsiteX6" fmla="*/ 4171360 w 7269002"/>
              <a:gd name="connsiteY6" fmla="*/ 631501 h 1998802"/>
              <a:gd name="connsiteX7" fmla="*/ 4005897 w 7269002"/>
              <a:gd name="connsiteY7" fmla="*/ 762128 h 1998802"/>
              <a:gd name="connsiteX8" fmla="*/ 4023314 w 7269002"/>
              <a:gd name="connsiteY8" fmla="*/ 1990036 h 1998802"/>
              <a:gd name="connsiteX9" fmla="*/ 8662 w 7269002"/>
              <a:gd name="connsiteY9" fmla="*/ 1990037 h 1998802"/>
              <a:gd name="connsiteX10" fmla="*/ 1752 w 7269002"/>
              <a:gd name="connsiteY10" fmla="*/ 1449752 h 1998802"/>
              <a:gd name="connsiteX11" fmla="*/ 2185806 w 7269002"/>
              <a:gd name="connsiteY11" fmla="*/ 1441397 h 1998802"/>
              <a:gd name="connsiteX12" fmla="*/ 2156434 w 7269002"/>
              <a:gd name="connsiteY12" fmla="*/ 547724 h 1998802"/>
              <a:gd name="connsiteX13" fmla="*/ 2156434 w 7269002"/>
              <a:gd name="connsiteY13" fmla="*/ 109547 h 1998802"/>
              <a:gd name="connsiteX0" fmla="*/ 2156434 w 7269002"/>
              <a:gd name="connsiteY0" fmla="*/ 109547 h 2059492"/>
              <a:gd name="connsiteX1" fmla="*/ 2265981 w 7269002"/>
              <a:gd name="connsiteY1" fmla="*/ 0 h 2059492"/>
              <a:gd name="connsiteX2" fmla="*/ 7159455 w 7269002"/>
              <a:gd name="connsiteY2" fmla="*/ 0 h 2059492"/>
              <a:gd name="connsiteX3" fmla="*/ 7269002 w 7269002"/>
              <a:gd name="connsiteY3" fmla="*/ 109547 h 2059492"/>
              <a:gd name="connsiteX4" fmla="*/ 7269002 w 7269002"/>
              <a:gd name="connsiteY4" fmla="*/ 547724 h 2059492"/>
              <a:gd name="connsiteX5" fmla="*/ 7159455 w 7269002"/>
              <a:gd name="connsiteY5" fmla="*/ 657271 h 2059492"/>
              <a:gd name="connsiteX6" fmla="*/ 4171360 w 7269002"/>
              <a:gd name="connsiteY6" fmla="*/ 631501 h 2059492"/>
              <a:gd name="connsiteX7" fmla="*/ 4005897 w 7269002"/>
              <a:gd name="connsiteY7" fmla="*/ 762128 h 2059492"/>
              <a:gd name="connsiteX8" fmla="*/ 4023314 w 7269002"/>
              <a:gd name="connsiteY8" fmla="*/ 1990036 h 2059492"/>
              <a:gd name="connsiteX9" fmla="*/ 8662 w 7269002"/>
              <a:gd name="connsiteY9" fmla="*/ 1990037 h 2059492"/>
              <a:gd name="connsiteX10" fmla="*/ 1752 w 7269002"/>
              <a:gd name="connsiteY10" fmla="*/ 1449752 h 2059492"/>
              <a:gd name="connsiteX11" fmla="*/ 2185806 w 7269002"/>
              <a:gd name="connsiteY11" fmla="*/ 1441397 h 2059492"/>
              <a:gd name="connsiteX12" fmla="*/ 2156434 w 7269002"/>
              <a:gd name="connsiteY12" fmla="*/ 547724 h 2059492"/>
              <a:gd name="connsiteX13" fmla="*/ 2156434 w 7269002"/>
              <a:gd name="connsiteY13" fmla="*/ 109547 h 2059492"/>
              <a:gd name="connsiteX0" fmla="*/ 2156434 w 7269002"/>
              <a:gd name="connsiteY0" fmla="*/ 109547 h 1999742"/>
              <a:gd name="connsiteX1" fmla="*/ 2265981 w 7269002"/>
              <a:gd name="connsiteY1" fmla="*/ 0 h 1999742"/>
              <a:gd name="connsiteX2" fmla="*/ 7159455 w 7269002"/>
              <a:gd name="connsiteY2" fmla="*/ 0 h 1999742"/>
              <a:gd name="connsiteX3" fmla="*/ 7269002 w 7269002"/>
              <a:gd name="connsiteY3" fmla="*/ 109547 h 1999742"/>
              <a:gd name="connsiteX4" fmla="*/ 7269002 w 7269002"/>
              <a:gd name="connsiteY4" fmla="*/ 547724 h 1999742"/>
              <a:gd name="connsiteX5" fmla="*/ 7159455 w 7269002"/>
              <a:gd name="connsiteY5" fmla="*/ 657271 h 1999742"/>
              <a:gd name="connsiteX6" fmla="*/ 4171360 w 7269002"/>
              <a:gd name="connsiteY6" fmla="*/ 631501 h 1999742"/>
              <a:gd name="connsiteX7" fmla="*/ 4005897 w 7269002"/>
              <a:gd name="connsiteY7" fmla="*/ 762128 h 1999742"/>
              <a:gd name="connsiteX8" fmla="*/ 4023314 w 7269002"/>
              <a:gd name="connsiteY8" fmla="*/ 1876824 h 1999742"/>
              <a:gd name="connsiteX9" fmla="*/ 8662 w 7269002"/>
              <a:gd name="connsiteY9" fmla="*/ 1990037 h 1999742"/>
              <a:gd name="connsiteX10" fmla="*/ 1752 w 7269002"/>
              <a:gd name="connsiteY10" fmla="*/ 1449752 h 1999742"/>
              <a:gd name="connsiteX11" fmla="*/ 2185806 w 7269002"/>
              <a:gd name="connsiteY11" fmla="*/ 1441397 h 1999742"/>
              <a:gd name="connsiteX12" fmla="*/ 2156434 w 7269002"/>
              <a:gd name="connsiteY12" fmla="*/ 547724 h 1999742"/>
              <a:gd name="connsiteX13" fmla="*/ 2156434 w 7269002"/>
              <a:gd name="connsiteY13" fmla="*/ 109547 h 1999742"/>
              <a:gd name="connsiteX0" fmla="*/ 2156434 w 7269002"/>
              <a:gd name="connsiteY0" fmla="*/ 109547 h 2013379"/>
              <a:gd name="connsiteX1" fmla="*/ 2265981 w 7269002"/>
              <a:gd name="connsiteY1" fmla="*/ 0 h 2013379"/>
              <a:gd name="connsiteX2" fmla="*/ 7159455 w 7269002"/>
              <a:gd name="connsiteY2" fmla="*/ 0 h 2013379"/>
              <a:gd name="connsiteX3" fmla="*/ 7269002 w 7269002"/>
              <a:gd name="connsiteY3" fmla="*/ 109547 h 2013379"/>
              <a:gd name="connsiteX4" fmla="*/ 7269002 w 7269002"/>
              <a:gd name="connsiteY4" fmla="*/ 547724 h 2013379"/>
              <a:gd name="connsiteX5" fmla="*/ 7159455 w 7269002"/>
              <a:gd name="connsiteY5" fmla="*/ 657271 h 2013379"/>
              <a:gd name="connsiteX6" fmla="*/ 4171360 w 7269002"/>
              <a:gd name="connsiteY6" fmla="*/ 631501 h 2013379"/>
              <a:gd name="connsiteX7" fmla="*/ 4005897 w 7269002"/>
              <a:gd name="connsiteY7" fmla="*/ 762128 h 2013379"/>
              <a:gd name="connsiteX8" fmla="*/ 4023314 w 7269002"/>
              <a:gd name="connsiteY8" fmla="*/ 1876824 h 2013379"/>
              <a:gd name="connsiteX9" fmla="*/ 3883976 w 7269002"/>
              <a:gd name="connsiteY9" fmla="*/ 1911659 h 2013379"/>
              <a:gd name="connsiteX10" fmla="*/ 8662 w 7269002"/>
              <a:gd name="connsiteY10" fmla="*/ 1990037 h 2013379"/>
              <a:gd name="connsiteX11" fmla="*/ 1752 w 7269002"/>
              <a:gd name="connsiteY11" fmla="*/ 1449752 h 2013379"/>
              <a:gd name="connsiteX12" fmla="*/ 2185806 w 7269002"/>
              <a:gd name="connsiteY12" fmla="*/ 1441397 h 2013379"/>
              <a:gd name="connsiteX13" fmla="*/ 2156434 w 7269002"/>
              <a:gd name="connsiteY13" fmla="*/ 547724 h 2013379"/>
              <a:gd name="connsiteX14" fmla="*/ 2156434 w 7269002"/>
              <a:gd name="connsiteY14" fmla="*/ 109547 h 2013379"/>
              <a:gd name="connsiteX0" fmla="*/ 2156434 w 7269002"/>
              <a:gd name="connsiteY0" fmla="*/ 109547 h 2023948"/>
              <a:gd name="connsiteX1" fmla="*/ 2265981 w 7269002"/>
              <a:gd name="connsiteY1" fmla="*/ 0 h 2023948"/>
              <a:gd name="connsiteX2" fmla="*/ 7159455 w 7269002"/>
              <a:gd name="connsiteY2" fmla="*/ 0 h 2023948"/>
              <a:gd name="connsiteX3" fmla="*/ 7269002 w 7269002"/>
              <a:gd name="connsiteY3" fmla="*/ 109547 h 2023948"/>
              <a:gd name="connsiteX4" fmla="*/ 7269002 w 7269002"/>
              <a:gd name="connsiteY4" fmla="*/ 547724 h 2023948"/>
              <a:gd name="connsiteX5" fmla="*/ 7159455 w 7269002"/>
              <a:gd name="connsiteY5" fmla="*/ 657271 h 2023948"/>
              <a:gd name="connsiteX6" fmla="*/ 4171360 w 7269002"/>
              <a:gd name="connsiteY6" fmla="*/ 631501 h 2023948"/>
              <a:gd name="connsiteX7" fmla="*/ 4005897 w 7269002"/>
              <a:gd name="connsiteY7" fmla="*/ 762128 h 2023948"/>
              <a:gd name="connsiteX8" fmla="*/ 4023314 w 7269002"/>
              <a:gd name="connsiteY8" fmla="*/ 1876824 h 2023948"/>
              <a:gd name="connsiteX9" fmla="*/ 3883976 w 7269002"/>
              <a:gd name="connsiteY9" fmla="*/ 1972619 h 2023948"/>
              <a:gd name="connsiteX10" fmla="*/ 8662 w 7269002"/>
              <a:gd name="connsiteY10" fmla="*/ 1990037 h 2023948"/>
              <a:gd name="connsiteX11" fmla="*/ 1752 w 7269002"/>
              <a:gd name="connsiteY11" fmla="*/ 1449752 h 2023948"/>
              <a:gd name="connsiteX12" fmla="*/ 2185806 w 7269002"/>
              <a:gd name="connsiteY12" fmla="*/ 1441397 h 2023948"/>
              <a:gd name="connsiteX13" fmla="*/ 2156434 w 7269002"/>
              <a:gd name="connsiteY13" fmla="*/ 547724 h 2023948"/>
              <a:gd name="connsiteX14" fmla="*/ 2156434 w 7269002"/>
              <a:gd name="connsiteY14" fmla="*/ 109547 h 2023948"/>
              <a:gd name="connsiteX0" fmla="*/ 2156434 w 7269002"/>
              <a:gd name="connsiteY0" fmla="*/ 109547 h 2023948"/>
              <a:gd name="connsiteX1" fmla="*/ 2265981 w 7269002"/>
              <a:gd name="connsiteY1" fmla="*/ 0 h 2023948"/>
              <a:gd name="connsiteX2" fmla="*/ 7159455 w 7269002"/>
              <a:gd name="connsiteY2" fmla="*/ 0 h 2023948"/>
              <a:gd name="connsiteX3" fmla="*/ 7269002 w 7269002"/>
              <a:gd name="connsiteY3" fmla="*/ 109547 h 2023948"/>
              <a:gd name="connsiteX4" fmla="*/ 7269002 w 7269002"/>
              <a:gd name="connsiteY4" fmla="*/ 547724 h 2023948"/>
              <a:gd name="connsiteX5" fmla="*/ 7159455 w 7269002"/>
              <a:gd name="connsiteY5" fmla="*/ 657271 h 2023948"/>
              <a:gd name="connsiteX6" fmla="*/ 4171360 w 7269002"/>
              <a:gd name="connsiteY6" fmla="*/ 631501 h 2023948"/>
              <a:gd name="connsiteX7" fmla="*/ 4005897 w 7269002"/>
              <a:gd name="connsiteY7" fmla="*/ 762128 h 2023948"/>
              <a:gd name="connsiteX8" fmla="*/ 4023314 w 7269002"/>
              <a:gd name="connsiteY8" fmla="*/ 1876824 h 2023948"/>
              <a:gd name="connsiteX9" fmla="*/ 3883976 w 7269002"/>
              <a:gd name="connsiteY9" fmla="*/ 1972619 h 2023948"/>
              <a:gd name="connsiteX10" fmla="*/ 8662 w 7269002"/>
              <a:gd name="connsiteY10" fmla="*/ 1990037 h 2023948"/>
              <a:gd name="connsiteX11" fmla="*/ 1752 w 7269002"/>
              <a:gd name="connsiteY11" fmla="*/ 1449752 h 2023948"/>
              <a:gd name="connsiteX12" fmla="*/ 2185806 w 7269002"/>
              <a:gd name="connsiteY12" fmla="*/ 1441397 h 2023948"/>
              <a:gd name="connsiteX13" fmla="*/ 2156434 w 7269002"/>
              <a:gd name="connsiteY13" fmla="*/ 547724 h 2023948"/>
              <a:gd name="connsiteX14" fmla="*/ 2156434 w 7269002"/>
              <a:gd name="connsiteY14" fmla="*/ 109547 h 2023948"/>
              <a:gd name="connsiteX0" fmla="*/ 2156434 w 7269002"/>
              <a:gd name="connsiteY0" fmla="*/ 109547 h 2028843"/>
              <a:gd name="connsiteX1" fmla="*/ 2265981 w 7269002"/>
              <a:gd name="connsiteY1" fmla="*/ 0 h 2028843"/>
              <a:gd name="connsiteX2" fmla="*/ 7159455 w 7269002"/>
              <a:gd name="connsiteY2" fmla="*/ 0 h 2028843"/>
              <a:gd name="connsiteX3" fmla="*/ 7269002 w 7269002"/>
              <a:gd name="connsiteY3" fmla="*/ 109547 h 2028843"/>
              <a:gd name="connsiteX4" fmla="*/ 7269002 w 7269002"/>
              <a:gd name="connsiteY4" fmla="*/ 547724 h 2028843"/>
              <a:gd name="connsiteX5" fmla="*/ 7159455 w 7269002"/>
              <a:gd name="connsiteY5" fmla="*/ 657271 h 2028843"/>
              <a:gd name="connsiteX6" fmla="*/ 4171360 w 7269002"/>
              <a:gd name="connsiteY6" fmla="*/ 631501 h 2028843"/>
              <a:gd name="connsiteX7" fmla="*/ 4005897 w 7269002"/>
              <a:gd name="connsiteY7" fmla="*/ 762128 h 2028843"/>
              <a:gd name="connsiteX8" fmla="*/ 4023314 w 7269002"/>
              <a:gd name="connsiteY8" fmla="*/ 1876824 h 2028843"/>
              <a:gd name="connsiteX9" fmla="*/ 3875267 w 7269002"/>
              <a:gd name="connsiteY9" fmla="*/ 1990037 h 2028843"/>
              <a:gd name="connsiteX10" fmla="*/ 8662 w 7269002"/>
              <a:gd name="connsiteY10" fmla="*/ 1990037 h 2028843"/>
              <a:gd name="connsiteX11" fmla="*/ 1752 w 7269002"/>
              <a:gd name="connsiteY11" fmla="*/ 1449752 h 2028843"/>
              <a:gd name="connsiteX12" fmla="*/ 2185806 w 7269002"/>
              <a:gd name="connsiteY12" fmla="*/ 1441397 h 2028843"/>
              <a:gd name="connsiteX13" fmla="*/ 2156434 w 7269002"/>
              <a:gd name="connsiteY13" fmla="*/ 547724 h 2028843"/>
              <a:gd name="connsiteX14" fmla="*/ 2156434 w 7269002"/>
              <a:gd name="connsiteY14" fmla="*/ 109547 h 2028843"/>
              <a:gd name="connsiteX0" fmla="*/ 2156434 w 7269002"/>
              <a:gd name="connsiteY0" fmla="*/ 109547 h 2028843"/>
              <a:gd name="connsiteX1" fmla="*/ 2265981 w 7269002"/>
              <a:gd name="connsiteY1" fmla="*/ 0 h 2028843"/>
              <a:gd name="connsiteX2" fmla="*/ 7159455 w 7269002"/>
              <a:gd name="connsiteY2" fmla="*/ 0 h 2028843"/>
              <a:gd name="connsiteX3" fmla="*/ 7269002 w 7269002"/>
              <a:gd name="connsiteY3" fmla="*/ 109547 h 2028843"/>
              <a:gd name="connsiteX4" fmla="*/ 7269002 w 7269002"/>
              <a:gd name="connsiteY4" fmla="*/ 547724 h 2028843"/>
              <a:gd name="connsiteX5" fmla="*/ 7159455 w 7269002"/>
              <a:gd name="connsiteY5" fmla="*/ 657271 h 2028843"/>
              <a:gd name="connsiteX6" fmla="*/ 4171360 w 7269002"/>
              <a:gd name="connsiteY6" fmla="*/ 631501 h 2028843"/>
              <a:gd name="connsiteX7" fmla="*/ 4005897 w 7269002"/>
              <a:gd name="connsiteY7" fmla="*/ 762128 h 2028843"/>
              <a:gd name="connsiteX8" fmla="*/ 4023314 w 7269002"/>
              <a:gd name="connsiteY8" fmla="*/ 1876824 h 2028843"/>
              <a:gd name="connsiteX9" fmla="*/ 3875267 w 7269002"/>
              <a:gd name="connsiteY9" fmla="*/ 1990037 h 2028843"/>
              <a:gd name="connsiteX10" fmla="*/ 8662 w 7269002"/>
              <a:gd name="connsiteY10" fmla="*/ 1990037 h 2028843"/>
              <a:gd name="connsiteX11" fmla="*/ 1752 w 7269002"/>
              <a:gd name="connsiteY11" fmla="*/ 1449752 h 2028843"/>
              <a:gd name="connsiteX12" fmla="*/ 2185806 w 7269002"/>
              <a:gd name="connsiteY12" fmla="*/ 1441397 h 2028843"/>
              <a:gd name="connsiteX13" fmla="*/ 2156434 w 7269002"/>
              <a:gd name="connsiteY13" fmla="*/ 547724 h 2028843"/>
              <a:gd name="connsiteX14" fmla="*/ 2156434 w 7269002"/>
              <a:gd name="connsiteY14" fmla="*/ 109547 h 2028843"/>
              <a:gd name="connsiteX0" fmla="*/ 2156434 w 7269002"/>
              <a:gd name="connsiteY0" fmla="*/ 109547 h 2028843"/>
              <a:gd name="connsiteX1" fmla="*/ 2265981 w 7269002"/>
              <a:gd name="connsiteY1" fmla="*/ 0 h 2028843"/>
              <a:gd name="connsiteX2" fmla="*/ 7159455 w 7269002"/>
              <a:gd name="connsiteY2" fmla="*/ 0 h 2028843"/>
              <a:gd name="connsiteX3" fmla="*/ 7269002 w 7269002"/>
              <a:gd name="connsiteY3" fmla="*/ 109547 h 2028843"/>
              <a:gd name="connsiteX4" fmla="*/ 7269002 w 7269002"/>
              <a:gd name="connsiteY4" fmla="*/ 547724 h 2028843"/>
              <a:gd name="connsiteX5" fmla="*/ 7159455 w 7269002"/>
              <a:gd name="connsiteY5" fmla="*/ 657271 h 2028843"/>
              <a:gd name="connsiteX6" fmla="*/ 4171360 w 7269002"/>
              <a:gd name="connsiteY6" fmla="*/ 631501 h 2028843"/>
              <a:gd name="connsiteX7" fmla="*/ 4005897 w 7269002"/>
              <a:gd name="connsiteY7" fmla="*/ 762128 h 2028843"/>
              <a:gd name="connsiteX8" fmla="*/ 4023314 w 7269002"/>
              <a:gd name="connsiteY8" fmla="*/ 1876824 h 2028843"/>
              <a:gd name="connsiteX9" fmla="*/ 3875267 w 7269002"/>
              <a:gd name="connsiteY9" fmla="*/ 1990037 h 2028843"/>
              <a:gd name="connsiteX10" fmla="*/ 8662 w 7269002"/>
              <a:gd name="connsiteY10" fmla="*/ 1990037 h 2028843"/>
              <a:gd name="connsiteX11" fmla="*/ 1752 w 7269002"/>
              <a:gd name="connsiteY11" fmla="*/ 1449752 h 2028843"/>
              <a:gd name="connsiteX12" fmla="*/ 2185806 w 7269002"/>
              <a:gd name="connsiteY12" fmla="*/ 1441397 h 2028843"/>
              <a:gd name="connsiteX13" fmla="*/ 2156434 w 7269002"/>
              <a:gd name="connsiteY13" fmla="*/ 547724 h 2028843"/>
              <a:gd name="connsiteX14" fmla="*/ 2156434 w 7269002"/>
              <a:gd name="connsiteY14" fmla="*/ 109547 h 2028843"/>
              <a:gd name="connsiteX0" fmla="*/ 2156434 w 7269002"/>
              <a:gd name="connsiteY0" fmla="*/ 109547 h 2039077"/>
              <a:gd name="connsiteX1" fmla="*/ 2265981 w 7269002"/>
              <a:gd name="connsiteY1" fmla="*/ 0 h 2039077"/>
              <a:gd name="connsiteX2" fmla="*/ 7159455 w 7269002"/>
              <a:gd name="connsiteY2" fmla="*/ 0 h 2039077"/>
              <a:gd name="connsiteX3" fmla="*/ 7269002 w 7269002"/>
              <a:gd name="connsiteY3" fmla="*/ 109547 h 2039077"/>
              <a:gd name="connsiteX4" fmla="*/ 7269002 w 7269002"/>
              <a:gd name="connsiteY4" fmla="*/ 547724 h 2039077"/>
              <a:gd name="connsiteX5" fmla="*/ 7159455 w 7269002"/>
              <a:gd name="connsiteY5" fmla="*/ 657271 h 2039077"/>
              <a:gd name="connsiteX6" fmla="*/ 4171360 w 7269002"/>
              <a:gd name="connsiteY6" fmla="*/ 631501 h 2039077"/>
              <a:gd name="connsiteX7" fmla="*/ 4005897 w 7269002"/>
              <a:gd name="connsiteY7" fmla="*/ 762128 h 2039077"/>
              <a:gd name="connsiteX8" fmla="*/ 4023314 w 7269002"/>
              <a:gd name="connsiteY8" fmla="*/ 1876824 h 2039077"/>
              <a:gd name="connsiteX9" fmla="*/ 3875267 w 7269002"/>
              <a:gd name="connsiteY9" fmla="*/ 2016162 h 2039077"/>
              <a:gd name="connsiteX10" fmla="*/ 8662 w 7269002"/>
              <a:gd name="connsiteY10" fmla="*/ 1990037 h 2039077"/>
              <a:gd name="connsiteX11" fmla="*/ 1752 w 7269002"/>
              <a:gd name="connsiteY11" fmla="*/ 1449752 h 2039077"/>
              <a:gd name="connsiteX12" fmla="*/ 2185806 w 7269002"/>
              <a:gd name="connsiteY12" fmla="*/ 1441397 h 2039077"/>
              <a:gd name="connsiteX13" fmla="*/ 2156434 w 7269002"/>
              <a:gd name="connsiteY13" fmla="*/ 547724 h 2039077"/>
              <a:gd name="connsiteX14" fmla="*/ 2156434 w 7269002"/>
              <a:gd name="connsiteY14" fmla="*/ 109547 h 2039077"/>
              <a:gd name="connsiteX0" fmla="*/ 2156434 w 7269002"/>
              <a:gd name="connsiteY0" fmla="*/ 109547 h 2039077"/>
              <a:gd name="connsiteX1" fmla="*/ 2265981 w 7269002"/>
              <a:gd name="connsiteY1" fmla="*/ 0 h 2039077"/>
              <a:gd name="connsiteX2" fmla="*/ 7159455 w 7269002"/>
              <a:gd name="connsiteY2" fmla="*/ 0 h 2039077"/>
              <a:gd name="connsiteX3" fmla="*/ 7269002 w 7269002"/>
              <a:gd name="connsiteY3" fmla="*/ 109547 h 2039077"/>
              <a:gd name="connsiteX4" fmla="*/ 7269002 w 7269002"/>
              <a:gd name="connsiteY4" fmla="*/ 547724 h 2039077"/>
              <a:gd name="connsiteX5" fmla="*/ 7159455 w 7269002"/>
              <a:gd name="connsiteY5" fmla="*/ 657271 h 2039077"/>
              <a:gd name="connsiteX6" fmla="*/ 4171360 w 7269002"/>
              <a:gd name="connsiteY6" fmla="*/ 631501 h 2039077"/>
              <a:gd name="connsiteX7" fmla="*/ 4005897 w 7269002"/>
              <a:gd name="connsiteY7" fmla="*/ 762128 h 2039077"/>
              <a:gd name="connsiteX8" fmla="*/ 4023314 w 7269002"/>
              <a:gd name="connsiteY8" fmla="*/ 1876824 h 2039077"/>
              <a:gd name="connsiteX9" fmla="*/ 3875267 w 7269002"/>
              <a:gd name="connsiteY9" fmla="*/ 2016162 h 2039077"/>
              <a:gd name="connsiteX10" fmla="*/ 8662 w 7269002"/>
              <a:gd name="connsiteY10" fmla="*/ 1990037 h 2039077"/>
              <a:gd name="connsiteX11" fmla="*/ 1752 w 7269002"/>
              <a:gd name="connsiteY11" fmla="*/ 1449752 h 2039077"/>
              <a:gd name="connsiteX12" fmla="*/ 2185806 w 7269002"/>
              <a:gd name="connsiteY12" fmla="*/ 1441397 h 2039077"/>
              <a:gd name="connsiteX13" fmla="*/ 2156434 w 7269002"/>
              <a:gd name="connsiteY13" fmla="*/ 547724 h 2039077"/>
              <a:gd name="connsiteX14" fmla="*/ 2156434 w 7269002"/>
              <a:gd name="connsiteY14" fmla="*/ 109547 h 2039077"/>
              <a:gd name="connsiteX0" fmla="*/ 2156434 w 7269002"/>
              <a:gd name="connsiteY0" fmla="*/ 109547 h 2039077"/>
              <a:gd name="connsiteX1" fmla="*/ 2265981 w 7269002"/>
              <a:gd name="connsiteY1" fmla="*/ 0 h 2039077"/>
              <a:gd name="connsiteX2" fmla="*/ 7159455 w 7269002"/>
              <a:gd name="connsiteY2" fmla="*/ 0 h 2039077"/>
              <a:gd name="connsiteX3" fmla="*/ 7269002 w 7269002"/>
              <a:gd name="connsiteY3" fmla="*/ 109547 h 2039077"/>
              <a:gd name="connsiteX4" fmla="*/ 7269002 w 7269002"/>
              <a:gd name="connsiteY4" fmla="*/ 547724 h 2039077"/>
              <a:gd name="connsiteX5" fmla="*/ 7159455 w 7269002"/>
              <a:gd name="connsiteY5" fmla="*/ 657271 h 2039077"/>
              <a:gd name="connsiteX6" fmla="*/ 4171360 w 7269002"/>
              <a:gd name="connsiteY6" fmla="*/ 631501 h 2039077"/>
              <a:gd name="connsiteX7" fmla="*/ 4005897 w 7269002"/>
              <a:gd name="connsiteY7" fmla="*/ 762128 h 2039077"/>
              <a:gd name="connsiteX8" fmla="*/ 4023314 w 7269002"/>
              <a:gd name="connsiteY8" fmla="*/ 1876824 h 2039077"/>
              <a:gd name="connsiteX9" fmla="*/ 3875267 w 7269002"/>
              <a:gd name="connsiteY9" fmla="*/ 2016162 h 2039077"/>
              <a:gd name="connsiteX10" fmla="*/ 8662 w 7269002"/>
              <a:gd name="connsiteY10" fmla="*/ 1990037 h 2039077"/>
              <a:gd name="connsiteX11" fmla="*/ 1752 w 7269002"/>
              <a:gd name="connsiteY11" fmla="*/ 1449752 h 2039077"/>
              <a:gd name="connsiteX12" fmla="*/ 2185806 w 7269002"/>
              <a:gd name="connsiteY12" fmla="*/ 1441397 h 2039077"/>
              <a:gd name="connsiteX13" fmla="*/ 2156434 w 7269002"/>
              <a:gd name="connsiteY13" fmla="*/ 547724 h 2039077"/>
              <a:gd name="connsiteX14" fmla="*/ 2156434 w 7269002"/>
              <a:gd name="connsiteY14" fmla="*/ 109547 h 2039077"/>
              <a:gd name="connsiteX0" fmla="*/ 2156434 w 7269002"/>
              <a:gd name="connsiteY0" fmla="*/ 109547 h 2039077"/>
              <a:gd name="connsiteX1" fmla="*/ 2265981 w 7269002"/>
              <a:gd name="connsiteY1" fmla="*/ 0 h 2039077"/>
              <a:gd name="connsiteX2" fmla="*/ 7159455 w 7269002"/>
              <a:gd name="connsiteY2" fmla="*/ 0 h 2039077"/>
              <a:gd name="connsiteX3" fmla="*/ 7269002 w 7269002"/>
              <a:gd name="connsiteY3" fmla="*/ 109547 h 2039077"/>
              <a:gd name="connsiteX4" fmla="*/ 7269002 w 7269002"/>
              <a:gd name="connsiteY4" fmla="*/ 547724 h 2039077"/>
              <a:gd name="connsiteX5" fmla="*/ 7159455 w 7269002"/>
              <a:gd name="connsiteY5" fmla="*/ 657271 h 2039077"/>
              <a:gd name="connsiteX6" fmla="*/ 4171360 w 7269002"/>
              <a:gd name="connsiteY6" fmla="*/ 631501 h 2039077"/>
              <a:gd name="connsiteX7" fmla="*/ 4005897 w 7269002"/>
              <a:gd name="connsiteY7" fmla="*/ 762128 h 2039077"/>
              <a:gd name="connsiteX8" fmla="*/ 4023314 w 7269002"/>
              <a:gd name="connsiteY8" fmla="*/ 1876824 h 2039077"/>
              <a:gd name="connsiteX9" fmla="*/ 3875267 w 7269002"/>
              <a:gd name="connsiteY9" fmla="*/ 2016162 h 2039077"/>
              <a:gd name="connsiteX10" fmla="*/ 8662 w 7269002"/>
              <a:gd name="connsiteY10" fmla="*/ 1990037 h 2039077"/>
              <a:gd name="connsiteX11" fmla="*/ 1752 w 7269002"/>
              <a:gd name="connsiteY11" fmla="*/ 1449752 h 2039077"/>
              <a:gd name="connsiteX12" fmla="*/ 2185806 w 7269002"/>
              <a:gd name="connsiteY12" fmla="*/ 1441397 h 2039077"/>
              <a:gd name="connsiteX13" fmla="*/ 2156434 w 7269002"/>
              <a:gd name="connsiteY13" fmla="*/ 547724 h 2039077"/>
              <a:gd name="connsiteX14" fmla="*/ 2156434 w 7269002"/>
              <a:gd name="connsiteY14" fmla="*/ 109547 h 2039077"/>
              <a:gd name="connsiteX0" fmla="*/ 2156434 w 7269002"/>
              <a:gd name="connsiteY0" fmla="*/ 109547 h 2027937"/>
              <a:gd name="connsiteX1" fmla="*/ 2265981 w 7269002"/>
              <a:gd name="connsiteY1" fmla="*/ 0 h 2027937"/>
              <a:gd name="connsiteX2" fmla="*/ 7159455 w 7269002"/>
              <a:gd name="connsiteY2" fmla="*/ 0 h 2027937"/>
              <a:gd name="connsiteX3" fmla="*/ 7269002 w 7269002"/>
              <a:gd name="connsiteY3" fmla="*/ 109547 h 2027937"/>
              <a:gd name="connsiteX4" fmla="*/ 7269002 w 7269002"/>
              <a:gd name="connsiteY4" fmla="*/ 547724 h 2027937"/>
              <a:gd name="connsiteX5" fmla="*/ 7159455 w 7269002"/>
              <a:gd name="connsiteY5" fmla="*/ 657271 h 2027937"/>
              <a:gd name="connsiteX6" fmla="*/ 4171360 w 7269002"/>
              <a:gd name="connsiteY6" fmla="*/ 631501 h 2027937"/>
              <a:gd name="connsiteX7" fmla="*/ 4005897 w 7269002"/>
              <a:gd name="connsiteY7" fmla="*/ 762128 h 2027937"/>
              <a:gd name="connsiteX8" fmla="*/ 4023314 w 7269002"/>
              <a:gd name="connsiteY8" fmla="*/ 1876824 h 2027937"/>
              <a:gd name="connsiteX9" fmla="*/ 3875267 w 7269002"/>
              <a:gd name="connsiteY9" fmla="*/ 2016162 h 2027937"/>
              <a:gd name="connsiteX10" fmla="*/ 8662 w 7269002"/>
              <a:gd name="connsiteY10" fmla="*/ 1990037 h 2027937"/>
              <a:gd name="connsiteX11" fmla="*/ 1752 w 7269002"/>
              <a:gd name="connsiteY11" fmla="*/ 1449752 h 2027937"/>
              <a:gd name="connsiteX12" fmla="*/ 2185806 w 7269002"/>
              <a:gd name="connsiteY12" fmla="*/ 1441397 h 2027937"/>
              <a:gd name="connsiteX13" fmla="*/ 2156434 w 7269002"/>
              <a:gd name="connsiteY13" fmla="*/ 547724 h 2027937"/>
              <a:gd name="connsiteX14" fmla="*/ 2156434 w 7269002"/>
              <a:gd name="connsiteY14" fmla="*/ 109547 h 2027937"/>
              <a:gd name="connsiteX0" fmla="*/ 2156434 w 7269002"/>
              <a:gd name="connsiteY0" fmla="*/ 109547 h 2016162"/>
              <a:gd name="connsiteX1" fmla="*/ 2265981 w 7269002"/>
              <a:gd name="connsiteY1" fmla="*/ 0 h 2016162"/>
              <a:gd name="connsiteX2" fmla="*/ 7159455 w 7269002"/>
              <a:gd name="connsiteY2" fmla="*/ 0 h 2016162"/>
              <a:gd name="connsiteX3" fmla="*/ 7269002 w 7269002"/>
              <a:gd name="connsiteY3" fmla="*/ 109547 h 2016162"/>
              <a:gd name="connsiteX4" fmla="*/ 7269002 w 7269002"/>
              <a:gd name="connsiteY4" fmla="*/ 547724 h 2016162"/>
              <a:gd name="connsiteX5" fmla="*/ 7159455 w 7269002"/>
              <a:gd name="connsiteY5" fmla="*/ 657271 h 2016162"/>
              <a:gd name="connsiteX6" fmla="*/ 4171360 w 7269002"/>
              <a:gd name="connsiteY6" fmla="*/ 631501 h 2016162"/>
              <a:gd name="connsiteX7" fmla="*/ 4005897 w 7269002"/>
              <a:gd name="connsiteY7" fmla="*/ 762128 h 2016162"/>
              <a:gd name="connsiteX8" fmla="*/ 4023314 w 7269002"/>
              <a:gd name="connsiteY8" fmla="*/ 1876824 h 2016162"/>
              <a:gd name="connsiteX9" fmla="*/ 3875267 w 7269002"/>
              <a:gd name="connsiteY9" fmla="*/ 2016162 h 2016162"/>
              <a:gd name="connsiteX10" fmla="*/ 8662 w 7269002"/>
              <a:gd name="connsiteY10" fmla="*/ 1990037 h 2016162"/>
              <a:gd name="connsiteX11" fmla="*/ 1752 w 7269002"/>
              <a:gd name="connsiteY11" fmla="*/ 1449752 h 2016162"/>
              <a:gd name="connsiteX12" fmla="*/ 2185806 w 7269002"/>
              <a:gd name="connsiteY12" fmla="*/ 1441397 h 2016162"/>
              <a:gd name="connsiteX13" fmla="*/ 2156434 w 7269002"/>
              <a:gd name="connsiteY13" fmla="*/ 547724 h 2016162"/>
              <a:gd name="connsiteX14" fmla="*/ 2156434 w 7269002"/>
              <a:gd name="connsiteY14" fmla="*/ 109547 h 2016162"/>
              <a:gd name="connsiteX0" fmla="*/ 2156434 w 7269002"/>
              <a:gd name="connsiteY0" fmla="*/ 109547 h 2016162"/>
              <a:gd name="connsiteX1" fmla="*/ 2265981 w 7269002"/>
              <a:gd name="connsiteY1" fmla="*/ 0 h 2016162"/>
              <a:gd name="connsiteX2" fmla="*/ 7159455 w 7269002"/>
              <a:gd name="connsiteY2" fmla="*/ 0 h 2016162"/>
              <a:gd name="connsiteX3" fmla="*/ 7269002 w 7269002"/>
              <a:gd name="connsiteY3" fmla="*/ 109547 h 2016162"/>
              <a:gd name="connsiteX4" fmla="*/ 7269002 w 7269002"/>
              <a:gd name="connsiteY4" fmla="*/ 547724 h 2016162"/>
              <a:gd name="connsiteX5" fmla="*/ 7159455 w 7269002"/>
              <a:gd name="connsiteY5" fmla="*/ 657271 h 2016162"/>
              <a:gd name="connsiteX6" fmla="*/ 4171360 w 7269002"/>
              <a:gd name="connsiteY6" fmla="*/ 631501 h 2016162"/>
              <a:gd name="connsiteX7" fmla="*/ 4005897 w 7269002"/>
              <a:gd name="connsiteY7" fmla="*/ 762128 h 2016162"/>
              <a:gd name="connsiteX8" fmla="*/ 4023314 w 7269002"/>
              <a:gd name="connsiteY8" fmla="*/ 1876824 h 2016162"/>
              <a:gd name="connsiteX9" fmla="*/ 3875267 w 7269002"/>
              <a:gd name="connsiteY9" fmla="*/ 2016162 h 2016162"/>
              <a:gd name="connsiteX10" fmla="*/ 139290 w 7269002"/>
              <a:gd name="connsiteY10" fmla="*/ 1998744 h 2016162"/>
              <a:gd name="connsiteX11" fmla="*/ 8662 w 7269002"/>
              <a:gd name="connsiteY11" fmla="*/ 1990037 h 2016162"/>
              <a:gd name="connsiteX12" fmla="*/ 1752 w 7269002"/>
              <a:gd name="connsiteY12" fmla="*/ 1449752 h 2016162"/>
              <a:gd name="connsiteX13" fmla="*/ 2185806 w 7269002"/>
              <a:gd name="connsiteY13" fmla="*/ 1441397 h 2016162"/>
              <a:gd name="connsiteX14" fmla="*/ 2156434 w 7269002"/>
              <a:gd name="connsiteY14" fmla="*/ 547724 h 2016162"/>
              <a:gd name="connsiteX15" fmla="*/ 2156434 w 7269002"/>
              <a:gd name="connsiteY15" fmla="*/ 109547 h 2016162"/>
              <a:gd name="connsiteX0" fmla="*/ 2160118 w 7272686"/>
              <a:gd name="connsiteY0" fmla="*/ 109547 h 2016162"/>
              <a:gd name="connsiteX1" fmla="*/ 2269665 w 7272686"/>
              <a:gd name="connsiteY1" fmla="*/ 0 h 2016162"/>
              <a:gd name="connsiteX2" fmla="*/ 7163139 w 7272686"/>
              <a:gd name="connsiteY2" fmla="*/ 0 h 2016162"/>
              <a:gd name="connsiteX3" fmla="*/ 7272686 w 7272686"/>
              <a:gd name="connsiteY3" fmla="*/ 109547 h 2016162"/>
              <a:gd name="connsiteX4" fmla="*/ 7272686 w 7272686"/>
              <a:gd name="connsiteY4" fmla="*/ 547724 h 2016162"/>
              <a:gd name="connsiteX5" fmla="*/ 7163139 w 7272686"/>
              <a:gd name="connsiteY5" fmla="*/ 657271 h 2016162"/>
              <a:gd name="connsiteX6" fmla="*/ 4175044 w 7272686"/>
              <a:gd name="connsiteY6" fmla="*/ 631501 h 2016162"/>
              <a:gd name="connsiteX7" fmla="*/ 4009581 w 7272686"/>
              <a:gd name="connsiteY7" fmla="*/ 762128 h 2016162"/>
              <a:gd name="connsiteX8" fmla="*/ 4026998 w 7272686"/>
              <a:gd name="connsiteY8" fmla="*/ 1876824 h 2016162"/>
              <a:gd name="connsiteX9" fmla="*/ 3878951 w 7272686"/>
              <a:gd name="connsiteY9" fmla="*/ 2016162 h 2016162"/>
              <a:gd name="connsiteX10" fmla="*/ 142974 w 7272686"/>
              <a:gd name="connsiteY10" fmla="*/ 1998744 h 2016162"/>
              <a:gd name="connsiteX11" fmla="*/ 3637 w 7272686"/>
              <a:gd name="connsiteY11" fmla="*/ 1885534 h 2016162"/>
              <a:gd name="connsiteX12" fmla="*/ 5436 w 7272686"/>
              <a:gd name="connsiteY12" fmla="*/ 1449752 h 2016162"/>
              <a:gd name="connsiteX13" fmla="*/ 2189490 w 7272686"/>
              <a:gd name="connsiteY13" fmla="*/ 1441397 h 2016162"/>
              <a:gd name="connsiteX14" fmla="*/ 2160118 w 7272686"/>
              <a:gd name="connsiteY14" fmla="*/ 547724 h 2016162"/>
              <a:gd name="connsiteX15" fmla="*/ 2160118 w 7272686"/>
              <a:gd name="connsiteY15" fmla="*/ 109547 h 2016162"/>
              <a:gd name="connsiteX0" fmla="*/ 2160118 w 7272686"/>
              <a:gd name="connsiteY0" fmla="*/ 109547 h 2016162"/>
              <a:gd name="connsiteX1" fmla="*/ 2269665 w 7272686"/>
              <a:gd name="connsiteY1" fmla="*/ 0 h 2016162"/>
              <a:gd name="connsiteX2" fmla="*/ 7163139 w 7272686"/>
              <a:gd name="connsiteY2" fmla="*/ 0 h 2016162"/>
              <a:gd name="connsiteX3" fmla="*/ 7272686 w 7272686"/>
              <a:gd name="connsiteY3" fmla="*/ 109547 h 2016162"/>
              <a:gd name="connsiteX4" fmla="*/ 7272686 w 7272686"/>
              <a:gd name="connsiteY4" fmla="*/ 547724 h 2016162"/>
              <a:gd name="connsiteX5" fmla="*/ 7163139 w 7272686"/>
              <a:gd name="connsiteY5" fmla="*/ 657271 h 2016162"/>
              <a:gd name="connsiteX6" fmla="*/ 4175044 w 7272686"/>
              <a:gd name="connsiteY6" fmla="*/ 631501 h 2016162"/>
              <a:gd name="connsiteX7" fmla="*/ 4009581 w 7272686"/>
              <a:gd name="connsiteY7" fmla="*/ 762128 h 2016162"/>
              <a:gd name="connsiteX8" fmla="*/ 4026998 w 7272686"/>
              <a:gd name="connsiteY8" fmla="*/ 1876824 h 2016162"/>
              <a:gd name="connsiteX9" fmla="*/ 3878951 w 7272686"/>
              <a:gd name="connsiteY9" fmla="*/ 2016162 h 2016162"/>
              <a:gd name="connsiteX10" fmla="*/ 142974 w 7272686"/>
              <a:gd name="connsiteY10" fmla="*/ 1998744 h 2016162"/>
              <a:gd name="connsiteX11" fmla="*/ 3637 w 7272686"/>
              <a:gd name="connsiteY11" fmla="*/ 1885534 h 2016162"/>
              <a:gd name="connsiteX12" fmla="*/ 5436 w 7272686"/>
              <a:gd name="connsiteY12" fmla="*/ 1449752 h 2016162"/>
              <a:gd name="connsiteX13" fmla="*/ 2189490 w 7272686"/>
              <a:gd name="connsiteY13" fmla="*/ 1441397 h 2016162"/>
              <a:gd name="connsiteX14" fmla="*/ 2160118 w 7272686"/>
              <a:gd name="connsiteY14" fmla="*/ 547724 h 2016162"/>
              <a:gd name="connsiteX15" fmla="*/ 2160118 w 7272686"/>
              <a:gd name="connsiteY15" fmla="*/ 109547 h 2016162"/>
              <a:gd name="connsiteX0" fmla="*/ 2160118 w 7272686"/>
              <a:gd name="connsiteY0" fmla="*/ 109547 h 2033579"/>
              <a:gd name="connsiteX1" fmla="*/ 2269665 w 7272686"/>
              <a:gd name="connsiteY1" fmla="*/ 0 h 2033579"/>
              <a:gd name="connsiteX2" fmla="*/ 7163139 w 7272686"/>
              <a:gd name="connsiteY2" fmla="*/ 0 h 2033579"/>
              <a:gd name="connsiteX3" fmla="*/ 7272686 w 7272686"/>
              <a:gd name="connsiteY3" fmla="*/ 109547 h 2033579"/>
              <a:gd name="connsiteX4" fmla="*/ 7272686 w 7272686"/>
              <a:gd name="connsiteY4" fmla="*/ 547724 h 2033579"/>
              <a:gd name="connsiteX5" fmla="*/ 7163139 w 7272686"/>
              <a:gd name="connsiteY5" fmla="*/ 657271 h 2033579"/>
              <a:gd name="connsiteX6" fmla="*/ 4175044 w 7272686"/>
              <a:gd name="connsiteY6" fmla="*/ 631501 h 2033579"/>
              <a:gd name="connsiteX7" fmla="*/ 4009581 w 7272686"/>
              <a:gd name="connsiteY7" fmla="*/ 762128 h 2033579"/>
              <a:gd name="connsiteX8" fmla="*/ 4026998 w 7272686"/>
              <a:gd name="connsiteY8" fmla="*/ 1876824 h 2033579"/>
              <a:gd name="connsiteX9" fmla="*/ 3878951 w 7272686"/>
              <a:gd name="connsiteY9" fmla="*/ 2016162 h 2033579"/>
              <a:gd name="connsiteX10" fmla="*/ 108140 w 7272686"/>
              <a:gd name="connsiteY10" fmla="*/ 2033579 h 2033579"/>
              <a:gd name="connsiteX11" fmla="*/ 3637 w 7272686"/>
              <a:gd name="connsiteY11" fmla="*/ 1885534 h 2033579"/>
              <a:gd name="connsiteX12" fmla="*/ 5436 w 7272686"/>
              <a:gd name="connsiteY12" fmla="*/ 1449752 h 2033579"/>
              <a:gd name="connsiteX13" fmla="*/ 2189490 w 7272686"/>
              <a:gd name="connsiteY13" fmla="*/ 1441397 h 2033579"/>
              <a:gd name="connsiteX14" fmla="*/ 2160118 w 7272686"/>
              <a:gd name="connsiteY14" fmla="*/ 547724 h 2033579"/>
              <a:gd name="connsiteX15" fmla="*/ 2160118 w 7272686"/>
              <a:gd name="connsiteY15" fmla="*/ 109547 h 2033579"/>
              <a:gd name="connsiteX0" fmla="*/ 2160118 w 7272686"/>
              <a:gd name="connsiteY0" fmla="*/ 109547 h 2016162"/>
              <a:gd name="connsiteX1" fmla="*/ 2269665 w 7272686"/>
              <a:gd name="connsiteY1" fmla="*/ 0 h 2016162"/>
              <a:gd name="connsiteX2" fmla="*/ 7163139 w 7272686"/>
              <a:gd name="connsiteY2" fmla="*/ 0 h 2016162"/>
              <a:gd name="connsiteX3" fmla="*/ 7272686 w 7272686"/>
              <a:gd name="connsiteY3" fmla="*/ 109547 h 2016162"/>
              <a:gd name="connsiteX4" fmla="*/ 7272686 w 7272686"/>
              <a:gd name="connsiteY4" fmla="*/ 547724 h 2016162"/>
              <a:gd name="connsiteX5" fmla="*/ 7163139 w 7272686"/>
              <a:gd name="connsiteY5" fmla="*/ 657271 h 2016162"/>
              <a:gd name="connsiteX6" fmla="*/ 4175044 w 7272686"/>
              <a:gd name="connsiteY6" fmla="*/ 631501 h 2016162"/>
              <a:gd name="connsiteX7" fmla="*/ 4009581 w 7272686"/>
              <a:gd name="connsiteY7" fmla="*/ 762128 h 2016162"/>
              <a:gd name="connsiteX8" fmla="*/ 4026998 w 7272686"/>
              <a:gd name="connsiteY8" fmla="*/ 1876824 h 2016162"/>
              <a:gd name="connsiteX9" fmla="*/ 3878951 w 7272686"/>
              <a:gd name="connsiteY9" fmla="*/ 2016162 h 2016162"/>
              <a:gd name="connsiteX10" fmla="*/ 116848 w 7272686"/>
              <a:gd name="connsiteY10" fmla="*/ 1990036 h 2016162"/>
              <a:gd name="connsiteX11" fmla="*/ 3637 w 7272686"/>
              <a:gd name="connsiteY11" fmla="*/ 1885534 h 2016162"/>
              <a:gd name="connsiteX12" fmla="*/ 5436 w 7272686"/>
              <a:gd name="connsiteY12" fmla="*/ 1449752 h 2016162"/>
              <a:gd name="connsiteX13" fmla="*/ 2189490 w 7272686"/>
              <a:gd name="connsiteY13" fmla="*/ 1441397 h 2016162"/>
              <a:gd name="connsiteX14" fmla="*/ 2160118 w 7272686"/>
              <a:gd name="connsiteY14" fmla="*/ 547724 h 2016162"/>
              <a:gd name="connsiteX15" fmla="*/ 2160118 w 7272686"/>
              <a:gd name="connsiteY15" fmla="*/ 109547 h 2016162"/>
              <a:gd name="connsiteX0" fmla="*/ 2160118 w 7272686"/>
              <a:gd name="connsiteY0" fmla="*/ 109547 h 2016162"/>
              <a:gd name="connsiteX1" fmla="*/ 2269665 w 7272686"/>
              <a:gd name="connsiteY1" fmla="*/ 0 h 2016162"/>
              <a:gd name="connsiteX2" fmla="*/ 7163139 w 7272686"/>
              <a:gd name="connsiteY2" fmla="*/ 0 h 2016162"/>
              <a:gd name="connsiteX3" fmla="*/ 7272686 w 7272686"/>
              <a:gd name="connsiteY3" fmla="*/ 109547 h 2016162"/>
              <a:gd name="connsiteX4" fmla="*/ 7272686 w 7272686"/>
              <a:gd name="connsiteY4" fmla="*/ 547724 h 2016162"/>
              <a:gd name="connsiteX5" fmla="*/ 7163139 w 7272686"/>
              <a:gd name="connsiteY5" fmla="*/ 657271 h 2016162"/>
              <a:gd name="connsiteX6" fmla="*/ 4175044 w 7272686"/>
              <a:gd name="connsiteY6" fmla="*/ 631501 h 2016162"/>
              <a:gd name="connsiteX7" fmla="*/ 4009581 w 7272686"/>
              <a:gd name="connsiteY7" fmla="*/ 762128 h 2016162"/>
              <a:gd name="connsiteX8" fmla="*/ 4026998 w 7272686"/>
              <a:gd name="connsiteY8" fmla="*/ 1876824 h 2016162"/>
              <a:gd name="connsiteX9" fmla="*/ 3878951 w 7272686"/>
              <a:gd name="connsiteY9" fmla="*/ 2016162 h 2016162"/>
              <a:gd name="connsiteX10" fmla="*/ 116848 w 7272686"/>
              <a:gd name="connsiteY10" fmla="*/ 1990036 h 2016162"/>
              <a:gd name="connsiteX11" fmla="*/ 3637 w 7272686"/>
              <a:gd name="connsiteY11" fmla="*/ 1885534 h 2016162"/>
              <a:gd name="connsiteX12" fmla="*/ 5436 w 7272686"/>
              <a:gd name="connsiteY12" fmla="*/ 1449752 h 2016162"/>
              <a:gd name="connsiteX13" fmla="*/ 2189490 w 7272686"/>
              <a:gd name="connsiteY13" fmla="*/ 1441397 h 2016162"/>
              <a:gd name="connsiteX14" fmla="*/ 2160118 w 7272686"/>
              <a:gd name="connsiteY14" fmla="*/ 547724 h 2016162"/>
              <a:gd name="connsiteX15" fmla="*/ 2160118 w 7272686"/>
              <a:gd name="connsiteY15" fmla="*/ 109547 h 2016162"/>
              <a:gd name="connsiteX0" fmla="*/ 2158479 w 7271047"/>
              <a:gd name="connsiteY0" fmla="*/ 109547 h 2016162"/>
              <a:gd name="connsiteX1" fmla="*/ 2268026 w 7271047"/>
              <a:gd name="connsiteY1" fmla="*/ 0 h 2016162"/>
              <a:gd name="connsiteX2" fmla="*/ 7161500 w 7271047"/>
              <a:gd name="connsiteY2" fmla="*/ 0 h 2016162"/>
              <a:gd name="connsiteX3" fmla="*/ 7271047 w 7271047"/>
              <a:gd name="connsiteY3" fmla="*/ 109547 h 2016162"/>
              <a:gd name="connsiteX4" fmla="*/ 7271047 w 7271047"/>
              <a:gd name="connsiteY4" fmla="*/ 547724 h 2016162"/>
              <a:gd name="connsiteX5" fmla="*/ 7161500 w 7271047"/>
              <a:gd name="connsiteY5" fmla="*/ 657271 h 2016162"/>
              <a:gd name="connsiteX6" fmla="*/ 4173405 w 7271047"/>
              <a:gd name="connsiteY6" fmla="*/ 631501 h 2016162"/>
              <a:gd name="connsiteX7" fmla="*/ 4007942 w 7271047"/>
              <a:gd name="connsiteY7" fmla="*/ 762128 h 2016162"/>
              <a:gd name="connsiteX8" fmla="*/ 4025359 w 7271047"/>
              <a:gd name="connsiteY8" fmla="*/ 1876824 h 2016162"/>
              <a:gd name="connsiteX9" fmla="*/ 3877312 w 7271047"/>
              <a:gd name="connsiteY9" fmla="*/ 2016162 h 2016162"/>
              <a:gd name="connsiteX10" fmla="*/ 115209 w 7271047"/>
              <a:gd name="connsiteY10" fmla="*/ 1990036 h 2016162"/>
              <a:gd name="connsiteX11" fmla="*/ 1998 w 7271047"/>
              <a:gd name="connsiteY11" fmla="*/ 1885534 h 2016162"/>
              <a:gd name="connsiteX12" fmla="*/ 12506 w 7271047"/>
              <a:gd name="connsiteY12" fmla="*/ 1528129 h 2016162"/>
              <a:gd name="connsiteX13" fmla="*/ 2187851 w 7271047"/>
              <a:gd name="connsiteY13" fmla="*/ 1441397 h 2016162"/>
              <a:gd name="connsiteX14" fmla="*/ 2158479 w 7271047"/>
              <a:gd name="connsiteY14" fmla="*/ 547724 h 2016162"/>
              <a:gd name="connsiteX15" fmla="*/ 2158479 w 7271047"/>
              <a:gd name="connsiteY15" fmla="*/ 109547 h 2016162"/>
              <a:gd name="connsiteX0" fmla="*/ 2158479 w 7271047"/>
              <a:gd name="connsiteY0" fmla="*/ 109547 h 2016162"/>
              <a:gd name="connsiteX1" fmla="*/ 2268026 w 7271047"/>
              <a:gd name="connsiteY1" fmla="*/ 0 h 2016162"/>
              <a:gd name="connsiteX2" fmla="*/ 7161500 w 7271047"/>
              <a:gd name="connsiteY2" fmla="*/ 0 h 2016162"/>
              <a:gd name="connsiteX3" fmla="*/ 7271047 w 7271047"/>
              <a:gd name="connsiteY3" fmla="*/ 109547 h 2016162"/>
              <a:gd name="connsiteX4" fmla="*/ 7271047 w 7271047"/>
              <a:gd name="connsiteY4" fmla="*/ 547724 h 2016162"/>
              <a:gd name="connsiteX5" fmla="*/ 7161500 w 7271047"/>
              <a:gd name="connsiteY5" fmla="*/ 657271 h 2016162"/>
              <a:gd name="connsiteX6" fmla="*/ 4173405 w 7271047"/>
              <a:gd name="connsiteY6" fmla="*/ 631501 h 2016162"/>
              <a:gd name="connsiteX7" fmla="*/ 4007942 w 7271047"/>
              <a:gd name="connsiteY7" fmla="*/ 762128 h 2016162"/>
              <a:gd name="connsiteX8" fmla="*/ 4025359 w 7271047"/>
              <a:gd name="connsiteY8" fmla="*/ 1876824 h 2016162"/>
              <a:gd name="connsiteX9" fmla="*/ 3877312 w 7271047"/>
              <a:gd name="connsiteY9" fmla="*/ 2016162 h 2016162"/>
              <a:gd name="connsiteX10" fmla="*/ 115209 w 7271047"/>
              <a:gd name="connsiteY10" fmla="*/ 1990036 h 2016162"/>
              <a:gd name="connsiteX11" fmla="*/ 1998 w 7271047"/>
              <a:gd name="connsiteY11" fmla="*/ 1885534 h 2016162"/>
              <a:gd name="connsiteX12" fmla="*/ 12506 w 7271047"/>
              <a:gd name="connsiteY12" fmla="*/ 1528129 h 2016162"/>
              <a:gd name="connsiteX13" fmla="*/ 2187851 w 7271047"/>
              <a:gd name="connsiteY13" fmla="*/ 1441397 h 2016162"/>
              <a:gd name="connsiteX14" fmla="*/ 2158479 w 7271047"/>
              <a:gd name="connsiteY14" fmla="*/ 547724 h 2016162"/>
              <a:gd name="connsiteX15" fmla="*/ 2158479 w 7271047"/>
              <a:gd name="connsiteY15" fmla="*/ 109547 h 2016162"/>
              <a:gd name="connsiteX0" fmla="*/ 2158479 w 7271047"/>
              <a:gd name="connsiteY0" fmla="*/ 109547 h 2016162"/>
              <a:gd name="connsiteX1" fmla="*/ 2268026 w 7271047"/>
              <a:gd name="connsiteY1" fmla="*/ 0 h 2016162"/>
              <a:gd name="connsiteX2" fmla="*/ 7161500 w 7271047"/>
              <a:gd name="connsiteY2" fmla="*/ 0 h 2016162"/>
              <a:gd name="connsiteX3" fmla="*/ 7271047 w 7271047"/>
              <a:gd name="connsiteY3" fmla="*/ 109547 h 2016162"/>
              <a:gd name="connsiteX4" fmla="*/ 7271047 w 7271047"/>
              <a:gd name="connsiteY4" fmla="*/ 547724 h 2016162"/>
              <a:gd name="connsiteX5" fmla="*/ 7161500 w 7271047"/>
              <a:gd name="connsiteY5" fmla="*/ 657271 h 2016162"/>
              <a:gd name="connsiteX6" fmla="*/ 4173405 w 7271047"/>
              <a:gd name="connsiteY6" fmla="*/ 631501 h 2016162"/>
              <a:gd name="connsiteX7" fmla="*/ 4007942 w 7271047"/>
              <a:gd name="connsiteY7" fmla="*/ 762128 h 2016162"/>
              <a:gd name="connsiteX8" fmla="*/ 4025359 w 7271047"/>
              <a:gd name="connsiteY8" fmla="*/ 1876824 h 2016162"/>
              <a:gd name="connsiteX9" fmla="*/ 3877312 w 7271047"/>
              <a:gd name="connsiteY9" fmla="*/ 2016162 h 2016162"/>
              <a:gd name="connsiteX10" fmla="*/ 115209 w 7271047"/>
              <a:gd name="connsiteY10" fmla="*/ 1990036 h 2016162"/>
              <a:gd name="connsiteX11" fmla="*/ 1998 w 7271047"/>
              <a:gd name="connsiteY11" fmla="*/ 1885534 h 2016162"/>
              <a:gd name="connsiteX12" fmla="*/ 12506 w 7271047"/>
              <a:gd name="connsiteY12" fmla="*/ 1528129 h 2016162"/>
              <a:gd name="connsiteX13" fmla="*/ 2187851 w 7271047"/>
              <a:gd name="connsiteY13" fmla="*/ 1441397 h 2016162"/>
              <a:gd name="connsiteX14" fmla="*/ 2158479 w 7271047"/>
              <a:gd name="connsiteY14" fmla="*/ 547724 h 2016162"/>
              <a:gd name="connsiteX15" fmla="*/ 2158479 w 7271047"/>
              <a:gd name="connsiteY15" fmla="*/ 109547 h 2016162"/>
              <a:gd name="connsiteX0" fmla="*/ 2191481 w 7304049"/>
              <a:gd name="connsiteY0" fmla="*/ 109547 h 2016162"/>
              <a:gd name="connsiteX1" fmla="*/ 2301028 w 7304049"/>
              <a:gd name="connsiteY1" fmla="*/ 0 h 2016162"/>
              <a:gd name="connsiteX2" fmla="*/ 7194502 w 7304049"/>
              <a:gd name="connsiteY2" fmla="*/ 0 h 2016162"/>
              <a:gd name="connsiteX3" fmla="*/ 7304049 w 7304049"/>
              <a:gd name="connsiteY3" fmla="*/ 109547 h 2016162"/>
              <a:gd name="connsiteX4" fmla="*/ 7304049 w 7304049"/>
              <a:gd name="connsiteY4" fmla="*/ 547724 h 2016162"/>
              <a:gd name="connsiteX5" fmla="*/ 7194502 w 7304049"/>
              <a:gd name="connsiteY5" fmla="*/ 657271 h 2016162"/>
              <a:gd name="connsiteX6" fmla="*/ 4206407 w 7304049"/>
              <a:gd name="connsiteY6" fmla="*/ 631501 h 2016162"/>
              <a:gd name="connsiteX7" fmla="*/ 4040944 w 7304049"/>
              <a:gd name="connsiteY7" fmla="*/ 762128 h 2016162"/>
              <a:gd name="connsiteX8" fmla="*/ 4058361 w 7304049"/>
              <a:gd name="connsiteY8" fmla="*/ 1876824 h 2016162"/>
              <a:gd name="connsiteX9" fmla="*/ 3910314 w 7304049"/>
              <a:gd name="connsiteY9" fmla="*/ 2016162 h 2016162"/>
              <a:gd name="connsiteX10" fmla="*/ 148211 w 7304049"/>
              <a:gd name="connsiteY10" fmla="*/ 1990036 h 2016162"/>
              <a:gd name="connsiteX11" fmla="*/ 35000 w 7304049"/>
              <a:gd name="connsiteY11" fmla="*/ 1885534 h 2016162"/>
              <a:gd name="connsiteX12" fmla="*/ 45508 w 7304049"/>
              <a:gd name="connsiteY12" fmla="*/ 1528129 h 2016162"/>
              <a:gd name="connsiteX13" fmla="*/ 200463 w 7304049"/>
              <a:gd name="connsiteY13" fmla="*/ 1450104 h 2016162"/>
              <a:gd name="connsiteX14" fmla="*/ 2220853 w 7304049"/>
              <a:gd name="connsiteY14" fmla="*/ 1441397 h 2016162"/>
              <a:gd name="connsiteX15" fmla="*/ 2191481 w 7304049"/>
              <a:gd name="connsiteY15" fmla="*/ 547724 h 2016162"/>
              <a:gd name="connsiteX16" fmla="*/ 2191481 w 7304049"/>
              <a:gd name="connsiteY16" fmla="*/ 109547 h 2016162"/>
              <a:gd name="connsiteX0" fmla="*/ 2158479 w 7271047"/>
              <a:gd name="connsiteY0" fmla="*/ 109547 h 2016162"/>
              <a:gd name="connsiteX1" fmla="*/ 2268026 w 7271047"/>
              <a:gd name="connsiteY1" fmla="*/ 0 h 2016162"/>
              <a:gd name="connsiteX2" fmla="*/ 7161500 w 7271047"/>
              <a:gd name="connsiteY2" fmla="*/ 0 h 2016162"/>
              <a:gd name="connsiteX3" fmla="*/ 7271047 w 7271047"/>
              <a:gd name="connsiteY3" fmla="*/ 109547 h 2016162"/>
              <a:gd name="connsiteX4" fmla="*/ 7271047 w 7271047"/>
              <a:gd name="connsiteY4" fmla="*/ 547724 h 2016162"/>
              <a:gd name="connsiteX5" fmla="*/ 7161500 w 7271047"/>
              <a:gd name="connsiteY5" fmla="*/ 657271 h 2016162"/>
              <a:gd name="connsiteX6" fmla="*/ 4173405 w 7271047"/>
              <a:gd name="connsiteY6" fmla="*/ 631501 h 2016162"/>
              <a:gd name="connsiteX7" fmla="*/ 4007942 w 7271047"/>
              <a:gd name="connsiteY7" fmla="*/ 762128 h 2016162"/>
              <a:gd name="connsiteX8" fmla="*/ 4025359 w 7271047"/>
              <a:gd name="connsiteY8" fmla="*/ 1876824 h 2016162"/>
              <a:gd name="connsiteX9" fmla="*/ 3877312 w 7271047"/>
              <a:gd name="connsiteY9" fmla="*/ 2016162 h 2016162"/>
              <a:gd name="connsiteX10" fmla="*/ 115209 w 7271047"/>
              <a:gd name="connsiteY10" fmla="*/ 1990036 h 2016162"/>
              <a:gd name="connsiteX11" fmla="*/ 1998 w 7271047"/>
              <a:gd name="connsiteY11" fmla="*/ 1885534 h 2016162"/>
              <a:gd name="connsiteX12" fmla="*/ 12506 w 7271047"/>
              <a:gd name="connsiteY12" fmla="*/ 1528129 h 2016162"/>
              <a:gd name="connsiteX13" fmla="*/ 167461 w 7271047"/>
              <a:gd name="connsiteY13" fmla="*/ 1450104 h 2016162"/>
              <a:gd name="connsiteX14" fmla="*/ 2187851 w 7271047"/>
              <a:gd name="connsiteY14" fmla="*/ 1441397 h 2016162"/>
              <a:gd name="connsiteX15" fmla="*/ 2158479 w 7271047"/>
              <a:gd name="connsiteY15" fmla="*/ 547724 h 2016162"/>
              <a:gd name="connsiteX16" fmla="*/ 2158479 w 7271047"/>
              <a:gd name="connsiteY16" fmla="*/ 109547 h 2016162"/>
              <a:gd name="connsiteX0" fmla="*/ 2158479 w 7271047"/>
              <a:gd name="connsiteY0" fmla="*/ 109547 h 2016162"/>
              <a:gd name="connsiteX1" fmla="*/ 2268026 w 7271047"/>
              <a:gd name="connsiteY1" fmla="*/ 0 h 2016162"/>
              <a:gd name="connsiteX2" fmla="*/ 7161500 w 7271047"/>
              <a:gd name="connsiteY2" fmla="*/ 0 h 2016162"/>
              <a:gd name="connsiteX3" fmla="*/ 7271047 w 7271047"/>
              <a:gd name="connsiteY3" fmla="*/ 109547 h 2016162"/>
              <a:gd name="connsiteX4" fmla="*/ 7271047 w 7271047"/>
              <a:gd name="connsiteY4" fmla="*/ 547724 h 2016162"/>
              <a:gd name="connsiteX5" fmla="*/ 7161500 w 7271047"/>
              <a:gd name="connsiteY5" fmla="*/ 657271 h 2016162"/>
              <a:gd name="connsiteX6" fmla="*/ 4173405 w 7271047"/>
              <a:gd name="connsiteY6" fmla="*/ 631501 h 2016162"/>
              <a:gd name="connsiteX7" fmla="*/ 4007942 w 7271047"/>
              <a:gd name="connsiteY7" fmla="*/ 762128 h 2016162"/>
              <a:gd name="connsiteX8" fmla="*/ 4025359 w 7271047"/>
              <a:gd name="connsiteY8" fmla="*/ 1876824 h 2016162"/>
              <a:gd name="connsiteX9" fmla="*/ 3877312 w 7271047"/>
              <a:gd name="connsiteY9" fmla="*/ 2016162 h 2016162"/>
              <a:gd name="connsiteX10" fmla="*/ 115209 w 7271047"/>
              <a:gd name="connsiteY10" fmla="*/ 1990036 h 2016162"/>
              <a:gd name="connsiteX11" fmla="*/ 1998 w 7271047"/>
              <a:gd name="connsiteY11" fmla="*/ 1885534 h 2016162"/>
              <a:gd name="connsiteX12" fmla="*/ 12506 w 7271047"/>
              <a:gd name="connsiteY12" fmla="*/ 1528129 h 2016162"/>
              <a:gd name="connsiteX13" fmla="*/ 167461 w 7271047"/>
              <a:gd name="connsiteY13" fmla="*/ 1450104 h 2016162"/>
              <a:gd name="connsiteX14" fmla="*/ 2187851 w 7271047"/>
              <a:gd name="connsiteY14" fmla="*/ 1441397 h 2016162"/>
              <a:gd name="connsiteX15" fmla="*/ 2158479 w 7271047"/>
              <a:gd name="connsiteY15" fmla="*/ 547724 h 2016162"/>
              <a:gd name="connsiteX16" fmla="*/ 2158479 w 7271047"/>
              <a:gd name="connsiteY16" fmla="*/ 109547 h 2016162"/>
              <a:gd name="connsiteX0" fmla="*/ 2158479 w 7271047"/>
              <a:gd name="connsiteY0" fmla="*/ 109547 h 2016162"/>
              <a:gd name="connsiteX1" fmla="*/ 2268026 w 7271047"/>
              <a:gd name="connsiteY1" fmla="*/ 0 h 2016162"/>
              <a:gd name="connsiteX2" fmla="*/ 7161500 w 7271047"/>
              <a:gd name="connsiteY2" fmla="*/ 0 h 2016162"/>
              <a:gd name="connsiteX3" fmla="*/ 7271047 w 7271047"/>
              <a:gd name="connsiteY3" fmla="*/ 109547 h 2016162"/>
              <a:gd name="connsiteX4" fmla="*/ 7271047 w 7271047"/>
              <a:gd name="connsiteY4" fmla="*/ 547724 h 2016162"/>
              <a:gd name="connsiteX5" fmla="*/ 7161500 w 7271047"/>
              <a:gd name="connsiteY5" fmla="*/ 657271 h 2016162"/>
              <a:gd name="connsiteX6" fmla="*/ 4173405 w 7271047"/>
              <a:gd name="connsiteY6" fmla="*/ 631501 h 2016162"/>
              <a:gd name="connsiteX7" fmla="*/ 4007942 w 7271047"/>
              <a:gd name="connsiteY7" fmla="*/ 762128 h 2016162"/>
              <a:gd name="connsiteX8" fmla="*/ 4025359 w 7271047"/>
              <a:gd name="connsiteY8" fmla="*/ 1876824 h 2016162"/>
              <a:gd name="connsiteX9" fmla="*/ 3877312 w 7271047"/>
              <a:gd name="connsiteY9" fmla="*/ 2016162 h 2016162"/>
              <a:gd name="connsiteX10" fmla="*/ 115209 w 7271047"/>
              <a:gd name="connsiteY10" fmla="*/ 1990036 h 2016162"/>
              <a:gd name="connsiteX11" fmla="*/ 1998 w 7271047"/>
              <a:gd name="connsiteY11" fmla="*/ 1885534 h 2016162"/>
              <a:gd name="connsiteX12" fmla="*/ 12506 w 7271047"/>
              <a:gd name="connsiteY12" fmla="*/ 1528129 h 2016162"/>
              <a:gd name="connsiteX13" fmla="*/ 167461 w 7271047"/>
              <a:gd name="connsiteY13" fmla="*/ 1450104 h 2016162"/>
              <a:gd name="connsiteX14" fmla="*/ 2187851 w 7271047"/>
              <a:gd name="connsiteY14" fmla="*/ 1441397 h 2016162"/>
              <a:gd name="connsiteX15" fmla="*/ 2158479 w 7271047"/>
              <a:gd name="connsiteY15" fmla="*/ 547724 h 2016162"/>
              <a:gd name="connsiteX16" fmla="*/ 2158479 w 7271047"/>
              <a:gd name="connsiteY16" fmla="*/ 109547 h 2016162"/>
              <a:gd name="connsiteX0" fmla="*/ 2158479 w 7271047"/>
              <a:gd name="connsiteY0" fmla="*/ 109547 h 2016162"/>
              <a:gd name="connsiteX1" fmla="*/ 2268026 w 7271047"/>
              <a:gd name="connsiteY1" fmla="*/ 0 h 2016162"/>
              <a:gd name="connsiteX2" fmla="*/ 7161500 w 7271047"/>
              <a:gd name="connsiteY2" fmla="*/ 0 h 2016162"/>
              <a:gd name="connsiteX3" fmla="*/ 7271047 w 7271047"/>
              <a:gd name="connsiteY3" fmla="*/ 109547 h 2016162"/>
              <a:gd name="connsiteX4" fmla="*/ 7271047 w 7271047"/>
              <a:gd name="connsiteY4" fmla="*/ 547724 h 2016162"/>
              <a:gd name="connsiteX5" fmla="*/ 7161500 w 7271047"/>
              <a:gd name="connsiteY5" fmla="*/ 657271 h 2016162"/>
              <a:gd name="connsiteX6" fmla="*/ 4173405 w 7271047"/>
              <a:gd name="connsiteY6" fmla="*/ 631501 h 2016162"/>
              <a:gd name="connsiteX7" fmla="*/ 4007942 w 7271047"/>
              <a:gd name="connsiteY7" fmla="*/ 762128 h 2016162"/>
              <a:gd name="connsiteX8" fmla="*/ 4025359 w 7271047"/>
              <a:gd name="connsiteY8" fmla="*/ 1876824 h 2016162"/>
              <a:gd name="connsiteX9" fmla="*/ 3877312 w 7271047"/>
              <a:gd name="connsiteY9" fmla="*/ 2016162 h 2016162"/>
              <a:gd name="connsiteX10" fmla="*/ 115209 w 7271047"/>
              <a:gd name="connsiteY10" fmla="*/ 1990036 h 2016162"/>
              <a:gd name="connsiteX11" fmla="*/ 1998 w 7271047"/>
              <a:gd name="connsiteY11" fmla="*/ 1885534 h 2016162"/>
              <a:gd name="connsiteX12" fmla="*/ 12506 w 7271047"/>
              <a:gd name="connsiteY12" fmla="*/ 1528129 h 2016162"/>
              <a:gd name="connsiteX13" fmla="*/ 167461 w 7271047"/>
              <a:gd name="connsiteY13" fmla="*/ 1450104 h 2016162"/>
              <a:gd name="connsiteX14" fmla="*/ 2187851 w 7271047"/>
              <a:gd name="connsiteY14" fmla="*/ 1371728 h 2016162"/>
              <a:gd name="connsiteX15" fmla="*/ 2158479 w 7271047"/>
              <a:gd name="connsiteY15" fmla="*/ 547724 h 2016162"/>
              <a:gd name="connsiteX16" fmla="*/ 2158479 w 7271047"/>
              <a:gd name="connsiteY16" fmla="*/ 109547 h 2016162"/>
              <a:gd name="connsiteX0" fmla="*/ 2158479 w 7271047"/>
              <a:gd name="connsiteY0" fmla="*/ 109547 h 2016162"/>
              <a:gd name="connsiteX1" fmla="*/ 2268026 w 7271047"/>
              <a:gd name="connsiteY1" fmla="*/ 0 h 2016162"/>
              <a:gd name="connsiteX2" fmla="*/ 7161500 w 7271047"/>
              <a:gd name="connsiteY2" fmla="*/ 0 h 2016162"/>
              <a:gd name="connsiteX3" fmla="*/ 7271047 w 7271047"/>
              <a:gd name="connsiteY3" fmla="*/ 109547 h 2016162"/>
              <a:gd name="connsiteX4" fmla="*/ 7271047 w 7271047"/>
              <a:gd name="connsiteY4" fmla="*/ 547724 h 2016162"/>
              <a:gd name="connsiteX5" fmla="*/ 7161500 w 7271047"/>
              <a:gd name="connsiteY5" fmla="*/ 657271 h 2016162"/>
              <a:gd name="connsiteX6" fmla="*/ 4173405 w 7271047"/>
              <a:gd name="connsiteY6" fmla="*/ 631501 h 2016162"/>
              <a:gd name="connsiteX7" fmla="*/ 4007942 w 7271047"/>
              <a:gd name="connsiteY7" fmla="*/ 762128 h 2016162"/>
              <a:gd name="connsiteX8" fmla="*/ 4025359 w 7271047"/>
              <a:gd name="connsiteY8" fmla="*/ 1876824 h 2016162"/>
              <a:gd name="connsiteX9" fmla="*/ 3877312 w 7271047"/>
              <a:gd name="connsiteY9" fmla="*/ 2016162 h 2016162"/>
              <a:gd name="connsiteX10" fmla="*/ 115209 w 7271047"/>
              <a:gd name="connsiteY10" fmla="*/ 1990036 h 2016162"/>
              <a:gd name="connsiteX11" fmla="*/ 1998 w 7271047"/>
              <a:gd name="connsiteY11" fmla="*/ 1885534 h 2016162"/>
              <a:gd name="connsiteX12" fmla="*/ 12506 w 7271047"/>
              <a:gd name="connsiteY12" fmla="*/ 1528129 h 2016162"/>
              <a:gd name="connsiteX13" fmla="*/ 167461 w 7271047"/>
              <a:gd name="connsiteY13" fmla="*/ 1450104 h 2016162"/>
              <a:gd name="connsiteX14" fmla="*/ 2074638 w 7271047"/>
              <a:gd name="connsiteY14" fmla="*/ 1450104 h 2016162"/>
              <a:gd name="connsiteX15" fmla="*/ 2187851 w 7271047"/>
              <a:gd name="connsiteY15" fmla="*/ 1371728 h 2016162"/>
              <a:gd name="connsiteX16" fmla="*/ 2158479 w 7271047"/>
              <a:gd name="connsiteY16" fmla="*/ 547724 h 2016162"/>
              <a:gd name="connsiteX17" fmla="*/ 2158479 w 7271047"/>
              <a:gd name="connsiteY17" fmla="*/ 109547 h 2016162"/>
              <a:gd name="connsiteX0" fmla="*/ 2158479 w 7271047"/>
              <a:gd name="connsiteY0" fmla="*/ 109547 h 2016162"/>
              <a:gd name="connsiteX1" fmla="*/ 2268026 w 7271047"/>
              <a:gd name="connsiteY1" fmla="*/ 0 h 2016162"/>
              <a:gd name="connsiteX2" fmla="*/ 7161500 w 7271047"/>
              <a:gd name="connsiteY2" fmla="*/ 0 h 2016162"/>
              <a:gd name="connsiteX3" fmla="*/ 7271047 w 7271047"/>
              <a:gd name="connsiteY3" fmla="*/ 109547 h 2016162"/>
              <a:gd name="connsiteX4" fmla="*/ 7271047 w 7271047"/>
              <a:gd name="connsiteY4" fmla="*/ 547724 h 2016162"/>
              <a:gd name="connsiteX5" fmla="*/ 7161500 w 7271047"/>
              <a:gd name="connsiteY5" fmla="*/ 657271 h 2016162"/>
              <a:gd name="connsiteX6" fmla="*/ 4173405 w 7271047"/>
              <a:gd name="connsiteY6" fmla="*/ 631501 h 2016162"/>
              <a:gd name="connsiteX7" fmla="*/ 4007942 w 7271047"/>
              <a:gd name="connsiteY7" fmla="*/ 762128 h 2016162"/>
              <a:gd name="connsiteX8" fmla="*/ 4025359 w 7271047"/>
              <a:gd name="connsiteY8" fmla="*/ 1876824 h 2016162"/>
              <a:gd name="connsiteX9" fmla="*/ 3877312 w 7271047"/>
              <a:gd name="connsiteY9" fmla="*/ 2016162 h 2016162"/>
              <a:gd name="connsiteX10" fmla="*/ 115209 w 7271047"/>
              <a:gd name="connsiteY10" fmla="*/ 1990036 h 2016162"/>
              <a:gd name="connsiteX11" fmla="*/ 1998 w 7271047"/>
              <a:gd name="connsiteY11" fmla="*/ 1885534 h 2016162"/>
              <a:gd name="connsiteX12" fmla="*/ 12506 w 7271047"/>
              <a:gd name="connsiteY12" fmla="*/ 1528129 h 2016162"/>
              <a:gd name="connsiteX13" fmla="*/ 167461 w 7271047"/>
              <a:gd name="connsiteY13" fmla="*/ 1450104 h 2016162"/>
              <a:gd name="connsiteX14" fmla="*/ 2039804 w 7271047"/>
              <a:gd name="connsiteY14" fmla="*/ 1467521 h 2016162"/>
              <a:gd name="connsiteX15" fmla="*/ 2187851 w 7271047"/>
              <a:gd name="connsiteY15" fmla="*/ 1371728 h 2016162"/>
              <a:gd name="connsiteX16" fmla="*/ 2158479 w 7271047"/>
              <a:gd name="connsiteY16" fmla="*/ 547724 h 2016162"/>
              <a:gd name="connsiteX17" fmla="*/ 2158479 w 7271047"/>
              <a:gd name="connsiteY17" fmla="*/ 109547 h 2016162"/>
              <a:gd name="connsiteX0" fmla="*/ 2158479 w 7271047"/>
              <a:gd name="connsiteY0" fmla="*/ 109547 h 2016162"/>
              <a:gd name="connsiteX1" fmla="*/ 2268026 w 7271047"/>
              <a:gd name="connsiteY1" fmla="*/ 0 h 2016162"/>
              <a:gd name="connsiteX2" fmla="*/ 7161500 w 7271047"/>
              <a:gd name="connsiteY2" fmla="*/ 0 h 2016162"/>
              <a:gd name="connsiteX3" fmla="*/ 7271047 w 7271047"/>
              <a:gd name="connsiteY3" fmla="*/ 109547 h 2016162"/>
              <a:gd name="connsiteX4" fmla="*/ 7271047 w 7271047"/>
              <a:gd name="connsiteY4" fmla="*/ 547724 h 2016162"/>
              <a:gd name="connsiteX5" fmla="*/ 7161500 w 7271047"/>
              <a:gd name="connsiteY5" fmla="*/ 657271 h 2016162"/>
              <a:gd name="connsiteX6" fmla="*/ 4173405 w 7271047"/>
              <a:gd name="connsiteY6" fmla="*/ 631501 h 2016162"/>
              <a:gd name="connsiteX7" fmla="*/ 4007942 w 7271047"/>
              <a:gd name="connsiteY7" fmla="*/ 762128 h 2016162"/>
              <a:gd name="connsiteX8" fmla="*/ 4025359 w 7271047"/>
              <a:gd name="connsiteY8" fmla="*/ 1876824 h 2016162"/>
              <a:gd name="connsiteX9" fmla="*/ 3877312 w 7271047"/>
              <a:gd name="connsiteY9" fmla="*/ 2016162 h 2016162"/>
              <a:gd name="connsiteX10" fmla="*/ 115209 w 7271047"/>
              <a:gd name="connsiteY10" fmla="*/ 1990036 h 2016162"/>
              <a:gd name="connsiteX11" fmla="*/ 1998 w 7271047"/>
              <a:gd name="connsiteY11" fmla="*/ 1885534 h 2016162"/>
              <a:gd name="connsiteX12" fmla="*/ 12506 w 7271047"/>
              <a:gd name="connsiteY12" fmla="*/ 1528129 h 2016162"/>
              <a:gd name="connsiteX13" fmla="*/ 167461 w 7271047"/>
              <a:gd name="connsiteY13" fmla="*/ 1450104 h 2016162"/>
              <a:gd name="connsiteX14" fmla="*/ 2039804 w 7271047"/>
              <a:gd name="connsiteY14" fmla="*/ 1467521 h 2016162"/>
              <a:gd name="connsiteX15" fmla="*/ 2187851 w 7271047"/>
              <a:gd name="connsiteY15" fmla="*/ 1371728 h 2016162"/>
              <a:gd name="connsiteX16" fmla="*/ 2158479 w 7271047"/>
              <a:gd name="connsiteY16" fmla="*/ 547724 h 2016162"/>
              <a:gd name="connsiteX17" fmla="*/ 2158479 w 7271047"/>
              <a:gd name="connsiteY17" fmla="*/ 109547 h 2016162"/>
              <a:gd name="connsiteX0" fmla="*/ 2158479 w 7271047"/>
              <a:gd name="connsiteY0" fmla="*/ 109547 h 2016162"/>
              <a:gd name="connsiteX1" fmla="*/ 2268026 w 7271047"/>
              <a:gd name="connsiteY1" fmla="*/ 0 h 2016162"/>
              <a:gd name="connsiteX2" fmla="*/ 7161500 w 7271047"/>
              <a:gd name="connsiteY2" fmla="*/ 0 h 2016162"/>
              <a:gd name="connsiteX3" fmla="*/ 7271047 w 7271047"/>
              <a:gd name="connsiteY3" fmla="*/ 109547 h 2016162"/>
              <a:gd name="connsiteX4" fmla="*/ 7271047 w 7271047"/>
              <a:gd name="connsiteY4" fmla="*/ 547724 h 2016162"/>
              <a:gd name="connsiteX5" fmla="*/ 7161500 w 7271047"/>
              <a:gd name="connsiteY5" fmla="*/ 657271 h 2016162"/>
              <a:gd name="connsiteX6" fmla="*/ 4173405 w 7271047"/>
              <a:gd name="connsiteY6" fmla="*/ 631501 h 2016162"/>
              <a:gd name="connsiteX7" fmla="*/ 4007942 w 7271047"/>
              <a:gd name="connsiteY7" fmla="*/ 762128 h 2016162"/>
              <a:gd name="connsiteX8" fmla="*/ 4025359 w 7271047"/>
              <a:gd name="connsiteY8" fmla="*/ 1876824 h 2016162"/>
              <a:gd name="connsiteX9" fmla="*/ 3877312 w 7271047"/>
              <a:gd name="connsiteY9" fmla="*/ 2016162 h 2016162"/>
              <a:gd name="connsiteX10" fmla="*/ 115209 w 7271047"/>
              <a:gd name="connsiteY10" fmla="*/ 1990036 h 2016162"/>
              <a:gd name="connsiteX11" fmla="*/ 1998 w 7271047"/>
              <a:gd name="connsiteY11" fmla="*/ 1885534 h 2016162"/>
              <a:gd name="connsiteX12" fmla="*/ 12506 w 7271047"/>
              <a:gd name="connsiteY12" fmla="*/ 1528129 h 2016162"/>
              <a:gd name="connsiteX13" fmla="*/ 167461 w 7271047"/>
              <a:gd name="connsiteY13" fmla="*/ 1450104 h 2016162"/>
              <a:gd name="connsiteX14" fmla="*/ 2039804 w 7271047"/>
              <a:gd name="connsiteY14" fmla="*/ 1467521 h 2016162"/>
              <a:gd name="connsiteX15" fmla="*/ 2187851 w 7271047"/>
              <a:gd name="connsiteY15" fmla="*/ 1371728 h 2016162"/>
              <a:gd name="connsiteX16" fmla="*/ 2158479 w 7271047"/>
              <a:gd name="connsiteY16" fmla="*/ 547724 h 2016162"/>
              <a:gd name="connsiteX17" fmla="*/ 2158479 w 7271047"/>
              <a:gd name="connsiteY17" fmla="*/ 109547 h 2016162"/>
              <a:gd name="connsiteX0" fmla="*/ 2158479 w 7271047"/>
              <a:gd name="connsiteY0" fmla="*/ 109547 h 2016162"/>
              <a:gd name="connsiteX1" fmla="*/ 2268026 w 7271047"/>
              <a:gd name="connsiteY1" fmla="*/ 0 h 2016162"/>
              <a:gd name="connsiteX2" fmla="*/ 7161500 w 7271047"/>
              <a:gd name="connsiteY2" fmla="*/ 0 h 2016162"/>
              <a:gd name="connsiteX3" fmla="*/ 7271047 w 7271047"/>
              <a:gd name="connsiteY3" fmla="*/ 109547 h 2016162"/>
              <a:gd name="connsiteX4" fmla="*/ 7271047 w 7271047"/>
              <a:gd name="connsiteY4" fmla="*/ 547724 h 2016162"/>
              <a:gd name="connsiteX5" fmla="*/ 7161500 w 7271047"/>
              <a:gd name="connsiteY5" fmla="*/ 657271 h 2016162"/>
              <a:gd name="connsiteX6" fmla="*/ 4173405 w 7271047"/>
              <a:gd name="connsiteY6" fmla="*/ 631501 h 2016162"/>
              <a:gd name="connsiteX7" fmla="*/ 4007942 w 7271047"/>
              <a:gd name="connsiteY7" fmla="*/ 762128 h 2016162"/>
              <a:gd name="connsiteX8" fmla="*/ 4025359 w 7271047"/>
              <a:gd name="connsiteY8" fmla="*/ 1876824 h 2016162"/>
              <a:gd name="connsiteX9" fmla="*/ 3877312 w 7271047"/>
              <a:gd name="connsiteY9" fmla="*/ 2016162 h 2016162"/>
              <a:gd name="connsiteX10" fmla="*/ 115209 w 7271047"/>
              <a:gd name="connsiteY10" fmla="*/ 1990036 h 2016162"/>
              <a:gd name="connsiteX11" fmla="*/ 1998 w 7271047"/>
              <a:gd name="connsiteY11" fmla="*/ 1885534 h 2016162"/>
              <a:gd name="connsiteX12" fmla="*/ 12506 w 7271047"/>
              <a:gd name="connsiteY12" fmla="*/ 1528129 h 2016162"/>
              <a:gd name="connsiteX13" fmla="*/ 167461 w 7271047"/>
              <a:gd name="connsiteY13" fmla="*/ 1450104 h 2016162"/>
              <a:gd name="connsiteX14" fmla="*/ 2039804 w 7271047"/>
              <a:gd name="connsiteY14" fmla="*/ 1467521 h 2016162"/>
              <a:gd name="connsiteX15" fmla="*/ 2187851 w 7271047"/>
              <a:gd name="connsiteY15" fmla="*/ 1371728 h 2016162"/>
              <a:gd name="connsiteX16" fmla="*/ 2158479 w 7271047"/>
              <a:gd name="connsiteY16" fmla="*/ 547724 h 2016162"/>
              <a:gd name="connsiteX17" fmla="*/ 2158479 w 7271047"/>
              <a:gd name="connsiteY17" fmla="*/ 109547 h 2016162"/>
              <a:gd name="connsiteX0" fmla="*/ 2158479 w 7271047"/>
              <a:gd name="connsiteY0" fmla="*/ 109547 h 2016162"/>
              <a:gd name="connsiteX1" fmla="*/ 2268026 w 7271047"/>
              <a:gd name="connsiteY1" fmla="*/ 0 h 2016162"/>
              <a:gd name="connsiteX2" fmla="*/ 7161500 w 7271047"/>
              <a:gd name="connsiteY2" fmla="*/ 0 h 2016162"/>
              <a:gd name="connsiteX3" fmla="*/ 7271047 w 7271047"/>
              <a:gd name="connsiteY3" fmla="*/ 109547 h 2016162"/>
              <a:gd name="connsiteX4" fmla="*/ 7271047 w 7271047"/>
              <a:gd name="connsiteY4" fmla="*/ 547724 h 2016162"/>
              <a:gd name="connsiteX5" fmla="*/ 7161500 w 7271047"/>
              <a:gd name="connsiteY5" fmla="*/ 657271 h 2016162"/>
              <a:gd name="connsiteX6" fmla="*/ 4173405 w 7271047"/>
              <a:gd name="connsiteY6" fmla="*/ 631501 h 2016162"/>
              <a:gd name="connsiteX7" fmla="*/ 4007942 w 7271047"/>
              <a:gd name="connsiteY7" fmla="*/ 762128 h 2016162"/>
              <a:gd name="connsiteX8" fmla="*/ 4025359 w 7271047"/>
              <a:gd name="connsiteY8" fmla="*/ 1876824 h 2016162"/>
              <a:gd name="connsiteX9" fmla="*/ 3877312 w 7271047"/>
              <a:gd name="connsiteY9" fmla="*/ 2016162 h 2016162"/>
              <a:gd name="connsiteX10" fmla="*/ 115209 w 7271047"/>
              <a:gd name="connsiteY10" fmla="*/ 1990036 h 2016162"/>
              <a:gd name="connsiteX11" fmla="*/ 1998 w 7271047"/>
              <a:gd name="connsiteY11" fmla="*/ 1885534 h 2016162"/>
              <a:gd name="connsiteX12" fmla="*/ 12506 w 7271047"/>
              <a:gd name="connsiteY12" fmla="*/ 1528129 h 2016162"/>
              <a:gd name="connsiteX13" fmla="*/ 167461 w 7271047"/>
              <a:gd name="connsiteY13" fmla="*/ 1450104 h 2016162"/>
              <a:gd name="connsiteX14" fmla="*/ 2039804 w 7271047"/>
              <a:gd name="connsiteY14" fmla="*/ 1467521 h 2016162"/>
              <a:gd name="connsiteX15" fmla="*/ 2187851 w 7271047"/>
              <a:gd name="connsiteY15" fmla="*/ 1371728 h 2016162"/>
              <a:gd name="connsiteX16" fmla="*/ 2158479 w 7271047"/>
              <a:gd name="connsiteY16" fmla="*/ 547724 h 2016162"/>
              <a:gd name="connsiteX17" fmla="*/ 2158479 w 7271047"/>
              <a:gd name="connsiteY17" fmla="*/ 109547 h 2016162"/>
              <a:gd name="connsiteX0" fmla="*/ 2158479 w 7271047"/>
              <a:gd name="connsiteY0" fmla="*/ 109547 h 2016162"/>
              <a:gd name="connsiteX1" fmla="*/ 2268026 w 7271047"/>
              <a:gd name="connsiteY1" fmla="*/ 0 h 2016162"/>
              <a:gd name="connsiteX2" fmla="*/ 7161500 w 7271047"/>
              <a:gd name="connsiteY2" fmla="*/ 0 h 2016162"/>
              <a:gd name="connsiteX3" fmla="*/ 7271047 w 7271047"/>
              <a:gd name="connsiteY3" fmla="*/ 109547 h 2016162"/>
              <a:gd name="connsiteX4" fmla="*/ 7271047 w 7271047"/>
              <a:gd name="connsiteY4" fmla="*/ 547724 h 2016162"/>
              <a:gd name="connsiteX5" fmla="*/ 7161500 w 7271047"/>
              <a:gd name="connsiteY5" fmla="*/ 657271 h 2016162"/>
              <a:gd name="connsiteX6" fmla="*/ 4173405 w 7271047"/>
              <a:gd name="connsiteY6" fmla="*/ 631501 h 2016162"/>
              <a:gd name="connsiteX7" fmla="*/ 4007942 w 7271047"/>
              <a:gd name="connsiteY7" fmla="*/ 762128 h 2016162"/>
              <a:gd name="connsiteX8" fmla="*/ 4025359 w 7271047"/>
              <a:gd name="connsiteY8" fmla="*/ 1876824 h 2016162"/>
              <a:gd name="connsiteX9" fmla="*/ 3877312 w 7271047"/>
              <a:gd name="connsiteY9" fmla="*/ 2016162 h 2016162"/>
              <a:gd name="connsiteX10" fmla="*/ 115209 w 7271047"/>
              <a:gd name="connsiteY10" fmla="*/ 1990036 h 2016162"/>
              <a:gd name="connsiteX11" fmla="*/ 1998 w 7271047"/>
              <a:gd name="connsiteY11" fmla="*/ 1885534 h 2016162"/>
              <a:gd name="connsiteX12" fmla="*/ 12506 w 7271047"/>
              <a:gd name="connsiteY12" fmla="*/ 1528129 h 2016162"/>
              <a:gd name="connsiteX13" fmla="*/ 167461 w 7271047"/>
              <a:gd name="connsiteY13" fmla="*/ 1450104 h 2016162"/>
              <a:gd name="connsiteX14" fmla="*/ 2039804 w 7271047"/>
              <a:gd name="connsiteY14" fmla="*/ 1467521 h 2016162"/>
              <a:gd name="connsiteX15" fmla="*/ 2187851 w 7271047"/>
              <a:gd name="connsiteY15" fmla="*/ 1371728 h 2016162"/>
              <a:gd name="connsiteX16" fmla="*/ 2158479 w 7271047"/>
              <a:gd name="connsiteY16" fmla="*/ 109547 h 2016162"/>
              <a:gd name="connsiteX0" fmla="*/ 2158479 w 7271047"/>
              <a:gd name="connsiteY0" fmla="*/ 109547 h 2016162"/>
              <a:gd name="connsiteX1" fmla="*/ 2268026 w 7271047"/>
              <a:gd name="connsiteY1" fmla="*/ 0 h 2016162"/>
              <a:gd name="connsiteX2" fmla="*/ 7161500 w 7271047"/>
              <a:gd name="connsiteY2" fmla="*/ 0 h 2016162"/>
              <a:gd name="connsiteX3" fmla="*/ 7271047 w 7271047"/>
              <a:gd name="connsiteY3" fmla="*/ 109547 h 2016162"/>
              <a:gd name="connsiteX4" fmla="*/ 7271047 w 7271047"/>
              <a:gd name="connsiteY4" fmla="*/ 547724 h 2016162"/>
              <a:gd name="connsiteX5" fmla="*/ 7161500 w 7271047"/>
              <a:gd name="connsiteY5" fmla="*/ 657271 h 2016162"/>
              <a:gd name="connsiteX6" fmla="*/ 4173405 w 7271047"/>
              <a:gd name="connsiteY6" fmla="*/ 631501 h 2016162"/>
              <a:gd name="connsiteX7" fmla="*/ 4007942 w 7271047"/>
              <a:gd name="connsiteY7" fmla="*/ 762128 h 2016162"/>
              <a:gd name="connsiteX8" fmla="*/ 4025359 w 7271047"/>
              <a:gd name="connsiteY8" fmla="*/ 1876824 h 2016162"/>
              <a:gd name="connsiteX9" fmla="*/ 3877312 w 7271047"/>
              <a:gd name="connsiteY9" fmla="*/ 2016162 h 2016162"/>
              <a:gd name="connsiteX10" fmla="*/ 115209 w 7271047"/>
              <a:gd name="connsiteY10" fmla="*/ 1990036 h 2016162"/>
              <a:gd name="connsiteX11" fmla="*/ 1998 w 7271047"/>
              <a:gd name="connsiteY11" fmla="*/ 1885534 h 2016162"/>
              <a:gd name="connsiteX12" fmla="*/ 12506 w 7271047"/>
              <a:gd name="connsiteY12" fmla="*/ 1528129 h 2016162"/>
              <a:gd name="connsiteX13" fmla="*/ 167461 w 7271047"/>
              <a:gd name="connsiteY13" fmla="*/ 1450104 h 2016162"/>
              <a:gd name="connsiteX14" fmla="*/ 2039804 w 7271047"/>
              <a:gd name="connsiteY14" fmla="*/ 1467521 h 2016162"/>
              <a:gd name="connsiteX15" fmla="*/ 2187851 w 7271047"/>
              <a:gd name="connsiteY15" fmla="*/ 1371728 h 2016162"/>
              <a:gd name="connsiteX16" fmla="*/ 2158479 w 7271047"/>
              <a:gd name="connsiteY16" fmla="*/ 109547 h 2016162"/>
              <a:gd name="connsiteX0" fmla="*/ 2158479 w 7271047"/>
              <a:gd name="connsiteY0" fmla="*/ 109547 h 2016162"/>
              <a:gd name="connsiteX1" fmla="*/ 2268026 w 7271047"/>
              <a:gd name="connsiteY1" fmla="*/ 0 h 2016162"/>
              <a:gd name="connsiteX2" fmla="*/ 7161500 w 7271047"/>
              <a:gd name="connsiteY2" fmla="*/ 0 h 2016162"/>
              <a:gd name="connsiteX3" fmla="*/ 7271047 w 7271047"/>
              <a:gd name="connsiteY3" fmla="*/ 109547 h 2016162"/>
              <a:gd name="connsiteX4" fmla="*/ 7271047 w 7271047"/>
              <a:gd name="connsiteY4" fmla="*/ 547724 h 2016162"/>
              <a:gd name="connsiteX5" fmla="*/ 7161500 w 7271047"/>
              <a:gd name="connsiteY5" fmla="*/ 657271 h 2016162"/>
              <a:gd name="connsiteX6" fmla="*/ 4173405 w 7271047"/>
              <a:gd name="connsiteY6" fmla="*/ 631501 h 2016162"/>
              <a:gd name="connsiteX7" fmla="*/ 4007942 w 7271047"/>
              <a:gd name="connsiteY7" fmla="*/ 762128 h 2016162"/>
              <a:gd name="connsiteX8" fmla="*/ 4025359 w 7271047"/>
              <a:gd name="connsiteY8" fmla="*/ 1876824 h 2016162"/>
              <a:gd name="connsiteX9" fmla="*/ 3877312 w 7271047"/>
              <a:gd name="connsiteY9" fmla="*/ 2016162 h 2016162"/>
              <a:gd name="connsiteX10" fmla="*/ 115209 w 7271047"/>
              <a:gd name="connsiteY10" fmla="*/ 1990036 h 2016162"/>
              <a:gd name="connsiteX11" fmla="*/ 1998 w 7271047"/>
              <a:gd name="connsiteY11" fmla="*/ 1885534 h 2016162"/>
              <a:gd name="connsiteX12" fmla="*/ 12506 w 7271047"/>
              <a:gd name="connsiteY12" fmla="*/ 1528129 h 2016162"/>
              <a:gd name="connsiteX13" fmla="*/ 167461 w 7271047"/>
              <a:gd name="connsiteY13" fmla="*/ 1450104 h 2016162"/>
              <a:gd name="connsiteX14" fmla="*/ 2039804 w 7271047"/>
              <a:gd name="connsiteY14" fmla="*/ 1467521 h 2016162"/>
              <a:gd name="connsiteX15" fmla="*/ 2170434 w 7271047"/>
              <a:gd name="connsiteY15" fmla="*/ 1371728 h 2016162"/>
              <a:gd name="connsiteX16" fmla="*/ 2158479 w 7271047"/>
              <a:gd name="connsiteY16" fmla="*/ 109547 h 2016162"/>
              <a:gd name="connsiteX0" fmla="*/ 2158479 w 7271047"/>
              <a:gd name="connsiteY0" fmla="*/ 109547 h 2016162"/>
              <a:gd name="connsiteX1" fmla="*/ 2268026 w 7271047"/>
              <a:gd name="connsiteY1" fmla="*/ 0 h 2016162"/>
              <a:gd name="connsiteX2" fmla="*/ 7161500 w 7271047"/>
              <a:gd name="connsiteY2" fmla="*/ 0 h 2016162"/>
              <a:gd name="connsiteX3" fmla="*/ 7271047 w 7271047"/>
              <a:gd name="connsiteY3" fmla="*/ 109547 h 2016162"/>
              <a:gd name="connsiteX4" fmla="*/ 7271047 w 7271047"/>
              <a:gd name="connsiteY4" fmla="*/ 547724 h 2016162"/>
              <a:gd name="connsiteX5" fmla="*/ 7161500 w 7271047"/>
              <a:gd name="connsiteY5" fmla="*/ 657271 h 2016162"/>
              <a:gd name="connsiteX6" fmla="*/ 4173405 w 7271047"/>
              <a:gd name="connsiteY6" fmla="*/ 631501 h 2016162"/>
              <a:gd name="connsiteX7" fmla="*/ 4007942 w 7271047"/>
              <a:gd name="connsiteY7" fmla="*/ 762128 h 2016162"/>
              <a:gd name="connsiteX8" fmla="*/ 4025359 w 7271047"/>
              <a:gd name="connsiteY8" fmla="*/ 1876824 h 2016162"/>
              <a:gd name="connsiteX9" fmla="*/ 3877312 w 7271047"/>
              <a:gd name="connsiteY9" fmla="*/ 2016162 h 2016162"/>
              <a:gd name="connsiteX10" fmla="*/ 115209 w 7271047"/>
              <a:gd name="connsiteY10" fmla="*/ 1990036 h 2016162"/>
              <a:gd name="connsiteX11" fmla="*/ 1998 w 7271047"/>
              <a:gd name="connsiteY11" fmla="*/ 1885534 h 2016162"/>
              <a:gd name="connsiteX12" fmla="*/ 12506 w 7271047"/>
              <a:gd name="connsiteY12" fmla="*/ 1528129 h 2016162"/>
              <a:gd name="connsiteX13" fmla="*/ 167461 w 7271047"/>
              <a:gd name="connsiteY13" fmla="*/ 1450104 h 2016162"/>
              <a:gd name="connsiteX14" fmla="*/ 2039804 w 7271047"/>
              <a:gd name="connsiteY14" fmla="*/ 1467521 h 2016162"/>
              <a:gd name="connsiteX15" fmla="*/ 2170434 w 7271047"/>
              <a:gd name="connsiteY15" fmla="*/ 1371728 h 2016162"/>
              <a:gd name="connsiteX16" fmla="*/ 2158479 w 7271047"/>
              <a:gd name="connsiteY16" fmla="*/ 109547 h 2016162"/>
              <a:gd name="connsiteX0" fmla="*/ 2158479 w 7271047"/>
              <a:gd name="connsiteY0" fmla="*/ 109547 h 2016162"/>
              <a:gd name="connsiteX1" fmla="*/ 2268026 w 7271047"/>
              <a:gd name="connsiteY1" fmla="*/ 0 h 2016162"/>
              <a:gd name="connsiteX2" fmla="*/ 7161500 w 7271047"/>
              <a:gd name="connsiteY2" fmla="*/ 0 h 2016162"/>
              <a:gd name="connsiteX3" fmla="*/ 7271047 w 7271047"/>
              <a:gd name="connsiteY3" fmla="*/ 109547 h 2016162"/>
              <a:gd name="connsiteX4" fmla="*/ 7271047 w 7271047"/>
              <a:gd name="connsiteY4" fmla="*/ 547724 h 2016162"/>
              <a:gd name="connsiteX5" fmla="*/ 7161500 w 7271047"/>
              <a:gd name="connsiteY5" fmla="*/ 657271 h 2016162"/>
              <a:gd name="connsiteX6" fmla="*/ 4173405 w 7271047"/>
              <a:gd name="connsiteY6" fmla="*/ 631501 h 2016162"/>
              <a:gd name="connsiteX7" fmla="*/ 4007942 w 7271047"/>
              <a:gd name="connsiteY7" fmla="*/ 762128 h 2016162"/>
              <a:gd name="connsiteX8" fmla="*/ 4025359 w 7271047"/>
              <a:gd name="connsiteY8" fmla="*/ 1876824 h 2016162"/>
              <a:gd name="connsiteX9" fmla="*/ 3877312 w 7271047"/>
              <a:gd name="connsiteY9" fmla="*/ 2016162 h 2016162"/>
              <a:gd name="connsiteX10" fmla="*/ 115209 w 7271047"/>
              <a:gd name="connsiteY10" fmla="*/ 1990036 h 2016162"/>
              <a:gd name="connsiteX11" fmla="*/ 1998 w 7271047"/>
              <a:gd name="connsiteY11" fmla="*/ 1885534 h 2016162"/>
              <a:gd name="connsiteX12" fmla="*/ 12506 w 7271047"/>
              <a:gd name="connsiteY12" fmla="*/ 1528129 h 2016162"/>
              <a:gd name="connsiteX13" fmla="*/ 167461 w 7271047"/>
              <a:gd name="connsiteY13" fmla="*/ 1450104 h 2016162"/>
              <a:gd name="connsiteX14" fmla="*/ 2039804 w 7271047"/>
              <a:gd name="connsiteY14" fmla="*/ 1467521 h 2016162"/>
              <a:gd name="connsiteX15" fmla="*/ 2170434 w 7271047"/>
              <a:gd name="connsiteY15" fmla="*/ 1371728 h 2016162"/>
              <a:gd name="connsiteX16" fmla="*/ 2158479 w 7271047"/>
              <a:gd name="connsiteY16" fmla="*/ 109547 h 2016162"/>
              <a:gd name="connsiteX0" fmla="*/ 2158479 w 7271047"/>
              <a:gd name="connsiteY0" fmla="*/ 109547 h 2016162"/>
              <a:gd name="connsiteX1" fmla="*/ 2268026 w 7271047"/>
              <a:gd name="connsiteY1" fmla="*/ 0 h 2016162"/>
              <a:gd name="connsiteX2" fmla="*/ 7161500 w 7271047"/>
              <a:gd name="connsiteY2" fmla="*/ 0 h 2016162"/>
              <a:gd name="connsiteX3" fmla="*/ 7271047 w 7271047"/>
              <a:gd name="connsiteY3" fmla="*/ 109547 h 2016162"/>
              <a:gd name="connsiteX4" fmla="*/ 7271047 w 7271047"/>
              <a:gd name="connsiteY4" fmla="*/ 547724 h 2016162"/>
              <a:gd name="connsiteX5" fmla="*/ 7161500 w 7271047"/>
              <a:gd name="connsiteY5" fmla="*/ 657271 h 2016162"/>
              <a:gd name="connsiteX6" fmla="*/ 4173405 w 7271047"/>
              <a:gd name="connsiteY6" fmla="*/ 631501 h 2016162"/>
              <a:gd name="connsiteX7" fmla="*/ 4007942 w 7271047"/>
              <a:gd name="connsiteY7" fmla="*/ 762128 h 2016162"/>
              <a:gd name="connsiteX8" fmla="*/ 4025359 w 7271047"/>
              <a:gd name="connsiteY8" fmla="*/ 1876824 h 2016162"/>
              <a:gd name="connsiteX9" fmla="*/ 3877312 w 7271047"/>
              <a:gd name="connsiteY9" fmla="*/ 2016162 h 2016162"/>
              <a:gd name="connsiteX10" fmla="*/ 115209 w 7271047"/>
              <a:gd name="connsiteY10" fmla="*/ 1990036 h 2016162"/>
              <a:gd name="connsiteX11" fmla="*/ 1998 w 7271047"/>
              <a:gd name="connsiteY11" fmla="*/ 1885534 h 2016162"/>
              <a:gd name="connsiteX12" fmla="*/ 12506 w 7271047"/>
              <a:gd name="connsiteY12" fmla="*/ 1528129 h 2016162"/>
              <a:gd name="connsiteX13" fmla="*/ 167461 w 7271047"/>
              <a:gd name="connsiteY13" fmla="*/ 1450104 h 2016162"/>
              <a:gd name="connsiteX14" fmla="*/ 2039804 w 7271047"/>
              <a:gd name="connsiteY14" fmla="*/ 1467521 h 2016162"/>
              <a:gd name="connsiteX15" fmla="*/ 2170434 w 7271047"/>
              <a:gd name="connsiteY15" fmla="*/ 1371728 h 2016162"/>
              <a:gd name="connsiteX16" fmla="*/ 2158479 w 7271047"/>
              <a:gd name="connsiteY16" fmla="*/ 109547 h 2016162"/>
              <a:gd name="connsiteX0" fmla="*/ 2158479 w 7271047"/>
              <a:gd name="connsiteY0" fmla="*/ 109547 h 2016162"/>
              <a:gd name="connsiteX1" fmla="*/ 2268026 w 7271047"/>
              <a:gd name="connsiteY1" fmla="*/ 0 h 2016162"/>
              <a:gd name="connsiteX2" fmla="*/ 7161500 w 7271047"/>
              <a:gd name="connsiteY2" fmla="*/ 0 h 2016162"/>
              <a:gd name="connsiteX3" fmla="*/ 7271047 w 7271047"/>
              <a:gd name="connsiteY3" fmla="*/ 109547 h 2016162"/>
              <a:gd name="connsiteX4" fmla="*/ 7271047 w 7271047"/>
              <a:gd name="connsiteY4" fmla="*/ 547724 h 2016162"/>
              <a:gd name="connsiteX5" fmla="*/ 7161500 w 7271047"/>
              <a:gd name="connsiteY5" fmla="*/ 657271 h 2016162"/>
              <a:gd name="connsiteX6" fmla="*/ 4173405 w 7271047"/>
              <a:gd name="connsiteY6" fmla="*/ 631501 h 2016162"/>
              <a:gd name="connsiteX7" fmla="*/ 4007942 w 7271047"/>
              <a:gd name="connsiteY7" fmla="*/ 762128 h 2016162"/>
              <a:gd name="connsiteX8" fmla="*/ 4025359 w 7271047"/>
              <a:gd name="connsiteY8" fmla="*/ 1876824 h 2016162"/>
              <a:gd name="connsiteX9" fmla="*/ 3877312 w 7271047"/>
              <a:gd name="connsiteY9" fmla="*/ 2016162 h 2016162"/>
              <a:gd name="connsiteX10" fmla="*/ 115209 w 7271047"/>
              <a:gd name="connsiteY10" fmla="*/ 1990036 h 2016162"/>
              <a:gd name="connsiteX11" fmla="*/ 1998 w 7271047"/>
              <a:gd name="connsiteY11" fmla="*/ 1885534 h 2016162"/>
              <a:gd name="connsiteX12" fmla="*/ 12506 w 7271047"/>
              <a:gd name="connsiteY12" fmla="*/ 1528129 h 2016162"/>
              <a:gd name="connsiteX13" fmla="*/ 167461 w 7271047"/>
              <a:gd name="connsiteY13" fmla="*/ 1450104 h 2016162"/>
              <a:gd name="connsiteX14" fmla="*/ 2039804 w 7271047"/>
              <a:gd name="connsiteY14" fmla="*/ 1467521 h 2016162"/>
              <a:gd name="connsiteX15" fmla="*/ 2170434 w 7271047"/>
              <a:gd name="connsiteY15" fmla="*/ 1371728 h 2016162"/>
              <a:gd name="connsiteX16" fmla="*/ 2158479 w 7271047"/>
              <a:gd name="connsiteY16" fmla="*/ 109547 h 2016162"/>
              <a:gd name="connsiteX0" fmla="*/ 2158479 w 7271047"/>
              <a:gd name="connsiteY0" fmla="*/ 109547 h 2016162"/>
              <a:gd name="connsiteX1" fmla="*/ 2268026 w 7271047"/>
              <a:gd name="connsiteY1" fmla="*/ 0 h 2016162"/>
              <a:gd name="connsiteX2" fmla="*/ 7161500 w 7271047"/>
              <a:gd name="connsiteY2" fmla="*/ 0 h 2016162"/>
              <a:gd name="connsiteX3" fmla="*/ 7271047 w 7271047"/>
              <a:gd name="connsiteY3" fmla="*/ 109547 h 2016162"/>
              <a:gd name="connsiteX4" fmla="*/ 7271047 w 7271047"/>
              <a:gd name="connsiteY4" fmla="*/ 547724 h 2016162"/>
              <a:gd name="connsiteX5" fmla="*/ 7161500 w 7271047"/>
              <a:gd name="connsiteY5" fmla="*/ 657271 h 2016162"/>
              <a:gd name="connsiteX6" fmla="*/ 4173405 w 7271047"/>
              <a:gd name="connsiteY6" fmla="*/ 631501 h 2016162"/>
              <a:gd name="connsiteX7" fmla="*/ 4007942 w 7271047"/>
              <a:gd name="connsiteY7" fmla="*/ 762128 h 2016162"/>
              <a:gd name="connsiteX8" fmla="*/ 4025359 w 7271047"/>
              <a:gd name="connsiteY8" fmla="*/ 1876824 h 2016162"/>
              <a:gd name="connsiteX9" fmla="*/ 3877312 w 7271047"/>
              <a:gd name="connsiteY9" fmla="*/ 2016162 h 2016162"/>
              <a:gd name="connsiteX10" fmla="*/ 115209 w 7271047"/>
              <a:gd name="connsiteY10" fmla="*/ 1990036 h 2016162"/>
              <a:gd name="connsiteX11" fmla="*/ 1998 w 7271047"/>
              <a:gd name="connsiteY11" fmla="*/ 1885534 h 2016162"/>
              <a:gd name="connsiteX12" fmla="*/ 12506 w 7271047"/>
              <a:gd name="connsiteY12" fmla="*/ 1528129 h 2016162"/>
              <a:gd name="connsiteX13" fmla="*/ 167461 w 7271047"/>
              <a:gd name="connsiteY13" fmla="*/ 1450104 h 2016162"/>
              <a:gd name="connsiteX14" fmla="*/ 2039804 w 7271047"/>
              <a:gd name="connsiteY14" fmla="*/ 1467521 h 2016162"/>
              <a:gd name="connsiteX15" fmla="*/ 2170434 w 7271047"/>
              <a:gd name="connsiteY15" fmla="*/ 1371728 h 2016162"/>
              <a:gd name="connsiteX16" fmla="*/ 2158479 w 7271047"/>
              <a:gd name="connsiteY16" fmla="*/ 109547 h 2016162"/>
              <a:gd name="connsiteX0" fmla="*/ 2158479 w 7271047"/>
              <a:gd name="connsiteY0" fmla="*/ 109547 h 2016162"/>
              <a:gd name="connsiteX1" fmla="*/ 2268026 w 7271047"/>
              <a:gd name="connsiteY1" fmla="*/ 0 h 2016162"/>
              <a:gd name="connsiteX2" fmla="*/ 7161500 w 7271047"/>
              <a:gd name="connsiteY2" fmla="*/ 0 h 2016162"/>
              <a:gd name="connsiteX3" fmla="*/ 7271047 w 7271047"/>
              <a:gd name="connsiteY3" fmla="*/ 109547 h 2016162"/>
              <a:gd name="connsiteX4" fmla="*/ 7271047 w 7271047"/>
              <a:gd name="connsiteY4" fmla="*/ 547724 h 2016162"/>
              <a:gd name="connsiteX5" fmla="*/ 7161500 w 7271047"/>
              <a:gd name="connsiteY5" fmla="*/ 657271 h 2016162"/>
              <a:gd name="connsiteX6" fmla="*/ 4173405 w 7271047"/>
              <a:gd name="connsiteY6" fmla="*/ 631501 h 2016162"/>
              <a:gd name="connsiteX7" fmla="*/ 4007942 w 7271047"/>
              <a:gd name="connsiteY7" fmla="*/ 762128 h 2016162"/>
              <a:gd name="connsiteX8" fmla="*/ 4025359 w 7271047"/>
              <a:gd name="connsiteY8" fmla="*/ 1876824 h 2016162"/>
              <a:gd name="connsiteX9" fmla="*/ 3877312 w 7271047"/>
              <a:gd name="connsiteY9" fmla="*/ 2016162 h 2016162"/>
              <a:gd name="connsiteX10" fmla="*/ 115209 w 7271047"/>
              <a:gd name="connsiteY10" fmla="*/ 1990036 h 2016162"/>
              <a:gd name="connsiteX11" fmla="*/ 1998 w 7271047"/>
              <a:gd name="connsiteY11" fmla="*/ 1885534 h 2016162"/>
              <a:gd name="connsiteX12" fmla="*/ 12506 w 7271047"/>
              <a:gd name="connsiteY12" fmla="*/ 1528129 h 2016162"/>
              <a:gd name="connsiteX13" fmla="*/ 167461 w 7271047"/>
              <a:gd name="connsiteY13" fmla="*/ 1450104 h 2016162"/>
              <a:gd name="connsiteX14" fmla="*/ 2039804 w 7271047"/>
              <a:gd name="connsiteY14" fmla="*/ 1467521 h 2016162"/>
              <a:gd name="connsiteX15" fmla="*/ 2177258 w 7271047"/>
              <a:gd name="connsiteY15" fmla="*/ 1371728 h 2016162"/>
              <a:gd name="connsiteX16" fmla="*/ 2158479 w 7271047"/>
              <a:gd name="connsiteY16" fmla="*/ 109547 h 2016162"/>
              <a:gd name="connsiteX0" fmla="*/ 2158479 w 7271047"/>
              <a:gd name="connsiteY0" fmla="*/ 109547 h 2016162"/>
              <a:gd name="connsiteX1" fmla="*/ 2268026 w 7271047"/>
              <a:gd name="connsiteY1" fmla="*/ 0 h 2016162"/>
              <a:gd name="connsiteX2" fmla="*/ 7161500 w 7271047"/>
              <a:gd name="connsiteY2" fmla="*/ 0 h 2016162"/>
              <a:gd name="connsiteX3" fmla="*/ 7271047 w 7271047"/>
              <a:gd name="connsiteY3" fmla="*/ 109547 h 2016162"/>
              <a:gd name="connsiteX4" fmla="*/ 7271047 w 7271047"/>
              <a:gd name="connsiteY4" fmla="*/ 547724 h 2016162"/>
              <a:gd name="connsiteX5" fmla="*/ 7161500 w 7271047"/>
              <a:gd name="connsiteY5" fmla="*/ 657271 h 2016162"/>
              <a:gd name="connsiteX6" fmla="*/ 4173405 w 7271047"/>
              <a:gd name="connsiteY6" fmla="*/ 631501 h 2016162"/>
              <a:gd name="connsiteX7" fmla="*/ 4007942 w 7271047"/>
              <a:gd name="connsiteY7" fmla="*/ 762128 h 2016162"/>
              <a:gd name="connsiteX8" fmla="*/ 4025359 w 7271047"/>
              <a:gd name="connsiteY8" fmla="*/ 1876824 h 2016162"/>
              <a:gd name="connsiteX9" fmla="*/ 3877312 w 7271047"/>
              <a:gd name="connsiteY9" fmla="*/ 2016162 h 2016162"/>
              <a:gd name="connsiteX10" fmla="*/ 115209 w 7271047"/>
              <a:gd name="connsiteY10" fmla="*/ 1990036 h 2016162"/>
              <a:gd name="connsiteX11" fmla="*/ 1998 w 7271047"/>
              <a:gd name="connsiteY11" fmla="*/ 1885534 h 2016162"/>
              <a:gd name="connsiteX12" fmla="*/ 12506 w 7271047"/>
              <a:gd name="connsiteY12" fmla="*/ 1528129 h 2016162"/>
              <a:gd name="connsiteX13" fmla="*/ 167461 w 7271047"/>
              <a:gd name="connsiteY13" fmla="*/ 1450104 h 2016162"/>
              <a:gd name="connsiteX14" fmla="*/ 2039804 w 7271047"/>
              <a:gd name="connsiteY14" fmla="*/ 1467521 h 2016162"/>
              <a:gd name="connsiteX15" fmla="*/ 2177258 w 7271047"/>
              <a:gd name="connsiteY15" fmla="*/ 1371728 h 2016162"/>
              <a:gd name="connsiteX16" fmla="*/ 2158479 w 7271047"/>
              <a:gd name="connsiteY16" fmla="*/ 109547 h 2016162"/>
              <a:gd name="connsiteX0" fmla="*/ 2158479 w 7271047"/>
              <a:gd name="connsiteY0" fmla="*/ 109547 h 2016162"/>
              <a:gd name="connsiteX1" fmla="*/ 2268026 w 7271047"/>
              <a:gd name="connsiteY1" fmla="*/ 0 h 2016162"/>
              <a:gd name="connsiteX2" fmla="*/ 7161500 w 7271047"/>
              <a:gd name="connsiteY2" fmla="*/ 0 h 2016162"/>
              <a:gd name="connsiteX3" fmla="*/ 7271047 w 7271047"/>
              <a:gd name="connsiteY3" fmla="*/ 109547 h 2016162"/>
              <a:gd name="connsiteX4" fmla="*/ 7271047 w 7271047"/>
              <a:gd name="connsiteY4" fmla="*/ 547724 h 2016162"/>
              <a:gd name="connsiteX5" fmla="*/ 7161500 w 7271047"/>
              <a:gd name="connsiteY5" fmla="*/ 657271 h 2016162"/>
              <a:gd name="connsiteX6" fmla="*/ 4173405 w 7271047"/>
              <a:gd name="connsiteY6" fmla="*/ 631501 h 2016162"/>
              <a:gd name="connsiteX7" fmla="*/ 4007942 w 7271047"/>
              <a:gd name="connsiteY7" fmla="*/ 762128 h 2016162"/>
              <a:gd name="connsiteX8" fmla="*/ 4025359 w 7271047"/>
              <a:gd name="connsiteY8" fmla="*/ 1876824 h 2016162"/>
              <a:gd name="connsiteX9" fmla="*/ 3877312 w 7271047"/>
              <a:gd name="connsiteY9" fmla="*/ 2016162 h 2016162"/>
              <a:gd name="connsiteX10" fmla="*/ 115209 w 7271047"/>
              <a:gd name="connsiteY10" fmla="*/ 1990036 h 2016162"/>
              <a:gd name="connsiteX11" fmla="*/ 1998 w 7271047"/>
              <a:gd name="connsiteY11" fmla="*/ 1885534 h 2016162"/>
              <a:gd name="connsiteX12" fmla="*/ 12506 w 7271047"/>
              <a:gd name="connsiteY12" fmla="*/ 1528129 h 2016162"/>
              <a:gd name="connsiteX13" fmla="*/ 167461 w 7271047"/>
              <a:gd name="connsiteY13" fmla="*/ 1450104 h 2016162"/>
              <a:gd name="connsiteX14" fmla="*/ 2039804 w 7271047"/>
              <a:gd name="connsiteY14" fmla="*/ 1467521 h 2016162"/>
              <a:gd name="connsiteX15" fmla="*/ 2177258 w 7271047"/>
              <a:gd name="connsiteY15" fmla="*/ 1371728 h 2016162"/>
              <a:gd name="connsiteX16" fmla="*/ 2158479 w 7271047"/>
              <a:gd name="connsiteY16" fmla="*/ 109547 h 2016162"/>
              <a:gd name="connsiteX0" fmla="*/ 2158479 w 7271047"/>
              <a:gd name="connsiteY0" fmla="*/ 109547 h 2016162"/>
              <a:gd name="connsiteX1" fmla="*/ 2268026 w 7271047"/>
              <a:gd name="connsiteY1" fmla="*/ 0 h 2016162"/>
              <a:gd name="connsiteX2" fmla="*/ 7161500 w 7271047"/>
              <a:gd name="connsiteY2" fmla="*/ 0 h 2016162"/>
              <a:gd name="connsiteX3" fmla="*/ 7271047 w 7271047"/>
              <a:gd name="connsiteY3" fmla="*/ 109547 h 2016162"/>
              <a:gd name="connsiteX4" fmla="*/ 7271047 w 7271047"/>
              <a:gd name="connsiteY4" fmla="*/ 547724 h 2016162"/>
              <a:gd name="connsiteX5" fmla="*/ 7161500 w 7271047"/>
              <a:gd name="connsiteY5" fmla="*/ 657271 h 2016162"/>
              <a:gd name="connsiteX6" fmla="*/ 4173405 w 7271047"/>
              <a:gd name="connsiteY6" fmla="*/ 631501 h 2016162"/>
              <a:gd name="connsiteX7" fmla="*/ 4007942 w 7271047"/>
              <a:gd name="connsiteY7" fmla="*/ 762128 h 2016162"/>
              <a:gd name="connsiteX8" fmla="*/ 4025359 w 7271047"/>
              <a:gd name="connsiteY8" fmla="*/ 1876824 h 2016162"/>
              <a:gd name="connsiteX9" fmla="*/ 3877312 w 7271047"/>
              <a:gd name="connsiteY9" fmla="*/ 2016162 h 2016162"/>
              <a:gd name="connsiteX10" fmla="*/ 115209 w 7271047"/>
              <a:gd name="connsiteY10" fmla="*/ 1990036 h 2016162"/>
              <a:gd name="connsiteX11" fmla="*/ 1998 w 7271047"/>
              <a:gd name="connsiteY11" fmla="*/ 1885534 h 2016162"/>
              <a:gd name="connsiteX12" fmla="*/ 12506 w 7271047"/>
              <a:gd name="connsiteY12" fmla="*/ 1528129 h 2016162"/>
              <a:gd name="connsiteX13" fmla="*/ 167461 w 7271047"/>
              <a:gd name="connsiteY13" fmla="*/ 1450104 h 2016162"/>
              <a:gd name="connsiteX14" fmla="*/ 2039804 w 7271047"/>
              <a:gd name="connsiteY14" fmla="*/ 1467521 h 2016162"/>
              <a:gd name="connsiteX15" fmla="*/ 2177258 w 7271047"/>
              <a:gd name="connsiteY15" fmla="*/ 1371728 h 2016162"/>
              <a:gd name="connsiteX16" fmla="*/ 2158479 w 7271047"/>
              <a:gd name="connsiteY16" fmla="*/ 109547 h 2016162"/>
              <a:gd name="connsiteX0" fmla="*/ 2158479 w 7271047"/>
              <a:gd name="connsiteY0" fmla="*/ 109547 h 2016162"/>
              <a:gd name="connsiteX1" fmla="*/ 2268026 w 7271047"/>
              <a:gd name="connsiteY1" fmla="*/ 0 h 2016162"/>
              <a:gd name="connsiteX2" fmla="*/ 7161500 w 7271047"/>
              <a:gd name="connsiteY2" fmla="*/ 0 h 2016162"/>
              <a:gd name="connsiteX3" fmla="*/ 7271047 w 7271047"/>
              <a:gd name="connsiteY3" fmla="*/ 109547 h 2016162"/>
              <a:gd name="connsiteX4" fmla="*/ 7271047 w 7271047"/>
              <a:gd name="connsiteY4" fmla="*/ 547724 h 2016162"/>
              <a:gd name="connsiteX5" fmla="*/ 7161500 w 7271047"/>
              <a:gd name="connsiteY5" fmla="*/ 657271 h 2016162"/>
              <a:gd name="connsiteX6" fmla="*/ 4173405 w 7271047"/>
              <a:gd name="connsiteY6" fmla="*/ 631501 h 2016162"/>
              <a:gd name="connsiteX7" fmla="*/ 4007942 w 7271047"/>
              <a:gd name="connsiteY7" fmla="*/ 762128 h 2016162"/>
              <a:gd name="connsiteX8" fmla="*/ 4025359 w 7271047"/>
              <a:gd name="connsiteY8" fmla="*/ 1876824 h 2016162"/>
              <a:gd name="connsiteX9" fmla="*/ 3877312 w 7271047"/>
              <a:gd name="connsiteY9" fmla="*/ 2016162 h 2016162"/>
              <a:gd name="connsiteX10" fmla="*/ 115209 w 7271047"/>
              <a:gd name="connsiteY10" fmla="*/ 1990036 h 2016162"/>
              <a:gd name="connsiteX11" fmla="*/ 1998 w 7271047"/>
              <a:gd name="connsiteY11" fmla="*/ 1885534 h 2016162"/>
              <a:gd name="connsiteX12" fmla="*/ 12506 w 7271047"/>
              <a:gd name="connsiteY12" fmla="*/ 1528129 h 2016162"/>
              <a:gd name="connsiteX13" fmla="*/ 167461 w 7271047"/>
              <a:gd name="connsiteY13" fmla="*/ 1450104 h 2016162"/>
              <a:gd name="connsiteX14" fmla="*/ 2039804 w 7271047"/>
              <a:gd name="connsiteY14" fmla="*/ 1467521 h 2016162"/>
              <a:gd name="connsiteX15" fmla="*/ 2177258 w 7271047"/>
              <a:gd name="connsiteY15" fmla="*/ 1371728 h 2016162"/>
              <a:gd name="connsiteX16" fmla="*/ 2158479 w 7271047"/>
              <a:gd name="connsiteY16" fmla="*/ 109547 h 2016162"/>
              <a:gd name="connsiteX0" fmla="*/ 2158479 w 7271047"/>
              <a:gd name="connsiteY0" fmla="*/ 109547 h 2016162"/>
              <a:gd name="connsiteX1" fmla="*/ 2268026 w 7271047"/>
              <a:gd name="connsiteY1" fmla="*/ 0 h 2016162"/>
              <a:gd name="connsiteX2" fmla="*/ 7161500 w 7271047"/>
              <a:gd name="connsiteY2" fmla="*/ 0 h 2016162"/>
              <a:gd name="connsiteX3" fmla="*/ 7271047 w 7271047"/>
              <a:gd name="connsiteY3" fmla="*/ 109547 h 2016162"/>
              <a:gd name="connsiteX4" fmla="*/ 7271047 w 7271047"/>
              <a:gd name="connsiteY4" fmla="*/ 547724 h 2016162"/>
              <a:gd name="connsiteX5" fmla="*/ 7161500 w 7271047"/>
              <a:gd name="connsiteY5" fmla="*/ 657271 h 2016162"/>
              <a:gd name="connsiteX6" fmla="*/ 4173405 w 7271047"/>
              <a:gd name="connsiteY6" fmla="*/ 631501 h 2016162"/>
              <a:gd name="connsiteX7" fmla="*/ 4007942 w 7271047"/>
              <a:gd name="connsiteY7" fmla="*/ 762128 h 2016162"/>
              <a:gd name="connsiteX8" fmla="*/ 4025359 w 7271047"/>
              <a:gd name="connsiteY8" fmla="*/ 1876824 h 2016162"/>
              <a:gd name="connsiteX9" fmla="*/ 3877312 w 7271047"/>
              <a:gd name="connsiteY9" fmla="*/ 2016162 h 2016162"/>
              <a:gd name="connsiteX10" fmla="*/ 115209 w 7271047"/>
              <a:gd name="connsiteY10" fmla="*/ 1990036 h 2016162"/>
              <a:gd name="connsiteX11" fmla="*/ 1998 w 7271047"/>
              <a:gd name="connsiteY11" fmla="*/ 1885534 h 2016162"/>
              <a:gd name="connsiteX12" fmla="*/ 12506 w 7271047"/>
              <a:gd name="connsiteY12" fmla="*/ 1528129 h 2016162"/>
              <a:gd name="connsiteX13" fmla="*/ 167461 w 7271047"/>
              <a:gd name="connsiteY13" fmla="*/ 1450104 h 2016162"/>
              <a:gd name="connsiteX14" fmla="*/ 2039804 w 7271047"/>
              <a:gd name="connsiteY14" fmla="*/ 1467521 h 2016162"/>
              <a:gd name="connsiteX15" fmla="*/ 2177258 w 7271047"/>
              <a:gd name="connsiteY15" fmla="*/ 1371728 h 2016162"/>
              <a:gd name="connsiteX16" fmla="*/ 2158479 w 7271047"/>
              <a:gd name="connsiteY16" fmla="*/ 109547 h 2016162"/>
              <a:gd name="connsiteX0" fmla="*/ 2158479 w 7271047"/>
              <a:gd name="connsiteY0" fmla="*/ 109547 h 2016162"/>
              <a:gd name="connsiteX1" fmla="*/ 2268026 w 7271047"/>
              <a:gd name="connsiteY1" fmla="*/ 0 h 2016162"/>
              <a:gd name="connsiteX2" fmla="*/ 7161500 w 7271047"/>
              <a:gd name="connsiteY2" fmla="*/ 0 h 2016162"/>
              <a:gd name="connsiteX3" fmla="*/ 7271047 w 7271047"/>
              <a:gd name="connsiteY3" fmla="*/ 109547 h 2016162"/>
              <a:gd name="connsiteX4" fmla="*/ 7271047 w 7271047"/>
              <a:gd name="connsiteY4" fmla="*/ 547724 h 2016162"/>
              <a:gd name="connsiteX5" fmla="*/ 7161500 w 7271047"/>
              <a:gd name="connsiteY5" fmla="*/ 657271 h 2016162"/>
              <a:gd name="connsiteX6" fmla="*/ 4173405 w 7271047"/>
              <a:gd name="connsiteY6" fmla="*/ 631501 h 2016162"/>
              <a:gd name="connsiteX7" fmla="*/ 4007942 w 7271047"/>
              <a:gd name="connsiteY7" fmla="*/ 762128 h 2016162"/>
              <a:gd name="connsiteX8" fmla="*/ 4025359 w 7271047"/>
              <a:gd name="connsiteY8" fmla="*/ 1876824 h 2016162"/>
              <a:gd name="connsiteX9" fmla="*/ 3877312 w 7271047"/>
              <a:gd name="connsiteY9" fmla="*/ 2016162 h 2016162"/>
              <a:gd name="connsiteX10" fmla="*/ 115209 w 7271047"/>
              <a:gd name="connsiteY10" fmla="*/ 1990036 h 2016162"/>
              <a:gd name="connsiteX11" fmla="*/ 1998 w 7271047"/>
              <a:gd name="connsiteY11" fmla="*/ 1885534 h 2016162"/>
              <a:gd name="connsiteX12" fmla="*/ 12506 w 7271047"/>
              <a:gd name="connsiteY12" fmla="*/ 1528129 h 2016162"/>
              <a:gd name="connsiteX13" fmla="*/ 167461 w 7271047"/>
              <a:gd name="connsiteY13" fmla="*/ 1450104 h 2016162"/>
              <a:gd name="connsiteX14" fmla="*/ 2039804 w 7271047"/>
              <a:gd name="connsiteY14" fmla="*/ 1467521 h 2016162"/>
              <a:gd name="connsiteX15" fmla="*/ 2177258 w 7271047"/>
              <a:gd name="connsiteY15" fmla="*/ 1371728 h 2016162"/>
              <a:gd name="connsiteX16" fmla="*/ 2158479 w 7271047"/>
              <a:gd name="connsiteY16" fmla="*/ 109547 h 2016162"/>
              <a:gd name="connsiteX0" fmla="*/ 2158479 w 7271047"/>
              <a:gd name="connsiteY0" fmla="*/ 109547 h 2016162"/>
              <a:gd name="connsiteX1" fmla="*/ 2268026 w 7271047"/>
              <a:gd name="connsiteY1" fmla="*/ 0 h 2016162"/>
              <a:gd name="connsiteX2" fmla="*/ 7161500 w 7271047"/>
              <a:gd name="connsiteY2" fmla="*/ 0 h 2016162"/>
              <a:gd name="connsiteX3" fmla="*/ 7271047 w 7271047"/>
              <a:gd name="connsiteY3" fmla="*/ 109547 h 2016162"/>
              <a:gd name="connsiteX4" fmla="*/ 7271047 w 7271047"/>
              <a:gd name="connsiteY4" fmla="*/ 547724 h 2016162"/>
              <a:gd name="connsiteX5" fmla="*/ 7161500 w 7271047"/>
              <a:gd name="connsiteY5" fmla="*/ 657271 h 2016162"/>
              <a:gd name="connsiteX6" fmla="*/ 4173405 w 7271047"/>
              <a:gd name="connsiteY6" fmla="*/ 631501 h 2016162"/>
              <a:gd name="connsiteX7" fmla="*/ 4007942 w 7271047"/>
              <a:gd name="connsiteY7" fmla="*/ 762128 h 2016162"/>
              <a:gd name="connsiteX8" fmla="*/ 4025359 w 7271047"/>
              <a:gd name="connsiteY8" fmla="*/ 1876824 h 2016162"/>
              <a:gd name="connsiteX9" fmla="*/ 3877312 w 7271047"/>
              <a:gd name="connsiteY9" fmla="*/ 2016162 h 2016162"/>
              <a:gd name="connsiteX10" fmla="*/ 115209 w 7271047"/>
              <a:gd name="connsiteY10" fmla="*/ 1990036 h 2016162"/>
              <a:gd name="connsiteX11" fmla="*/ 1998 w 7271047"/>
              <a:gd name="connsiteY11" fmla="*/ 1885534 h 2016162"/>
              <a:gd name="connsiteX12" fmla="*/ 12506 w 7271047"/>
              <a:gd name="connsiteY12" fmla="*/ 1528129 h 2016162"/>
              <a:gd name="connsiteX13" fmla="*/ 167461 w 7271047"/>
              <a:gd name="connsiteY13" fmla="*/ 1450104 h 2016162"/>
              <a:gd name="connsiteX14" fmla="*/ 2039804 w 7271047"/>
              <a:gd name="connsiteY14" fmla="*/ 1467521 h 2016162"/>
              <a:gd name="connsiteX15" fmla="*/ 2177258 w 7271047"/>
              <a:gd name="connsiteY15" fmla="*/ 1371728 h 2016162"/>
              <a:gd name="connsiteX16" fmla="*/ 2158479 w 7271047"/>
              <a:gd name="connsiteY16" fmla="*/ 109547 h 2016162"/>
              <a:gd name="connsiteX0" fmla="*/ 2158479 w 7271047"/>
              <a:gd name="connsiteY0" fmla="*/ 109547 h 2016162"/>
              <a:gd name="connsiteX1" fmla="*/ 2268026 w 7271047"/>
              <a:gd name="connsiteY1" fmla="*/ 0 h 2016162"/>
              <a:gd name="connsiteX2" fmla="*/ 7161500 w 7271047"/>
              <a:gd name="connsiteY2" fmla="*/ 0 h 2016162"/>
              <a:gd name="connsiteX3" fmla="*/ 7271047 w 7271047"/>
              <a:gd name="connsiteY3" fmla="*/ 109547 h 2016162"/>
              <a:gd name="connsiteX4" fmla="*/ 7271047 w 7271047"/>
              <a:gd name="connsiteY4" fmla="*/ 547724 h 2016162"/>
              <a:gd name="connsiteX5" fmla="*/ 7161500 w 7271047"/>
              <a:gd name="connsiteY5" fmla="*/ 657271 h 2016162"/>
              <a:gd name="connsiteX6" fmla="*/ 4173405 w 7271047"/>
              <a:gd name="connsiteY6" fmla="*/ 631501 h 2016162"/>
              <a:gd name="connsiteX7" fmla="*/ 4007942 w 7271047"/>
              <a:gd name="connsiteY7" fmla="*/ 762128 h 2016162"/>
              <a:gd name="connsiteX8" fmla="*/ 4025359 w 7271047"/>
              <a:gd name="connsiteY8" fmla="*/ 1876824 h 2016162"/>
              <a:gd name="connsiteX9" fmla="*/ 3877312 w 7271047"/>
              <a:gd name="connsiteY9" fmla="*/ 2016162 h 2016162"/>
              <a:gd name="connsiteX10" fmla="*/ 115209 w 7271047"/>
              <a:gd name="connsiteY10" fmla="*/ 1990036 h 2016162"/>
              <a:gd name="connsiteX11" fmla="*/ 1998 w 7271047"/>
              <a:gd name="connsiteY11" fmla="*/ 1885534 h 2016162"/>
              <a:gd name="connsiteX12" fmla="*/ 12506 w 7271047"/>
              <a:gd name="connsiteY12" fmla="*/ 1528129 h 2016162"/>
              <a:gd name="connsiteX13" fmla="*/ 167461 w 7271047"/>
              <a:gd name="connsiteY13" fmla="*/ 1450104 h 2016162"/>
              <a:gd name="connsiteX14" fmla="*/ 2039804 w 7271047"/>
              <a:gd name="connsiteY14" fmla="*/ 1467521 h 2016162"/>
              <a:gd name="connsiteX15" fmla="*/ 2177258 w 7271047"/>
              <a:gd name="connsiteY15" fmla="*/ 1371728 h 2016162"/>
              <a:gd name="connsiteX16" fmla="*/ 2158479 w 7271047"/>
              <a:gd name="connsiteY16" fmla="*/ 109547 h 2016162"/>
              <a:gd name="connsiteX0" fmla="*/ 2158479 w 7271047"/>
              <a:gd name="connsiteY0" fmla="*/ 109547 h 2016162"/>
              <a:gd name="connsiteX1" fmla="*/ 2268026 w 7271047"/>
              <a:gd name="connsiteY1" fmla="*/ 0 h 2016162"/>
              <a:gd name="connsiteX2" fmla="*/ 7161500 w 7271047"/>
              <a:gd name="connsiteY2" fmla="*/ 0 h 2016162"/>
              <a:gd name="connsiteX3" fmla="*/ 7271047 w 7271047"/>
              <a:gd name="connsiteY3" fmla="*/ 109547 h 2016162"/>
              <a:gd name="connsiteX4" fmla="*/ 7271047 w 7271047"/>
              <a:gd name="connsiteY4" fmla="*/ 547724 h 2016162"/>
              <a:gd name="connsiteX5" fmla="*/ 7161500 w 7271047"/>
              <a:gd name="connsiteY5" fmla="*/ 657271 h 2016162"/>
              <a:gd name="connsiteX6" fmla="*/ 4173405 w 7271047"/>
              <a:gd name="connsiteY6" fmla="*/ 631501 h 2016162"/>
              <a:gd name="connsiteX7" fmla="*/ 4007942 w 7271047"/>
              <a:gd name="connsiteY7" fmla="*/ 762128 h 2016162"/>
              <a:gd name="connsiteX8" fmla="*/ 4025359 w 7271047"/>
              <a:gd name="connsiteY8" fmla="*/ 1876824 h 2016162"/>
              <a:gd name="connsiteX9" fmla="*/ 3877312 w 7271047"/>
              <a:gd name="connsiteY9" fmla="*/ 2016162 h 2016162"/>
              <a:gd name="connsiteX10" fmla="*/ 115209 w 7271047"/>
              <a:gd name="connsiteY10" fmla="*/ 1990036 h 2016162"/>
              <a:gd name="connsiteX11" fmla="*/ 1998 w 7271047"/>
              <a:gd name="connsiteY11" fmla="*/ 1885534 h 2016162"/>
              <a:gd name="connsiteX12" fmla="*/ 12506 w 7271047"/>
              <a:gd name="connsiteY12" fmla="*/ 1528129 h 2016162"/>
              <a:gd name="connsiteX13" fmla="*/ 167461 w 7271047"/>
              <a:gd name="connsiteY13" fmla="*/ 1450104 h 2016162"/>
              <a:gd name="connsiteX14" fmla="*/ 2039804 w 7271047"/>
              <a:gd name="connsiteY14" fmla="*/ 1467521 h 2016162"/>
              <a:gd name="connsiteX15" fmla="*/ 2177258 w 7271047"/>
              <a:gd name="connsiteY15" fmla="*/ 1371728 h 2016162"/>
              <a:gd name="connsiteX16" fmla="*/ 2158479 w 7271047"/>
              <a:gd name="connsiteY16" fmla="*/ 109547 h 2016162"/>
              <a:gd name="connsiteX0" fmla="*/ 2158479 w 7271047"/>
              <a:gd name="connsiteY0" fmla="*/ 109547 h 2016162"/>
              <a:gd name="connsiteX1" fmla="*/ 2268026 w 7271047"/>
              <a:gd name="connsiteY1" fmla="*/ 0 h 2016162"/>
              <a:gd name="connsiteX2" fmla="*/ 7161500 w 7271047"/>
              <a:gd name="connsiteY2" fmla="*/ 0 h 2016162"/>
              <a:gd name="connsiteX3" fmla="*/ 7271047 w 7271047"/>
              <a:gd name="connsiteY3" fmla="*/ 109547 h 2016162"/>
              <a:gd name="connsiteX4" fmla="*/ 7271047 w 7271047"/>
              <a:gd name="connsiteY4" fmla="*/ 547724 h 2016162"/>
              <a:gd name="connsiteX5" fmla="*/ 7161500 w 7271047"/>
              <a:gd name="connsiteY5" fmla="*/ 657271 h 2016162"/>
              <a:gd name="connsiteX6" fmla="*/ 4173405 w 7271047"/>
              <a:gd name="connsiteY6" fmla="*/ 631501 h 2016162"/>
              <a:gd name="connsiteX7" fmla="*/ 4007942 w 7271047"/>
              <a:gd name="connsiteY7" fmla="*/ 762128 h 2016162"/>
              <a:gd name="connsiteX8" fmla="*/ 4025359 w 7271047"/>
              <a:gd name="connsiteY8" fmla="*/ 1876824 h 2016162"/>
              <a:gd name="connsiteX9" fmla="*/ 3877312 w 7271047"/>
              <a:gd name="connsiteY9" fmla="*/ 2016162 h 2016162"/>
              <a:gd name="connsiteX10" fmla="*/ 115209 w 7271047"/>
              <a:gd name="connsiteY10" fmla="*/ 1990036 h 2016162"/>
              <a:gd name="connsiteX11" fmla="*/ 1998 w 7271047"/>
              <a:gd name="connsiteY11" fmla="*/ 1885534 h 2016162"/>
              <a:gd name="connsiteX12" fmla="*/ 12506 w 7271047"/>
              <a:gd name="connsiteY12" fmla="*/ 1528129 h 2016162"/>
              <a:gd name="connsiteX13" fmla="*/ 167461 w 7271047"/>
              <a:gd name="connsiteY13" fmla="*/ 1450104 h 2016162"/>
              <a:gd name="connsiteX14" fmla="*/ 2039804 w 7271047"/>
              <a:gd name="connsiteY14" fmla="*/ 1467521 h 2016162"/>
              <a:gd name="connsiteX15" fmla="*/ 2177258 w 7271047"/>
              <a:gd name="connsiteY15" fmla="*/ 1371728 h 2016162"/>
              <a:gd name="connsiteX16" fmla="*/ 2158479 w 7271047"/>
              <a:gd name="connsiteY16" fmla="*/ 109547 h 2016162"/>
              <a:gd name="connsiteX0" fmla="*/ 2158479 w 7271047"/>
              <a:gd name="connsiteY0" fmla="*/ 109547 h 2016162"/>
              <a:gd name="connsiteX1" fmla="*/ 2268026 w 7271047"/>
              <a:gd name="connsiteY1" fmla="*/ 0 h 2016162"/>
              <a:gd name="connsiteX2" fmla="*/ 7161500 w 7271047"/>
              <a:gd name="connsiteY2" fmla="*/ 0 h 2016162"/>
              <a:gd name="connsiteX3" fmla="*/ 7271047 w 7271047"/>
              <a:gd name="connsiteY3" fmla="*/ 109547 h 2016162"/>
              <a:gd name="connsiteX4" fmla="*/ 7271047 w 7271047"/>
              <a:gd name="connsiteY4" fmla="*/ 547724 h 2016162"/>
              <a:gd name="connsiteX5" fmla="*/ 7161500 w 7271047"/>
              <a:gd name="connsiteY5" fmla="*/ 657271 h 2016162"/>
              <a:gd name="connsiteX6" fmla="*/ 4173405 w 7271047"/>
              <a:gd name="connsiteY6" fmla="*/ 631501 h 2016162"/>
              <a:gd name="connsiteX7" fmla="*/ 4007942 w 7271047"/>
              <a:gd name="connsiteY7" fmla="*/ 762128 h 2016162"/>
              <a:gd name="connsiteX8" fmla="*/ 4025359 w 7271047"/>
              <a:gd name="connsiteY8" fmla="*/ 1876824 h 2016162"/>
              <a:gd name="connsiteX9" fmla="*/ 3877312 w 7271047"/>
              <a:gd name="connsiteY9" fmla="*/ 2016162 h 2016162"/>
              <a:gd name="connsiteX10" fmla="*/ 115209 w 7271047"/>
              <a:gd name="connsiteY10" fmla="*/ 1990036 h 2016162"/>
              <a:gd name="connsiteX11" fmla="*/ 1998 w 7271047"/>
              <a:gd name="connsiteY11" fmla="*/ 1885534 h 2016162"/>
              <a:gd name="connsiteX12" fmla="*/ 12506 w 7271047"/>
              <a:gd name="connsiteY12" fmla="*/ 1528129 h 2016162"/>
              <a:gd name="connsiteX13" fmla="*/ 167461 w 7271047"/>
              <a:gd name="connsiteY13" fmla="*/ 1450104 h 2016162"/>
              <a:gd name="connsiteX14" fmla="*/ 2039804 w 7271047"/>
              <a:gd name="connsiteY14" fmla="*/ 1467521 h 2016162"/>
              <a:gd name="connsiteX15" fmla="*/ 2177258 w 7271047"/>
              <a:gd name="connsiteY15" fmla="*/ 1371728 h 2016162"/>
              <a:gd name="connsiteX16" fmla="*/ 2158479 w 7271047"/>
              <a:gd name="connsiteY16" fmla="*/ 109547 h 2016162"/>
              <a:gd name="connsiteX0" fmla="*/ 2158479 w 7271047"/>
              <a:gd name="connsiteY0" fmla="*/ 109547 h 2016162"/>
              <a:gd name="connsiteX1" fmla="*/ 2268026 w 7271047"/>
              <a:gd name="connsiteY1" fmla="*/ 0 h 2016162"/>
              <a:gd name="connsiteX2" fmla="*/ 7161500 w 7271047"/>
              <a:gd name="connsiteY2" fmla="*/ 0 h 2016162"/>
              <a:gd name="connsiteX3" fmla="*/ 7271047 w 7271047"/>
              <a:gd name="connsiteY3" fmla="*/ 109547 h 2016162"/>
              <a:gd name="connsiteX4" fmla="*/ 7271047 w 7271047"/>
              <a:gd name="connsiteY4" fmla="*/ 547724 h 2016162"/>
              <a:gd name="connsiteX5" fmla="*/ 7161500 w 7271047"/>
              <a:gd name="connsiteY5" fmla="*/ 657271 h 2016162"/>
              <a:gd name="connsiteX6" fmla="*/ 4173405 w 7271047"/>
              <a:gd name="connsiteY6" fmla="*/ 631501 h 2016162"/>
              <a:gd name="connsiteX7" fmla="*/ 4007942 w 7271047"/>
              <a:gd name="connsiteY7" fmla="*/ 762128 h 2016162"/>
              <a:gd name="connsiteX8" fmla="*/ 4025359 w 7271047"/>
              <a:gd name="connsiteY8" fmla="*/ 1876824 h 2016162"/>
              <a:gd name="connsiteX9" fmla="*/ 3877312 w 7271047"/>
              <a:gd name="connsiteY9" fmla="*/ 2016162 h 2016162"/>
              <a:gd name="connsiteX10" fmla="*/ 115209 w 7271047"/>
              <a:gd name="connsiteY10" fmla="*/ 1990036 h 2016162"/>
              <a:gd name="connsiteX11" fmla="*/ 1998 w 7271047"/>
              <a:gd name="connsiteY11" fmla="*/ 1885534 h 2016162"/>
              <a:gd name="connsiteX12" fmla="*/ 12506 w 7271047"/>
              <a:gd name="connsiteY12" fmla="*/ 1528129 h 2016162"/>
              <a:gd name="connsiteX13" fmla="*/ 167461 w 7271047"/>
              <a:gd name="connsiteY13" fmla="*/ 1450104 h 2016162"/>
              <a:gd name="connsiteX14" fmla="*/ 2039804 w 7271047"/>
              <a:gd name="connsiteY14" fmla="*/ 1467521 h 2016162"/>
              <a:gd name="connsiteX15" fmla="*/ 2177258 w 7271047"/>
              <a:gd name="connsiteY15" fmla="*/ 1371728 h 2016162"/>
              <a:gd name="connsiteX16" fmla="*/ 2158479 w 7271047"/>
              <a:gd name="connsiteY16" fmla="*/ 109547 h 2016162"/>
              <a:gd name="connsiteX0" fmla="*/ 2158479 w 7271047"/>
              <a:gd name="connsiteY0" fmla="*/ 109547 h 2016162"/>
              <a:gd name="connsiteX1" fmla="*/ 2268026 w 7271047"/>
              <a:gd name="connsiteY1" fmla="*/ 0 h 2016162"/>
              <a:gd name="connsiteX2" fmla="*/ 7161500 w 7271047"/>
              <a:gd name="connsiteY2" fmla="*/ 0 h 2016162"/>
              <a:gd name="connsiteX3" fmla="*/ 7271047 w 7271047"/>
              <a:gd name="connsiteY3" fmla="*/ 109547 h 2016162"/>
              <a:gd name="connsiteX4" fmla="*/ 7271047 w 7271047"/>
              <a:gd name="connsiteY4" fmla="*/ 547724 h 2016162"/>
              <a:gd name="connsiteX5" fmla="*/ 7161500 w 7271047"/>
              <a:gd name="connsiteY5" fmla="*/ 657271 h 2016162"/>
              <a:gd name="connsiteX6" fmla="*/ 4173405 w 7271047"/>
              <a:gd name="connsiteY6" fmla="*/ 631501 h 2016162"/>
              <a:gd name="connsiteX7" fmla="*/ 4007942 w 7271047"/>
              <a:gd name="connsiteY7" fmla="*/ 762128 h 2016162"/>
              <a:gd name="connsiteX8" fmla="*/ 4025359 w 7271047"/>
              <a:gd name="connsiteY8" fmla="*/ 1876824 h 2016162"/>
              <a:gd name="connsiteX9" fmla="*/ 3877312 w 7271047"/>
              <a:gd name="connsiteY9" fmla="*/ 2016162 h 2016162"/>
              <a:gd name="connsiteX10" fmla="*/ 115209 w 7271047"/>
              <a:gd name="connsiteY10" fmla="*/ 1990036 h 2016162"/>
              <a:gd name="connsiteX11" fmla="*/ 1998 w 7271047"/>
              <a:gd name="connsiteY11" fmla="*/ 1885534 h 2016162"/>
              <a:gd name="connsiteX12" fmla="*/ 12506 w 7271047"/>
              <a:gd name="connsiteY12" fmla="*/ 1528129 h 2016162"/>
              <a:gd name="connsiteX13" fmla="*/ 167461 w 7271047"/>
              <a:gd name="connsiteY13" fmla="*/ 1450104 h 2016162"/>
              <a:gd name="connsiteX14" fmla="*/ 2039804 w 7271047"/>
              <a:gd name="connsiteY14" fmla="*/ 1467521 h 2016162"/>
              <a:gd name="connsiteX15" fmla="*/ 2177258 w 7271047"/>
              <a:gd name="connsiteY15" fmla="*/ 1371728 h 2016162"/>
              <a:gd name="connsiteX16" fmla="*/ 2158479 w 7271047"/>
              <a:gd name="connsiteY16" fmla="*/ 109547 h 2016162"/>
              <a:gd name="connsiteX0" fmla="*/ 2158479 w 7271047"/>
              <a:gd name="connsiteY0" fmla="*/ 109547 h 2016162"/>
              <a:gd name="connsiteX1" fmla="*/ 2268026 w 7271047"/>
              <a:gd name="connsiteY1" fmla="*/ 0 h 2016162"/>
              <a:gd name="connsiteX2" fmla="*/ 7161500 w 7271047"/>
              <a:gd name="connsiteY2" fmla="*/ 0 h 2016162"/>
              <a:gd name="connsiteX3" fmla="*/ 7271047 w 7271047"/>
              <a:gd name="connsiteY3" fmla="*/ 109547 h 2016162"/>
              <a:gd name="connsiteX4" fmla="*/ 7271047 w 7271047"/>
              <a:gd name="connsiteY4" fmla="*/ 547724 h 2016162"/>
              <a:gd name="connsiteX5" fmla="*/ 7161500 w 7271047"/>
              <a:gd name="connsiteY5" fmla="*/ 657271 h 2016162"/>
              <a:gd name="connsiteX6" fmla="*/ 4173405 w 7271047"/>
              <a:gd name="connsiteY6" fmla="*/ 631501 h 2016162"/>
              <a:gd name="connsiteX7" fmla="*/ 4007942 w 7271047"/>
              <a:gd name="connsiteY7" fmla="*/ 762128 h 2016162"/>
              <a:gd name="connsiteX8" fmla="*/ 4025359 w 7271047"/>
              <a:gd name="connsiteY8" fmla="*/ 1876824 h 2016162"/>
              <a:gd name="connsiteX9" fmla="*/ 3877312 w 7271047"/>
              <a:gd name="connsiteY9" fmla="*/ 2016162 h 2016162"/>
              <a:gd name="connsiteX10" fmla="*/ 115209 w 7271047"/>
              <a:gd name="connsiteY10" fmla="*/ 1990036 h 2016162"/>
              <a:gd name="connsiteX11" fmla="*/ 1998 w 7271047"/>
              <a:gd name="connsiteY11" fmla="*/ 1885534 h 2016162"/>
              <a:gd name="connsiteX12" fmla="*/ 12506 w 7271047"/>
              <a:gd name="connsiteY12" fmla="*/ 1528129 h 2016162"/>
              <a:gd name="connsiteX13" fmla="*/ 167461 w 7271047"/>
              <a:gd name="connsiteY13" fmla="*/ 1450104 h 2016162"/>
              <a:gd name="connsiteX14" fmla="*/ 2039804 w 7271047"/>
              <a:gd name="connsiteY14" fmla="*/ 1467521 h 2016162"/>
              <a:gd name="connsiteX15" fmla="*/ 2177258 w 7271047"/>
              <a:gd name="connsiteY15" fmla="*/ 1371728 h 2016162"/>
              <a:gd name="connsiteX16" fmla="*/ 2158479 w 7271047"/>
              <a:gd name="connsiteY16" fmla="*/ 109547 h 2016162"/>
              <a:gd name="connsiteX0" fmla="*/ 2158479 w 7271047"/>
              <a:gd name="connsiteY0" fmla="*/ 109547 h 2016162"/>
              <a:gd name="connsiteX1" fmla="*/ 2268026 w 7271047"/>
              <a:gd name="connsiteY1" fmla="*/ 0 h 2016162"/>
              <a:gd name="connsiteX2" fmla="*/ 7161500 w 7271047"/>
              <a:gd name="connsiteY2" fmla="*/ 0 h 2016162"/>
              <a:gd name="connsiteX3" fmla="*/ 7271047 w 7271047"/>
              <a:gd name="connsiteY3" fmla="*/ 109547 h 2016162"/>
              <a:gd name="connsiteX4" fmla="*/ 7271047 w 7271047"/>
              <a:gd name="connsiteY4" fmla="*/ 547724 h 2016162"/>
              <a:gd name="connsiteX5" fmla="*/ 7161500 w 7271047"/>
              <a:gd name="connsiteY5" fmla="*/ 657271 h 2016162"/>
              <a:gd name="connsiteX6" fmla="*/ 4173405 w 7271047"/>
              <a:gd name="connsiteY6" fmla="*/ 631501 h 2016162"/>
              <a:gd name="connsiteX7" fmla="*/ 4007942 w 7271047"/>
              <a:gd name="connsiteY7" fmla="*/ 762128 h 2016162"/>
              <a:gd name="connsiteX8" fmla="*/ 4025359 w 7271047"/>
              <a:gd name="connsiteY8" fmla="*/ 1876824 h 2016162"/>
              <a:gd name="connsiteX9" fmla="*/ 3877312 w 7271047"/>
              <a:gd name="connsiteY9" fmla="*/ 2016162 h 2016162"/>
              <a:gd name="connsiteX10" fmla="*/ 115209 w 7271047"/>
              <a:gd name="connsiteY10" fmla="*/ 1990036 h 2016162"/>
              <a:gd name="connsiteX11" fmla="*/ 1998 w 7271047"/>
              <a:gd name="connsiteY11" fmla="*/ 1885534 h 2016162"/>
              <a:gd name="connsiteX12" fmla="*/ 12506 w 7271047"/>
              <a:gd name="connsiteY12" fmla="*/ 1528129 h 2016162"/>
              <a:gd name="connsiteX13" fmla="*/ 167461 w 7271047"/>
              <a:gd name="connsiteY13" fmla="*/ 1450104 h 2016162"/>
              <a:gd name="connsiteX14" fmla="*/ 2039804 w 7271047"/>
              <a:gd name="connsiteY14" fmla="*/ 1467521 h 2016162"/>
              <a:gd name="connsiteX15" fmla="*/ 2177258 w 7271047"/>
              <a:gd name="connsiteY15" fmla="*/ 1371728 h 2016162"/>
              <a:gd name="connsiteX16" fmla="*/ 2158479 w 7271047"/>
              <a:gd name="connsiteY16" fmla="*/ 109547 h 2016162"/>
              <a:gd name="connsiteX0" fmla="*/ 2158479 w 7271047"/>
              <a:gd name="connsiteY0" fmla="*/ 109547 h 2016162"/>
              <a:gd name="connsiteX1" fmla="*/ 2268026 w 7271047"/>
              <a:gd name="connsiteY1" fmla="*/ 0 h 2016162"/>
              <a:gd name="connsiteX2" fmla="*/ 7161500 w 7271047"/>
              <a:gd name="connsiteY2" fmla="*/ 0 h 2016162"/>
              <a:gd name="connsiteX3" fmla="*/ 7271047 w 7271047"/>
              <a:gd name="connsiteY3" fmla="*/ 109547 h 2016162"/>
              <a:gd name="connsiteX4" fmla="*/ 7271047 w 7271047"/>
              <a:gd name="connsiteY4" fmla="*/ 547724 h 2016162"/>
              <a:gd name="connsiteX5" fmla="*/ 7161500 w 7271047"/>
              <a:gd name="connsiteY5" fmla="*/ 657271 h 2016162"/>
              <a:gd name="connsiteX6" fmla="*/ 4173405 w 7271047"/>
              <a:gd name="connsiteY6" fmla="*/ 631501 h 2016162"/>
              <a:gd name="connsiteX7" fmla="*/ 4007942 w 7271047"/>
              <a:gd name="connsiteY7" fmla="*/ 762128 h 2016162"/>
              <a:gd name="connsiteX8" fmla="*/ 4025359 w 7271047"/>
              <a:gd name="connsiteY8" fmla="*/ 1876824 h 2016162"/>
              <a:gd name="connsiteX9" fmla="*/ 3877312 w 7271047"/>
              <a:gd name="connsiteY9" fmla="*/ 2016162 h 2016162"/>
              <a:gd name="connsiteX10" fmla="*/ 115209 w 7271047"/>
              <a:gd name="connsiteY10" fmla="*/ 1990036 h 2016162"/>
              <a:gd name="connsiteX11" fmla="*/ 1998 w 7271047"/>
              <a:gd name="connsiteY11" fmla="*/ 1885534 h 2016162"/>
              <a:gd name="connsiteX12" fmla="*/ 12506 w 7271047"/>
              <a:gd name="connsiteY12" fmla="*/ 1528129 h 2016162"/>
              <a:gd name="connsiteX13" fmla="*/ 167461 w 7271047"/>
              <a:gd name="connsiteY13" fmla="*/ 1450104 h 2016162"/>
              <a:gd name="connsiteX14" fmla="*/ 2039804 w 7271047"/>
              <a:gd name="connsiteY14" fmla="*/ 1467521 h 2016162"/>
              <a:gd name="connsiteX15" fmla="*/ 2177258 w 7271047"/>
              <a:gd name="connsiteY15" fmla="*/ 1371728 h 2016162"/>
              <a:gd name="connsiteX16" fmla="*/ 2158479 w 7271047"/>
              <a:gd name="connsiteY16" fmla="*/ 109547 h 2016162"/>
              <a:gd name="connsiteX0" fmla="*/ 2158479 w 7271047"/>
              <a:gd name="connsiteY0" fmla="*/ 109547 h 2016162"/>
              <a:gd name="connsiteX1" fmla="*/ 2268026 w 7271047"/>
              <a:gd name="connsiteY1" fmla="*/ 0 h 2016162"/>
              <a:gd name="connsiteX2" fmla="*/ 7161500 w 7271047"/>
              <a:gd name="connsiteY2" fmla="*/ 0 h 2016162"/>
              <a:gd name="connsiteX3" fmla="*/ 7271047 w 7271047"/>
              <a:gd name="connsiteY3" fmla="*/ 109547 h 2016162"/>
              <a:gd name="connsiteX4" fmla="*/ 7271047 w 7271047"/>
              <a:gd name="connsiteY4" fmla="*/ 547724 h 2016162"/>
              <a:gd name="connsiteX5" fmla="*/ 7161500 w 7271047"/>
              <a:gd name="connsiteY5" fmla="*/ 657271 h 2016162"/>
              <a:gd name="connsiteX6" fmla="*/ 4173405 w 7271047"/>
              <a:gd name="connsiteY6" fmla="*/ 631501 h 2016162"/>
              <a:gd name="connsiteX7" fmla="*/ 4007942 w 7271047"/>
              <a:gd name="connsiteY7" fmla="*/ 762128 h 2016162"/>
              <a:gd name="connsiteX8" fmla="*/ 4025359 w 7271047"/>
              <a:gd name="connsiteY8" fmla="*/ 1876824 h 2016162"/>
              <a:gd name="connsiteX9" fmla="*/ 3877312 w 7271047"/>
              <a:gd name="connsiteY9" fmla="*/ 2016162 h 2016162"/>
              <a:gd name="connsiteX10" fmla="*/ 115209 w 7271047"/>
              <a:gd name="connsiteY10" fmla="*/ 1990036 h 2016162"/>
              <a:gd name="connsiteX11" fmla="*/ 1998 w 7271047"/>
              <a:gd name="connsiteY11" fmla="*/ 1885534 h 2016162"/>
              <a:gd name="connsiteX12" fmla="*/ 12506 w 7271047"/>
              <a:gd name="connsiteY12" fmla="*/ 1528129 h 2016162"/>
              <a:gd name="connsiteX13" fmla="*/ 167461 w 7271047"/>
              <a:gd name="connsiteY13" fmla="*/ 1450104 h 2016162"/>
              <a:gd name="connsiteX14" fmla="*/ 2039804 w 7271047"/>
              <a:gd name="connsiteY14" fmla="*/ 1467521 h 2016162"/>
              <a:gd name="connsiteX15" fmla="*/ 2177258 w 7271047"/>
              <a:gd name="connsiteY15" fmla="*/ 1371728 h 2016162"/>
              <a:gd name="connsiteX16" fmla="*/ 2158479 w 7271047"/>
              <a:gd name="connsiteY16" fmla="*/ 109547 h 2016162"/>
              <a:gd name="connsiteX0" fmla="*/ 2158479 w 7271047"/>
              <a:gd name="connsiteY0" fmla="*/ 109547 h 2016162"/>
              <a:gd name="connsiteX1" fmla="*/ 2268026 w 7271047"/>
              <a:gd name="connsiteY1" fmla="*/ 0 h 2016162"/>
              <a:gd name="connsiteX2" fmla="*/ 7161500 w 7271047"/>
              <a:gd name="connsiteY2" fmla="*/ 0 h 2016162"/>
              <a:gd name="connsiteX3" fmla="*/ 7271047 w 7271047"/>
              <a:gd name="connsiteY3" fmla="*/ 109547 h 2016162"/>
              <a:gd name="connsiteX4" fmla="*/ 7271047 w 7271047"/>
              <a:gd name="connsiteY4" fmla="*/ 547724 h 2016162"/>
              <a:gd name="connsiteX5" fmla="*/ 7161500 w 7271047"/>
              <a:gd name="connsiteY5" fmla="*/ 657271 h 2016162"/>
              <a:gd name="connsiteX6" fmla="*/ 4173405 w 7271047"/>
              <a:gd name="connsiteY6" fmla="*/ 631501 h 2016162"/>
              <a:gd name="connsiteX7" fmla="*/ 4007942 w 7271047"/>
              <a:gd name="connsiteY7" fmla="*/ 762128 h 2016162"/>
              <a:gd name="connsiteX8" fmla="*/ 4025359 w 7271047"/>
              <a:gd name="connsiteY8" fmla="*/ 1876824 h 2016162"/>
              <a:gd name="connsiteX9" fmla="*/ 3877312 w 7271047"/>
              <a:gd name="connsiteY9" fmla="*/ 2016162 h 2016162"/>
              <a:gd name="connsiteX10" fmla="*/ 115209 w 7271047"/>
              <a:gd name="connsiteY10" fmla="*/ 1990036 h 2016162"/>
              <a:gd name="connsiteX11" fmla="*/ 1998 w 7271047"/>
              <a:gd name="connsiteY11" fmla="*/ 1885534 h 2016162"/>
              <a:gd name="connsiteX12" fmla="*/ 12506 w 7271047"/>
              <a:gd name="connsiteY12" fmla="*/ 1528129 h 2016162"/>
              <a:gd name="connsiteX13" fmla="*/ 167461 w 7271047"/>
              <a:gd name="connsiteY13" fmla="*/ 1450104 h 2016162"/>
              <a:gd name="connsiteX14" fmla="*/ 2039804 w 7271047"/>
              <a:gd name="connsiteY14" fmla="*/ 1467521 h 2016162"/>
              <a:gd name="connsiteX15" fmla="*/ 2177258 w 7271047"/>
              <a:gd name="connsiteY15" fmla="*/ 1371728 h 2016162"/>
              <a:gd name="connsiteX16" fmla="*/ 2158479 w 7271047"/>
              <a:gd name="connsiteY16" fmla="*/ 109547 h 2016162"/>
              <a:gd name="connsiteX0" fmla="*/ 2158479 w 7271047"/>
              <a:gd name="connsiteY0" fmla="*/ 109547 h 2016162"/>
              <a:gd name="connsiteX1" fmla="*/ 2268026 w 7271047"/>
              <a:gd name="connsiteY1" fmla="*/ 0 h 2016162"/>
              <a:gd name="connsiteX2" fmla="*/ 7161500 w 7271047"/>
              <a:gd name="connsiteY2" fmla="*/ 0 h 2016162"/>
              <a:gd name="connsiteX3" fmla="*/ 7271047 w 7271047"/>
              <a:gd name="connsiteY3" fmla="*/ 109547 h 2016162"/>
              <a:gd name="connsiteX4" fmla="*/ 7271047 w 7271047"/>
              <a:gd name="connsiteY4" fmla="*/ 547724 h 2016162"/>
              <a:gd name="connsiteX5" fmla="*/ 7161500 w 7271047"/>
              <a:gd name="connsiteY5" fmla="*/ 657271 h 2016162"/>
              <a:gd name="connsiteX6" fmla="*/ 4173405 w 7271047"/>
              <a:gd name="connsiteY6" fmla="*/ 631501 h 2016162"/>
              <a:gd name="connsiteX7" fmla="*/ 4007942 w 7271047"/>
              <a:gd name="connsiteY7" fmla="*/ 762128 h 2016162"/>
              <a:gd name="connsiteX8" fmla="*/ 4025359 w 7271047"/>
              <a:gd name="connsiteY8" fmla="*/ 1876824 h 2016162"/>
              <a:gd name="connsiteX9" fmla="*/ 3877312 w 7271047"/>
              <a:gd name="connsiteY9" fmla="*/ 2016162 h 2016162"/>
              <a:gd name="connsiteX10" fmla="*/ 115209 w 7271047"/>
              <a:gd name="connsiteY10" fmla="*/ 1990036 h 2016162"/>
              <a:gd name="connsiteX11" fmla="*/ 1998 w 7271047"/>
              <a:gd name="connsiteY11" fmla="*/ 1885534 h 2016162"/>
              <a:gd name="connsiteX12" fmla="*/ 12506 w 7271047"/>
              <a:gd name="connsiteY12" fmla="*/ 1528129 h 2016162"/>
              <a:gd name="connsiteX13" fmla="*/ 167461 w 7271047"/>
              <a:gd name="connsiteY13" fmla="*/ 1450104 h 2016162"/>
              <a:gd name="connsiteX14" fmla="*/ 2039804 w 7271047"/>
              <a:gd name="connsiteY14" fmla="*/ 1467521 h 2016162"/>
              <a:gd name="connsiteX15" fmla="*/ 2177258 w 7271047"/>
              <a:gd name="connsiteY15" fmla="*/ 1371728 h 2016162"/>
              <a:gd name="connsiteX16" fmla="*/ 2158479 w 7271047"/>
              <a:gd name="connsiteY16" fmla="*/ 109547 h 2016162"/>
              <a:gd name="connsiteX0" fmla="*/ 2158479 w 7271047"/>
              <a:gd name="connsiteY0" fmla="*/ 109547 h 2016162"/>
              <a:gd name="connsiteX1" fmla="*/ 2268026 w 7271047"/>
              <a:gd name="connsiteY1" fmla="*/ 0 h 2016162"/>
              <a:gd name="connsiteX2" fmla="*/ 7161500 w 7271047"/>
              <a:gd name="connsiteY2" fmla="*/ 0 h 2016162"/>
              <a:gd name="connsiteX3" fmla="*/ 7271047 w 7271047"/>
              <a:gd name="connsiteY3" fmla="*/ 109547 h 2016162"/>
              <a:gd name="connsiteX4" fmla="*/ 7271047 w 7271047"/>
              <a:gd name="connsiteY4" fmla="*/ 547724 h 2016162"/>
              <a:gd name="connsiteX5" fmla="*/ 7161500 w 7271047"/>
              <a:gd name="connsiteY5" fmla="*/ 657271 h 2016162"/>
              <a:gd name="connsiteX6" fmla="*/ 4173405 w 7271047"/>
              <a:gd name="connsiteY6" fmla="*/ 631501 h 2016162"/>
              <a:gd name="connsiteX7" fmla="*/ 4007942 w 7271047"/>
              <a:gd name="connsiteY7" fmla="*/ 762128 h 2016162"/>
              <a:gd name="connsiteX8" fmla="*/ 4025359 w 7271047"/>
              <a:gd name="connsiteY8" fmla="*/ 1876824 h 2016162"/>
              <a:gd name="connsiteX9" fmla="*/ 3877312 w 7271047"/>
              <a:gd name="connsiteY9" fmla="*/ 2016162 h 2016162"/>
              <a:gd name="connsiteX10" fmla="*/ 115209 w 7271047"/>
              <a:gd name="connsiteY10" fmla="*/ 1990036 h 2016162"/>
              <a:gd name="connsiteX11" fmla="*/ 1998 w 7271047"/>
              <a:gd name="connsiteY11" fmla="*/ 1885534 h 2016162"/>
              <a:gd name="connsiteX12" fmla="*/ 12506 w 7271047"/>
              <a:gd name="connsiteY12" fmla="*/ 1528129 h 2016162"/>
              <a:gd name="connsiteX13" fmla="*/ 167461 w 7271047"/>
              <a:gd name="connsiteY13" fmla="*/ 1450104 h 2016162"/>
              <a:gd name="connsiteX14" fmla="*/ 2039804 w 7271047"/>
              <a:gd name="connsiteY14" fmla="*/ 1467521 h 2016162"/>
              <a:gd name="connsiteX15" fmla="*/ 2177258 w 7271047"/>
              <a:gd name="connsiteY15" fmla="*/ 1371728 h 2016162"/>
              <a:gd name="connsiteX16" fmla="*/ 2158479 w 7271047"/>
              <a:gd name="connsiteY16" fmla="*/ 109547 h 2016162"/>
              <a:gd name="connsiteX0" fmla="*/ 2158479 w 7271047"/>
              <a:gd name="connsiteY0" fmla="*/ 109547 h 2016162"/>
              <a:gd name="connsiteX1" fmla="*/ 2268026 w 7271047"/>
              <a:gd name="connsiteY1" fmla="*/ 0 h 2016162"/>
              <a:gd name="connsiteX2" fmla="*/ 7161500 w 7271047"/>
              <a:gd name="connsiteY2" fmla="*/ 0 h 2016162"/>
              <a:gd name="connsiteX3" fmla="*/ 7271047 w 7271047"/>
              <a:gd name="connsiteY3" fmla="*/ 109547 h 2016162"/>
              <a:gd name="connsiteX4" fmla="*/ 7271047 w 7271047"/>
              <a:gd name="connsiteY4" fmla="*/ 547724 h 2016162"/>
              <a:gd name="connsiteX5" fmla="*/ 7161500 w 7271047"/>
              <a:gd name="connsiteY5" fmla="*/ 657271 h 2016162"/>
              <a:gd name="connsiteX6" fmla="*/ 4173405 w 7271047"/>
              <a:gd name="connsiteY6" fmla="*/ 631501 h 2016162"/>
              <a:gd name="connsiteX7" fmla="*/ 4007942 w 7271047"/>
              <a:gd name="connsiteY7" fmla="*/ 762128 h 2016162"/>
              <a:gd name="connsiteX8" fmla="*/ 4025359 w 7271047"/>
              <a:gd name="connsiteY8" fmla="*/ 1876824 h 2016162"/>
              <a:gd name="connsiteX9" fmla="*/ 3877312 w 7271047"/>
              <a:gd name="connsiteY9" fmla="*/ 2016162 h 2016162"/>
              <a:gd name="connsiteX10" fmla="*/ 115209 w 7271047"/>
              <a:gd name="connsiteY10" fmla="*/ 1990036 h 2016162"/>
              <a:gd name="connsiteX11" fmla="*/ 1998 w 7271047"/>
              <a:gd name="connsiteY11" fmla="*/ 1885534 h 2016162"/>
              <a:gd name="connsiteX12" fmla="*/ 12506 w 7271047"/>
              <a:gd name="connsiteY12" fmla="*/ 1528129 h 2016162"/>
              <a:gd name="connsiteX13" fmla="*/ 167461 w 7271047"/>
              <a:gd name="connsiteY13" fmla="*/ 1450104 h 2016162"/>
              <a:gd name="connsiteX14" fmla="*/ 2039804 w 7271047"/>
              <a:gd name="connsiteY14" fmla="*/ 1467521 h 2016162"/>
              <a:gd name="connsiteX15" fmla="*/ 2177258 w 7271047"/>
              <a:gd name="connsiteY15" fmla="*/ 1371728 h 2016162"/>
              <a:gd name="connsiteX16" fmla="*/ 2158479 w 7271047"/>
              <a:gd name="connsiteY16" fmla="*/ 109547 h 2016162"/>
              <a:gd name="connsiteX0" fmla="*/ 2158479 w 7271047"/>
              <a:gd name="connsiteY0" fmla="*/ 109547 h 2016162"/>
              <a:gd name="connsiteX1" fmla="*/ 2268026 w 7271047"/>
              <a:gd name="connsiteY1" fmla="*/ 0 h 2016162"/>
              <a:gd name="connsiteX2" fmla="*/ 7161500 w 7271047"/>
              <a:gd name="connsiteY2" fmla="*/ 0 h 2016162"/>
              <a:gd name="connsiteX3" fmla="*/ 7271047 w 7271047"/>
              <a:gd name="connsiteY3" fmla="*/ 109547 h 2016162"/>
              <a:gd name="connsiteX4" fmla="*/ 7271047 w 7271047"/>
              <a:gd name="connsiteY4" fmla="*/ 547724 h 2016162"/>
              <a:gd name="connsiteX5" fmla="*/ 7161500 w 7271047"/>
              <a:gd name="connsiteY5" fmla="*/ 657271 h 2016162"/>
              <a:gd name="connsiteX6" fmla="*/ 4173405 w 7271047"/>
              <a:gd name="connsiteY6" fmla="*/ 631501 h 2016162"/>
              <a:gd name="connsiteX7" fmla="*/ 4007942 w 7271047"/>
              <a:gd name="connsiteY7" fmla="*/ 741656 h 2016162"/>
              <a:gd name="connsiteX8" fmla="*/ 4025359 w 7271047"/>
              <a:gd name="connsiteY8" fmla="*/ 1876824 h 2016162"/>
              <a:gd name="connsiteX9" fmla="*/ 3877312 w 7271047"/>
              <a:gd name="connsiteY9" fmla="*/ 2016162 h 2016162"/>
              <a:gd name="connsiteX10" fmla="*/ 115209 w 7271047"/>
              <a:gd name="connsiteY10" fmla="*/ 1990036 h 2016162"/>
              <a:gd name="connsiteX11" fmla="*/ 1998 w 7271047"/>
              <a:gd name="connsiteY11" fmla="*/ 1885534 h 2016162"/>
              <a:gd name="connsiteX12" fmla="*/ 12506 w 7271047"/>
              <a:gd name="connsiteY12" fmla="*/ 1528129 h 2016162"/>
              <a:gd name="connsiteX13" fmla="*/ 167461 w 7271047"/>
              <a:gd name="connsiteY13" fmla="*/ 1450104 h 2016162"/>
              <a:gd name="connsiteX14" fmla="*/ 2039804 w 7271047"/>
              <a:gd name="connsiteY14" fmla="*/ 1467521 h 2016162"/>
              <a:gd name="connsiteX15" fmla="*/ 2177258 w 7271047"/>
              <a:gd name="connsiteY15" fmla="*/ 1371728 h 2016162"/>
              <a:gd name="connsiteX16" fmla="*/ 2158479 w 7271047"/>
              <a:gd name="connsiteY16" fmla="*/ 109547 h 2016162"/>
              <a:gd name="connsiteX0" fmla="*/ 2158479 w 7271047"/>
              <a:gd name="connsiteY0" fmla="*/ 109547 h 2016162"/>
              <a:gd name="connsiteX1" fmla="*/ 2268026 w 7271047"/>
              <a:gd name="connsiteY1" fmla="*/ 0 h 2016162"/>
              <a:gd name="connsiteX2" fmla="*/ 7161500 w 7271047"/>
              <a:gd name="connsiteY2" fmla="*/ 0 h 2016162"/>
              <a:gd name="connsiteX3" fmla="*/ 7271047 w 7271047"/>
              <a:gd name="connsiteY3" fmla="*/ 109547 h 2016162"/>
              <a:gd name="connsiteX4" fmla="*/ 7271047 w 7271047"/>
              <a:gd name="connsiteY4" fmla="*/ 547724 h 2016162"/>
              <a:gd name="connsiteX5" fmla="*/ 7161500 w 7271047"/>
              <a:gd name="connsiteY5" fmla="*/ 657271 h 2016162"/>
              <a:gd name="connsiteX6" fmla="*/ 4173405 w 7271047"/>
              <a:gd name="connsiteY6" fmla="*/ 631501 h 2016162"/>
              <a:gd name="connsiteX7" fmla="*/ 4007942 w 7271047"/>
              <a:gd name="connsiteY7" fmla="*/ 741656 h 2016162"/>
              <a:gd name="connsiteX8" fmla="*/ 4025359 w 7271047"/>
              <a:gd name="connsiteY8" fmla="*/ 1876824 h 2016162"/>
              <a:gd name="connsiteX9" fmla="*/ 3877312 w 7271047"/>
              <a:gd name="connsiteY9" fmla="*/ 2016162 h 2016162"/>
              <a:gd name="connsiteX10" fmla="*/ 115209 w 7271047"/>
              <a:gd name="connsiteY10" fmla="*/ 1990036 h 2016162"/>
              <a:gd name="connsiteX11" fmla="*/ 1998 w 7271047"/>
              <a:gd name="connsiteY11" fmla="*/ 1885534 h 2016162"/>
              <a:gd name="connsiteX12" fmla="*/ 12506 w 7271047"/>
              <a:gd name="connsiteY12" fmla="*/ 1528129 h 2016162"/>
              <a:gd name="connsiteX13" fmla="*/ 167461 w 7271047"/>
              <a:gd name="connsiteY13" fmla="*/ 1450104 h 2016162"/>
              <a:gd name="connsiteX14" fmla="*/ 2039804 w 7271047"/>
              <a:gd name="connsiteY14" fmla="*/ 1467521 h 2016162"/>
              <a:gd name="connsiteX15" fmla="*/ 2177258 w 7271047"/>
              <a:gd name="connsiteY15" fmla="*/ 1371728 h 2016162"/>
              <a:gd name="connsiteX16" fmla="*/ 2158479 w 7271047"/>
              <a:gd name="connsiteY16" fmla="*/ 109547 h 2016162"/>
              <a:gd name="connsiteX0" fmla="*/ 2158479 w 7271047"/>
              <a:gd name="connsiteY0" fmla="*/ 109547 h 2016162"/>
              <a:gd name="connsiteX1" fmla="*/ 2268026 w 7271047"/>
              <a:gd name="connsiteY1" fmla="*/ 0 h 2016162"/>
              <a:gd name="connsiteX2" fmla="*/ 7161500 w 7271047"/>
              <a:gd name="connsiteY2" fmla="*/ 0 h 2016162"/>
              <a:gd name="connsiteX3" fmla="*/ 7271047 w 7271047"/>
              <a:gd name="connsiteY3" fmla="*/ 109547 h 2016162"/>
              <a:gd name="connsiteX4" fmla="*/ 7271047 w 7271047"/>
              <a:gd name="connsiteY4" fmla="*/ 547724 h 2016162"/>
              <a:gd name="connsiteX5" fmla="*/ 7161500 w 7271047"/>
              <a:gd name="connsiteY5" fmla="*/ 657271 h 2016162"/>
              <a:gd name="connsiteX6" fmla="*/ 4173405 w 7271047"/>
              <a:gd name="connsiteY6" fmla="*/ 631501 h 2016162"/>
              <a:gd name="connsiteX7" fmla="*/ 4007942 w 7271047"/>
              <a:gd name="connsiteY7" fmla="*/ 741656 h 2016162"/>
              <a:gd name="connsiteX8" fmla="*/ 4025359 w 7271047"/>
              <a:gd name="connsiteY8" fmla="*/ 1876824 h 2016162"/>
              <a:gd name="connsiteX9" fmla="*/ 3877312 w 7271047"/>
              <a:gd name="connsiteY9" fmla="*/ 2016162 h 2016162"/>
              <a:gd name="connsiteX10" fmla="*/ 115209 w 7271047"/>
              <a:gd name="connsiteY10" fmla="*/ 1990036 h 2016162"/>
              <a:gd name="connsiteX11" fmla="*/ 1998 w 7271047"/>
              <a:gd name="connsiteY11" fmla="*/ 1885534 h 2016162"/>
              <a:gd name="connsiteX12" fmla="*/ 12506 w 7271047"/>
              <a:gd name="connsiteY12" fmla="*/ 1528129 h 2016162"/>
              <a:gd name="connsiteX13" fmla="*/ 167461 w 7271047"/>
              <a:gd name="connsiteY13" fmla="*/ 1450104 h 2016162"/>
              <a:gd name="connsiteX14" fmla="*/ 2039804 w 7271047"/>
              <a:gd name="connsiteY14" fmla="*/ 1467521 h 2016162"/>
              <a:gd name="connsiteX15" fmla="*/ 2177258 w 7271047"/>
              <a:gd name="connsiteY15" fmla="*/ 1371728 h 2016162"/>
              <a:gd name="connsiteX16" fmla="*/ 2158479 w 7271047"/>
              <a:gd name="connsiteY16" fmla="*/ 109547 h 2016162"/>
              <a:gd name="connsiteX0" fmla="*/ 2158479 w 7271047"/>
              <a:gd name="connsiteY0" fmla="*/ 109547 h 2016162"/>
              <a:gd name="connsiteX1" fmla="*/ 2268026 w 7271047"/>
              <a:gd name="connsiteY1" fmla="*/ 0 h 2016162"/>
              <a:gd name="connsiteX2" fmla="*/ 7161500 w 7271047"/>
              <a:gd name="connsiteY2" fmla="*/ 0 h 2016162"/>
              <a:gd name="connsiteX3" fmla="*/ 7271047 w 7271047"/>
              <a:gd name="connsiteY3" fmla="*/ 109547 h 2016162"/>
              <a:gd name="connsiteX4" fmla="*/ 7271047 w 7271047"/>
              <a:gd name="connsiteY4" fmla="*/ 547724 h 2016162"/>
              <a:gd name="connsiteX5" fmla="*/ 7161500 w 7271047"/>
              <a:gd name="connsiteY5" fmla="*/ 657271 h 2016162"/>
              <a:gd name="connsiteX6" fmla="*/ 4173405 w 7271047"/>
              <a:gd name="connsiteY6" fmla="*/ 631501 h 2016162"/>
              <a:gd name="connsiteX7" fmla="*/ 4007942 w 7271047"/>
              <a:gd name="connsiteY7" fmla="*/ 741656 h 2016162"/>
              <a:gd name="connsiteX8" fmla="*/ 4025359 w 7271047"/>
              <a:gd name="connsiteY8" fmla="*/ 1876824 h 2016162"/>
              <a:gd name="connsiteX9" fmla="*/ 3877312 w 7271047"/>
              <a:gd name="connsiteY9" fmla="*/ 2016162 h 2016162"/>
              <a:gd name="connsiteX10" fmla="*/ 115209 w 7271047"/>
              <a:gd name="connsiteY10" fmla="*/ 1990036 h 2016162"/>
              <a:gd name="connsiteX11" fmla="*/ 1998 w 7271047"/>
              <a:gd name="connsiteY11" fmla="*/ 1885534 h 2016162"/>
              <a:gd name="connsiteX12" fmla="*/ 12506 w 7271047"/>
              <a:gd name="connsiteY12" fmla="*/ 1528129 h 2016162"/>
              <a:gd name="connsiteX13" fmla="*/ 167461 w 7271047"/>
              <a:gd name="connsiteY13" fmla="*/ 1450104 h 2016162"/>
              <a:gd name="connsiteX14" fmla="*/ 2039804 w 7271047"/>
              <a:gd name="connsiteY14" fmla="*/ 1467521 h 2016162"/>
              <a:gd name="connsiteX15" fmla="*/ 2177258 w 7271047"/>
              <a:gd name="connsiteY15" fmla="*/ 1371728 h 2016162"/>
              <a:gd name="connsiteX16" fmla="*/ 2158479 w 7271047"/>
              <a:gd name="connsiteY16" fmla="*/ 109547 h 2016162"/>
              <a:gd name="connsiteX0" fmla="*/ 2158479 w 7271047"/>
              <a:gd name="connsiteY0" fmla="*/ 109547 h 2016162"/>
              <a:gd name="connsiteX1" fmla="*/ 2268026 w 7271047"/>
              <a:gd name="connsiteY1" fmla="*/ 0 h 2016162"/>
              <a:gd name="connsiteX2" fmla="*/ 7161500 w 7271047"/>
              <a:gd name="connsiteY2" fmla="*/ 0 h 2016162"/>
              <a:gd name="connsiteX3" fmla="*/ 7271047 w 7271047"/>
              <a:gd name="connsiteY3" fmla="*/ 109547 h 2016162"/>
              <a:gd name="connsiteX4" fmla="*/ 7271047 w 7271047"/>
              <a:gd name="connsiteY4" fmla="*/ 547724 h 2016162"/>
              <a:gd name="connsiteX5" fmla="*/ 7161500 w 7271047"/>
              <a:gd name="connsiteY5" fmla="*/ 657271 h 2016162"/>
              <a:gd name="connsiteX6" fmla="*/ 4173405 w 7271047"/>
              <a:gd name="connsiteY6" fmla="*/ 631501 h 2016162"/>
              <a:gd name="connsiteX7" fmla="*/ 4007942 w 7271047"/>
              <a:gd name="connsiteY7" fmla="*/ 741656 h 2016162"/>
              <a:gd name="connsiteX8" fmla="*/ 4025359 w 7271047"/>
              <a:gd name="connsiteY8" fmla="*/ 1876824 h 2016162"/>
              <a:gd name="connsiteX9" fmla="*/ 3877312 w 7271047"/>
              <a:gd name="connsiteY9" fmla="*/ 2016162 h 2016162"/>
              <a:gd name="connsiteX10" fmla="*/ 115209 w 7271047"/>
              <a:gd name="connsiteY10" fmla="*/ 1990036 h 2016162"/>
              <a:gd name="connsiteX11" fmla="*/ 1998 w 7271047"/>
              <a:gd name="connsiteY11" fmla="*/ 1885534 h 2016162"/>
              <a:gd name="connsiteX12" fmla="*/ 12506 w 7271047"/>
              <a:gd name="connsiteY12" fmla="*/ 1528129 h 2016162"/>
              <a:gd name="connsiteX13" fmla="*/ 167461 w 7271047"/>
              <a:gd name="connsiteY13" fmla="*/ 1450104 h 2016162"/>
              <a:gd name="connsiteX14" fmla="*/ 2039804 w 7271047"/>
              <a:gd name="connsiteY14" fmla="*/ 1467521 h 2016162"/>
              <a:gd name="connsiteX15" fmla="*/ 2177258 w 7271047"/>
              <a:gd name="connsiteY15" fmla="*/ 1371728 h 2016162"/>
              <a:gd name="connsiteX16" fmla="*/ 2158479 w 7271047"/>
              <a:gd name="connsiteY16" fmla="*/ 109547 h 2016162"/>
              <a:gd name="connsiteX0" fmla="*/ 2158479 w 7271047"/>
              <a:gd name="connsiteY0" fmla="*/ 109547 h 2016162"/>
              <a:gd name="connsiteX1" fmla="*/ 2268026 w 7271047"/>
              <a:gd name="connsiteY1" fmla="*/ 0 h 2016162"/>
              <a:gd name="connsiteX2" fmla="*/ 7161500 w 7271047"/>
              <a:gd name="connsiteY2" fmla="*/ 0 h 2016162"/>
              <a:gd name="connsiteX3" fmla="*/ 7271047 w 7271047"/>
              <a:gd name="connsiteY3" fmla="*/ 109547 h 2016162"/>
              <a:gd name="connsiteX4" fmla="*/ 7271047 w 7271047"/>
              <a:gd name="connsiteY4" fmla="*/ 547724 h 2016162"/>
              <a:gd name="connsiteX5" fmla="*/ 7161500 w 7271047"/>
              <a:gd name="connsiteY5" fmla="*/ 657271 h 2016162"/>
              <a:gd name="connsiteX6" fmla="*/ 4173405 w 7271047"/>
              <a:gd name="connsiteY6" fmla="*/ 631501 h 2016162"/>
              <a:gd name="connsiteX7" fmla="*/ 4007942 w 7271047"/>
              <a:gd name="connsiteY7" fmla="*/ 741656 h 2016162"/>
              <a:gd name="connsiteX8" fmla="*/ 4025359 w 7271047"/>
              <a:gd name="connsiteY8" fmla="*/ 1876824 h 2016162"/>
              <a:gd name="connsiteX9" fmla="*/ 3877312 w 7271047"/>
              <a:gd name="connsiteY9" fmla="*/ 2016162 h 2016162"/>
              <a:gd name="connsiteX10" fmla="*/ 115209 w 7271047"/>
              <a:gd name="connsiteY10" fmla="*/ 1990036 h 2016162"/>
              <a:gd name="connsiteX11" fmla="*/ 1998 w 7271047"/>
              <a:gd name="connsiteY11" fmla="*/ 1885534 h 2016162"/>
              <a:gd name="connsiteX12" fmla="*/ 12506 w 7271047"/>
              <a:gd name="connsiteY12" fmla="*/ 1528129 h 2016162"/>
              <a:gd name="connsiteX13" fmla="*/ 167461 w 7271047"/>
              <a:gd name="connsiteY13" fmla="*/ 1450104 h 2016162"/>
              <a:gd name="connsiteX14" fmla="*/ 2039804 w 7271047"/>
              <a:gd name="connsiteY14" fmla="*/ 1467521 h 2016162"/>
              <a:gd name="connsiteX15" fmla="*/ 2177258 w 7271047"/>
              <a:gd name="connsiteY15" fmla="*/ 1371728 h 2016162"/>
              <a:gd name="connsiteX16" fmla="*/ 2158479 w 7271047"/>
              <a:gd name="connsiteY16" fmla="*/ 109547 h 2016162"/>
              <a:gd name="connsiteX0" fmla="*/ 2158479 w 7271047"/>
              <a:gd name="connsiteY0" fmla="*/ 109547 h 2016162"/>
              <a:gd name="connsiteX1" fmla="*/ 2268026 w 7271047"/>
              <a:gd name="connsiteY1" fmla="*/ 0 h 2016162"/>
              <a:gd name="connsiteX2" fmla="*/ 7161500 w 7271047"/>
              <a:gd name="connsiteY2" fmla="*/ 0 h 2016162"/>
              <a:gd name="connsiteX3" fmla="*/ 7271047 w 7271047"/>
              <a:gd name="connsiteY3" fmla="*/ 109547 h 2016162"/>
              <a:gd name="connsiteX4" fmla="*/ 7271047 w 7271047"/>
              <a:gd name="connsiteY4" fmla="*/ 547724 h 2016162"/>
              <a:gd name="connsiteX5" fmla="*/ 7161500 w 7271047"/>
              <a:gd name="connsiteY5" fmla="*/ 657271 h 2016162"/>
              <a:gd name="connsiteX6" fmla="*/ 4173405 w 7271047"/>
              <a:gd name="connsiteY6" fmla="*/ 631501 h 2016162"/>
              <a:gd name="connsiteX7" fmla="*/ 4007942 w 7271047"/>
              <a:gd name="connsiteY7" fmla="*/ 741656 h 2016162"/>
              <a:gd name="connsiteX8" fmla="*/ 4025359 w 7271047"/>
              <a:gd name="connsiteY8" fmla="*/ 1876824 h 2016162"/>
              <a:gd name="connsiteX9" fmla="*/ 3877312 w 7271047"/>
              <a:gd name="connsiteY9" fmla="*/ 2016162 h 2016162"/>
              <a:gd name="connsiteX10" fmla="*/ 115209 w 7271047"/>
              <a:gd name="connsiteY10" fmla="*/ 1990036 h 2016162"/>
              <a:gd name="connsiteX11" fmla="*/ 1998 w 7271047"/>
              <a:gd name="connsiteY11" fmla="*/ 1885534 h 2016162"/>
              <a:gd name="connsiteX12" fmla="*/ 12506 w 7271047"/>
              <a:gd name="connsiteY12" fmla="*/ 1528129 h 2016162"/>
              <a:gd name="connsiteX13" fmla="*/ 167461 w 7271047"/>
              <a:gd name="connsiteY13" fmla="*/ 1450104 h 2016162"/>
              <a:gd name="connsiteX14" fmla="*/ 2039804 w 7271047"/>
              <a:gd name="connsiteY14" fmla="*/ 1467521 h 2016162"/>
              <a:gd name="connsiteX15" fmla="*/ 2177258 w 7271047"/>
              <a:gd name="connsiteY15" fmla="*/ 1371728 h 2016162"/>
              <a:gd name="connsiteX16" fmla="*/ 2158479 w 7271047"/>
              <a:gd name="connsiteY16" fmla="*/ 109547 h 2016162"/>
              <a:gd name="connsiteX0" fmla="*/ 2158479 w 7271047"/>
              <a:gd name="connsiteY0" fmla="*/ 109547 h 2016162"/>
              <a:gd name="connsiteX1" fmla="*/ 2268026 w 7271047"/>
              <a:gd name="connsiteY1" fmla="*/ 0 h 2016162"/>
              <a:gd name="connsiteX2" fmla="*/ 7161500 w 7271047"/>
              <a:gd name="connsiteY2" fmla="*/ 0 h 2016162"/>
              <a:gd name="connsiteX3" fmla="*/ 7271047 w 7271047"/>
              <a:gd name="connsiteY3" fmla="*/ 109547 h 2016162"/>
              <a:gd name="connsiteX4" fmla="*/ 7271047 w 7271047"/>
              <a:gd name="connsiteY4" fmla="*/ 547724 h 2016162"/>
              <a:gd name="connsiteX5" fmla="*/ 7161500 w 7271047"/>
              <a:gd name="connsiteY5" fmla="*/ 657271 h 2016162"/>
              <a:gd name="connsiteX6" fmla="*/ 4173405 w 7271047"/>
              <a:gd name="connsiteY6" fmla="*/ 631501 h 2016162"/>
              <a:gd name="connsiteX7" fmla="*/ 4007942 w 7271047"/>
              <a:gd name="connsiteY7" fmla="*/ 741656 h 2016162"/>
              <a:gd name="connsiteX8" fmla="*/ 4025359 w 7271047"/>
              <a:gd name="connsiteY8" fmla="*/ 1876824 h 2016162"/>
              <a:gd name="connsiteX9" fmla="*/ 3877312 w 7271047"/>
              <a:gd name="connsiteY9" fmla="*/ 2016162 h 2016162"/>
              <a:gd name="connsiteX10" fmla="*/ 115209 w 7271047"/>
              <a:gd name="connsiteY10" fmla="*/ 1990036 h 2016162"/>
              <a:gd name="connsiteX11" fmla="*/ 1998 w 7271047"/>
              <a:gd name="connsiteY11" fmla="*/ 1885534 h 2016162"/>
              <a:gd name="connsiteX12" fmla="*/ 12506 w 7271047"/>
              <a:gd name="connsiteY12" fmla="*/ 1528129 h 2016162"/>
              <a:gd name="connsiteX13" fmla="*/ 167461 w 7271047"/>
              <a:gd name="connsiteY13" fmla="*/ 1450104 h 2016162"/>
              <a:gd name="connsiteX14" fmla="*/ 2039804 w 7271047"/>
              <a:gd name="connsiteY14" fmla="*/ 1467521 h 2016162"/>
              <a:gd name="connsiteX15" fmla="*/ 2177258 w 7271047"/>
              <a:gd name="connsiteY15" fmla="*/ 1371728 h 2016162"/>
              <a:gd name="connsiteX16" fmla="*/ 2158479 w 7271047"/>
              <a:gd name="connsiteY16" fmla="*/ 109547 h 2016162"/>
              <a:gd name="connsiteX0" fmla="*/ 2158479 w 7271047"/>
              <a:gd name="connsiteY0" fmla="*/ 109547 h 2016162"/>
              <a:gd name="connsiteX1" fmla="*/ 2268026 w 7271047"/>
              <a:gd name="connsiteY1" fmla="*/ 0 h 2016162"/>
              <a:gd name="connsiteX2" fmla="*/ 7161500 w 7271047"/>
              <a:gd name="connsiteY2" fmla="*/ 0 h 2016162"/>
              <a:gd name="connsiteX3" fmla="*/ 7271047 w 7271047"/>
              <a:gd name="connsiteY3" fmla="*/ 109547 h 2016162"/>
              <a:gd name="connsiteX4" fmla="*/ 7271047 w 7271047"/>
              <a:gd name="connsiteY4" fmla="*/ 547724 h 2016162"/>
              <a:gd name="connsiteX5" fmla="*/ 7161500 w 7271047"/>
              <a:gd name="connsiteY5" fmla="*/ 657271 h 2016162"/>
              <a:gd name="connsiteX6" fmla="*/ 4173405 w 7271047"/>
              <a:gd name="connsiteY6" fmla="*/ 631501 h 2016162"/>
              <a:gd name="connsiteX7" fmla="*/ 4007942 w 7271047"/>
              <a:gd name="connsiteY7" fmla="*/ 741656 h 2016162"/>
              <a:gd name="connsiteX8" fmla="*/ 4025359 w 7271047"/>
              <a:gd name="connsiteY8" fmla="*/ 1876824 h 2016162"/>
              <a:gd name="connsiteX9" fmla="*/ 3877312 w 7271047"/>
              <a:gd name="connsiteY9" fmla="*/ 2016162 h 2016162"/>
              <a:gd name="connsiteX10" fmla="*/ 115209 w 7271047"/>
              <a:gd name="connsiteY10" fmla="*/ 1990036 h 2016162"/>
              <a:gd name="connsiteX11" fmla="*/ 1998 w 7271047"/>
              <a:gd name="connsiteY11" fmla="*/ 1885534 h 2016162"/>
              <a:gd name="connsiteX12" fmla="*/ 12506 w 7271047"/>
              <a:gd name="connsiteY12" fmla="*/ 1528129 h 2016162"/>
              <a:gd name="connsiteX13" fmla="*/ 167461 w 7271047"/>
              <a:gd name="connsiteY13" fmla="*/ 1450104 h 2016162"/>
              <a:gd name="connsiteX14" fmla="*/ 2039804 w 7271047"/>
              <a:gd name="connsiteY14" fmla="*/ 1467521 h 2016162"/>
              <a:gd name="connsiteX15" fmla="*/ 2177258 w 7271047"/>
              <a:gd name="connsiteY15" fmla="*/ 1371728 h 2016162"/>
              <a:gd name="connsiteX16" fmla="*/ 2158479 w 7271047"/>
              <a:gd name="connsiteY16" fmla="*/ 109547 h 2016162"/>
              <a:gd name="connsiteX0" fmla="*/ 2158479 w 7271047"/>
              <a:gd name="connsiteY0" fmla="*/ 109547 h 2016162"/>
              <a:gd name="connsiteX1" fmla="*/ 2268026 w 7271047"/>
              <a:gd name="connsiteY1" fmla="*/ 0 h 2016162"/>
              <a:gd name="connsiteX2" fmla="*/ 7161500 w 7271047"/>
              <a:gd name="connsiteY2" fmla="*/ 0 h 2016162"/>
              <a:gd name="connsiteX3" fmla="*/ 7271047 w 7271047"/>
              <a:gd name="connsiteY3" fmla="*/ 109547 h 2016162"/>
              <a:gd name="connsiteX4" fmla="*/ 7271047 w 7271047"/>
              <a:gd name="connsiteY4" fmla="*/ 547724 h 2016162"/>
              <a:gd name="connsiteX5" fmla="*/ 7161500 w 7271047"/>
              <a:gd name="connsiteY5" fmla="*/ 657271 h 2016162"/>
              <a:gd name="connsiteX6" fmla="*/ 4173405 w 7271047"/>
              <a:gd name="connsiteY6" fmla="*/ 631501 h 2016162"/>
              <a:gd name="connsiteX7" fmla="*/ 4007942 w 7271047"/>
              <a:gd name="connsiteY7" fmla="*/ 741656 h 2016162"/>
              <a:gd name="connsiteX8" fmla="*/ 4025359 w 7271047"/>
              <a:gd name="connsiteY8" fmla="*/ 1876824 h 2016162"/>
              <a:gd name="connsiteX9" fmla="*/ 3877312 w 7271047"/>
              <a:gd name="connsiteY9" fmla="*/ 2016162 h 2016162"/>
              <a:gd name="connsiteX10" fmla="*/ 115209 w 7271047"/>
              <a:gd name="connsiteY10" fmla="*/ 1990036 h 2016162"/>
              <a:gd name="connsiteX11" fmla="*/ 1998 w 7271047"/>
              <a:gd name="connsiteY11" fmla="*/ 1885534 h 2016162"/>
              <a:gd name="connsiteX12" fmla="*/ 12506 w 7271047"/>
              <a:gd name="connsiteY12" fmla="*/ 1528129 h 2016162"/>
              <a:gd name="connsiteX13" fmla="*/ 167461 w 7271047"/>
              <a:gd name="connsiteY13" fmla="*/ 1450104 h 2016162"/>
              <a:gd name="connsiteX14" fmla="*/ 2039804 w 7271047"/>
              <a:gd name="connsiteY14" fmla="*/ 1467521 h 2016162"/>
              <a:gd name="connsiteX15" fmla="*/ 2177258 w 7271047"/>
              <a:gd name="connsiteY15" fmla="*/ 1371728 h 2016162"/>
              <a:gd name="connsiteX16" fmla="*/ 2158479 w 7271047"/>
              <a:gd name="connsiteY16" fmla="*/ 109547 h 2016162"/>
              <a:gd name="connsiteX0" fmla="*/ 2157651 w 7270219"/>
              <a:gd name="connsiteY0" fmla="*/ 109547 h 2016162"/>
              <a:gd name="connsiteX1" fmla="*/ 2267198 w 7270219"/>
              <a:gd name="connsiteY1" fmla="*/ 0 h 2016162"/>
              <a:gd name="connsiteX2" fmla="*/ 7160672 w 7270219"/>
              <a:gd name="connsiteY2" fmla="*/ 0 h 2016162"/>
              <a:gd name="connsiteX3" fmla="*/ 7270219 w 7270219"/>
              <a:gd name="connsiteY3" fmla="*/ 109547 h 2016162"/>
              <a:gd name="connsiteX4" fmla="*/ 7270219 w 7270219"/>
              <a:gd name="connsiteY4" fmla="*/ 547724 h 2016162"/>
              <a:gd name="connsiteX5" fmla="*/ 7160672 w 7270219"/>
              <a:gd name="connsiteY5" fmla="*/ 657271 h 2016162"/>
              <a:gd name="connsiteX6" fmla="*/ 4172577 w 7270219"/>
              <a:gd name="connsiteY6" fmla="*/ 631501 h 2016162"/>
              <a:gd name="connsiteX7" fmla="*/ 4007114 w 7270219"/>
              <a:gd name="connsiteY7" fmla="*/ 741656 h 2016162"/>
              <a:gd name="connsiteX8" fmla="*/ 4024531 w 7270219"/>
              <a:gd name="connsiteY8" fmla="*/ 1876824 h 2016162"/>
              <a:gd name="connsiteX9" fmla="*/ 3876484 w 7270219"/>
              <a:gd name="connsiteY9" fmla="*/ 2016162 h 2016162"/>
              <a:gd name="connsiteX10" fmla="*/ 114381 w 7270219"/>
              <a:gd name="connsiteY10" fmla="*/ 1990036 h 2016162"/>
              <a:gd name="connsiteX11" fmla="*/ 1170 w 7270219"/>
              <a:gd name="connsiteY11" fmla="*/ 1885534 h 2016162"/>
              <a:gd name="connsiteX12" fmla="*/ 11678 w 7270219"/>
              <a:gd name="connsiteY12" fmla="*/ 1528129 h 2016162"/>
              <a:gd name="connsiteX13" fmla="*/ 166633 w 7270219"/>
              <a:gd name="connsiteY13" fmla="*/ 1450104 h 2016162"/>
              <a:gd name="connsiteX14" fmla="*/ 2038976 w 7270219"/>
              <a:gd name="connsiteY14" fmla="*/ 1467521 h 2016162"/>
              <a:gd name="connsiteX15" fmla="*/ 2176430 w 7270219"/>
              <a:gd name="connsiteY15" fmla="*/ 1371728 h 2016162"/>
              <a:gd name="connsiteX16" fmla="*/ 2157651 w 7270219"/>
              <a:gd name="connsiteY16" fmla="*/ 109547 h 2016162"/>
              <a:gd name="connsiteX0" fmla="*/ 2206858 w 7319426"/>
              <a:gd name="connsiteY0" fmla="*/ 109547 h 2016162"/>
              <a:gd name="connsiteX1" fmla="*/ 2316405 w 7319426"/>
              <a:gd name="connsiteY1" fmla="*/ 0 h 2016162"/>
              <a:gd name="connsiteX2" fmla="*/ 7209879 w 7319426"/>
              <a:gd name="connsiteY2" fmla="*/ 0 h 2016162"/>
              <a:gd name="connsiteX3" fmla="*/ 7319426 w 7319426"/>
              <a:gd name="connsiteY3" fmla="*/ 109547 h 2016162"/>
              <a:gd name="connsiteX4" fmla="*/ 7319426 w 7319426"/>
              <a:gd name="connsiteY4" fmla="*/ 547724 h 2016162"/>
              <a:gd name="connsiteX5" fmla="*/ 7209879 w 7319426"/>
              <a:gd name="connsiteY5" fmla="*/ 657271 h 2016162"/>
              <a:gd name="connsiteX6" fmla="*/ 4221784 w 7319426"/>
              <a:gd name="connsiteY6" fmla="*/ 631501 h 2016162"/>
              <a:gd name="connsiteX7" fmla="*/ 4056321 w 7319426"/>
              <a:gd name="connsiteY7" fmla="*/ 741656 h 2016162"/>
              <a:gd name="connsiteX8" fmla="*/ 4073738 w 7319426"/>
              <a:gd name="connsiteY8" fmla="*/ 1876824 h 2016162"/>
              <a:gd name="connsiteX9" fmla="*/ 3925691 w 7319426"/>
              <a:gd name="connsiteY9" fmla="*/ 2016162 h 2016162"/>
              <a:gd name="connsiteX10" fmla="*/ 163588 w 7319426"/>
              <a:gd name="connsiteY10" fmla="*/ 1990036 h 2016162"/>
              <a:gd name="connsiteX11" fmla="*/ 50377 w 7319426"/>
              <a:gd name="connsiteY11" fmla="*/ 1885534 h 2016162"/>
              <a:gd name="connsiteX12" fmla="*/ 40413 w 7319426"/>
              <a:gd name="connsiteY12" fmla="*/ 1528129 h 2016162"/>
              <a:gd name="connsiteX13" fmla="*/ 215840 w 7319426"/>
              <a:gd name="connsiteY13" fmla="*/ 1450104 h 2016162"/>
              <a:gd name="connsiteX14" fmla="*/ 2088183 w 7319426"/>
              <a:gd name="connsiteY14" fmla="*/ 1467521 h 2016162"/>
              <a:gd name="connsiteX15" fmla="*/ 2225637 w 7319426"/>
              <a:gd name="connsiteY15" fmla="*/ 1371728 h 2016162"/>
              <a:gd name="connsiteX16" fmla="*/ 2206858 w 7319426"/>
              <a:gd name="connsiteY16" fmla="*/ 109547 h 2016162"/>
              <a:gd name="connsiteX0" fmla="*/ 2206858 w 7319426"/>
              <a:gd name="connsiteY0" fmla="*/ 109547 h 2016162"/>
              <a:gd name="connsiteX1" fmla="*/ 2316405 w 7319426"/>
              <a:gd name="connsiteY1" fmla="*/ 0 h 2016162"/>
              <a:gd name="connsiteX2" fmla="*/ 7209879 w 7319426"/>
              <a:gd name="connsiteY2" fmla="*/ 0 h 2016162"/>
              <a:gd name="connsiteX3" fmla="*/ 7319426 w 7319426"/>
              <a:gd name="connsiteY3" fmla="*/ 109547 h 2016162"/>
              <a:gd name="connsiteX4" fmla="*/ 7319426 w 7319426"/>
              <a:gd name="connsiteY4" fmla="*/ 547724 h 2016162"/>
              <a:gd name="connsiteX5" fmla="*/ 7209879 w 7319426"/>
              <a:gd name="connsiteY5" fmla="*/ 657271 h 2016162"/>
              <a:gd name="connsiteX6" fmla="*/ 4221784 w 7319426"/>
              <a:gd name="connsiteY6" fmla="*/ 631501 h 2016162"/>
              <a:gd name="connsiteX7" fmla="*/ 4056321 w 7319426"/>
              <a:gd name="connsiteY7" fmla="*/ 741656 h 2016162"/>
              <a:gd name="connsiteX8" fmla="*/ 4073738 w 7319426"/>
              <a:gd name="connsiteY8" fmla="*/ 1876824 h 2016162"/>
              <a:gd name="connsiteX9" fmla="*/ 3925691 w 7319426"/>
              <a:gd name="connsiteY9" fmla="*/ 2016162 h 2016162"/>
              <a:gd name="connsiteX10" fmla="*/ 163588 w 7319426"/>
              <a:gd name="connsiteY10" fmla="*/ 1990036 h 2016162"/>
              <a:gd name="connsiteX11" fmla="*/ 50377 w 7319426"/>
              <a:gd name="connsiteY11" fmla="*/ 1885534 h 2016162"/>
              <a:gd name="connsiteX12" fmla="*/ 40413 w 7319426"/>
              <a:gd name="connsiteY12" fmla="*/ 1528129 h 2016162"/>
              <a:gd name="connsiteX13" fmla="*/ 215840 w 7319426"/>
              <a:gd name="connsiteY13" fmla="*/ 1450104 h 2016162"/>
              <a:gd name="connsiteX14" fmla="*/ 2088183 w 7319426"/>
              <a:gd name="connsiteY14" fmla="*/ 1467521 h 2016162"/>
              <a:gd name="connsiteX15" fmla="*/ 2225637 w 7319426"/>
              <a:gd name="connsiteY15" fmla="*/ 1371728 h 2016162"/>
              <a:gd name="connsiteX16" fmla="*/ 2206858 w 7319426"/>
              <a:gd name="connsiteY16" fmla="*/ 109547 h 2016162"/>
              <a:gd name="connsiteX0" fmla="*/ 2166446 w 7279014"/>
              <a:gd name="connsiteY0" fmla="*/ 109547 h 2016162"/>
              <a:gd name="connsiteX1" fmla="*/ 2275993 w 7279014"/>
              <a:gd name="connsiteY1" fmla="*/ 0 h 2016162"/>
              <a:gd name="connsiteX2" fmla="*/ 7169467 w 7279014"/>
              <a:gd name="connsiteY2" fmla="*/ 0 h 2016162"/>
              <a:gd name="connsiteX3" fmla="*/ 7279014 w 7279014"/>
              <a:gd name="connsiteY3" fmla="*/ 109547 h 2016162"/>
              <a:gd name="connsiteX4" fmla="*/ 7279014 w 7279014"/>
              <a:gd name="connsiteY4" fmla="*/ 547724 h 2016162"/>
              <a:gd name="connsiteX5" fmla="*/ 7169467 w 7279014"/>
              <a:gd name="connsiteY5" fmla="*/ 657271 h 2016162"/>
              <a:gd name="connsiteX6" fmla="*/ 4181372 w 7279014"/>
              <a:gd name="connsiteY6" fmla="*/ 631501 h 2016162"/>
              <a:gd name="connsiteX7" fmla="*/ 4015909 w 7279014"/>
              <a:gd name="connsiteY7" fmla="*/ 741656 h 2016162"/>
              <a:gd name="connsiteX8" fmla="*/ 4033326 w 7279014"/>
              <a:gd name="connsiteY8" fmla="*/ 1876824 h 2016162"/>
              <a:gd name="connsiteX9" fmla="*/ 3885279 w 7279014"/>
              <a:gd name="connsiteY9" fmla="*/ 2016162 h 2016162"/>
              <a:gd name="connsiteX10" fmla="*/ 123176 w 7279014"/>
              <a:gd name="connsiteY10" fmla="*/ 1990036 h 2016162"/>
              <a:gd name="connsiteX11" fmla="*/ 9965 w 7279014"/>
              <a:gd name="connsiteY11" fmla="*/ 1885534 h 2016162"/>
              <a:gd name="connsiteX12" fmla="*/ 1 w 7279014"/>
              <a:gd name="connsiteY12" fmla="*/ 1528129 h 2016162"/>
              <a:gd name="connsiteX13" fmla="*/ 175428 w 7279014"/>
              <a:gd name="connsiteY13" fmla="*/ 1450104 h 2016162"/>
              <a:gd name="connsiteX14" fmla="*/ 2047771 w 7279014"/>
              <a:gd name="connsiteY14" fmla="*/ 1467521 h 2016162"/>
              <a:gd name="connsiteX15" fmla="*/ 2185225 w 7279014"/>
              <a:gd name="connsiteY15" fmla="*/ 1371728 h 2016162"/>
              <a:gd name="connsiteX16" fmla="*/ 2166446 w 7279014"/>
              <a:gd name="connsiteY16" fmla="*/ 109547 h 2016162"/>
              <a:gd name="connsiteX0" fmla="*/ 2166446 w 7279014"/>
              <a:gd name="connsiteY0" fmla="*/ 109547 h 2016162"/>
              <a:gd name="connsiteX1" fmla="*/ 2275993 w 7279014"/>
              <a:gd name="connsiteY1" fmla="*/ 0 h 2016162"/>
              <a:gd name="connsiteX2" fmla="*/ 7169467 w 7279014"/>
              <a:gd name="connsiteY2" fmla="*/ 0 h 2016162"/>
              <a:gd name="connsiteX3" fmla="*/ 7279014 w 7279014"/>
              <a:gd name="connsiteY3" fmla="*/ 109547 h 2016162"/>
              <a:gd name="connsiteX4" fmla="*/ 7279014 w 7279014"/>
              <a:gd name="connsiteY4" fmla="*/ 547724 h 2016162"/>
              <a:gd name="connsiteX5" fmla="*/ 7169467 w 7279014"/>
              <a:gd name="connsiteY5" fmla="*/ 657271 h 2016162"/>
              <a:gd name="connsiteX6" fmla="*/ 4181372 w 7279014"/>
              <a:gd name="connsiteY6" fmla="*/ 631501 h 2016162"/>
              <a:gd name="connsiteX7" fmla="*/ 4015909 w 7279014"/>
              <a:gd name="connsiteY7" fmla="*/ 741656 h 2016162"/>
              <a:gd name="connsiteX8" fmla="*/ 4033326 w 7279014"/>
              <a:gd name="connsiteY8" fmla="*/ 1876824 h 2016162"/>
              <a:gd name="connsiteX9" fmla="*/ 3885279 w 7279014"/>
              <a:gd name="connsiteY9" fmla="*/ 2016162 h 2016162"/>
              <a:gd name="connsiteX10" fmla="*/ 123176 w 7279014"/>
              <a:gd name="connsiteY10" fmla="*/ 1990036 h 2016162"/>
              <a:gd name="connsiteX11" fmla="*/ 9965 w 7279014"/>
              <a:gd name="connsiteY11" fmla="*/ 1885534 h 2016162"/>
              <a:gd name="connsiteX12" fmla="*/ 1 w 7279014"/>
              <a:gd name="connsiteY12" fmla="*/ 1528129 h 2016162"/>
              <a:gd name="connsiteX13" fmla="*/ 175428 w 7279014"/>
              <a:gd name="connsiteY13" fmla="*/ 1450104 h 2016162"/>
              <a:gd name="connsiteX14" fmla="*/ 2047771 w 7279014"/>
              <a:gd name="connsiteY14" fmla="*/ 1467521 h 2016162"/>
              <a:gd name="connsiteX15" fmla="*/ 2185225 w 7279014"/>
              <a:gd name="connsiteY15" fmla="*/ 1371728 h 2016162"/>
              <a:gd name="connsiteX16" fmla="*/ 2166446 w 7279014"/>
              <a:gd name="connsiteY16" fmla="*/ 109547 h 2016162"/>
              <a:gd name="connsiteX0" fmla="*/ 2206438 w 7319006"/>
              <a:gd name="connsiteY0" fmla="*/ 109547 h 2016162"/>
              <a:gd name="connsiteX1" fmla="*/ 2315985 w 7319006"/>
              <a:gd name="connsiteY1" fmla="*/ 0 h 2016162"/>
              <a:gd name="connsiteX2" fmla="*/ 7209459 w 7319006"/>
              <a:gd name="connsiteY2" fmla="*/ 0 h 2016162"/>
              <a:gd name="connsiteX3" fmla="*/ 7319006 w 7319006"/>
              <a:gd name="connsiteY3" fmla="*/ 109547 h 2016162"/>
              <a:gd name="connsiteX4" fmla="*/ 7319006 w 7319006"/>
              <a:gd name="connsiteY4" fmla="*/ 547724 h 2016162"/>
              <a:gd name="connsiteX5" fmla="*/ 7209459 w 7319006"/>
              <a:gd name="connsiteY5" fmla="*/ 657271 h 2016162"/>
              <a:gd name="connsiteX6" fmla="*/ 4221364 w 7319006"/>
              <a:gd name="connsiteY6" fmla="*/ 631501 h 2016162"/>
              <a:gd name="connsiteX7" fmla="*/ 4055901 w 7319006"/>
              <a:gd name="connsiteY7" fmla="*/ 741656 h 2016162"/>
              <a:gd name="connsiteX8" fmla="*/ 4073318 w 7319006"/>
              <a:gd name="connsiteY8" fmla="*/ 1876824 h 2016162"/>
              <a:gd name="connsiteX9" fmla="*/ 3925271 w 7319006"/>
              <a:gd name="connsiteY9" fmla="*/ 2016162 h 2016162"/>
              <a:gd name="connsiteX10" fmla="*/ 163168 w 7319006"/>
              <a:gd name="connsiteY10" fmla="*/ 1990036 h 2016162"/>
              <a:gd name="connsiteX11" fmla="*/ 49957 w 7319006"/>
              <a:gd name="connsiteY11" fmla="*/ 1885534 h 2016162"/>
              <a:gd name="connsiteX12" fmla="*/ 39993 w 7319006"/>
              <a:gd name="connsiteY12" fmla="*/ 1528129 h 2016162"/>
              <a:gd name="connsiteX13" fmla="*/ 215420 w 7319006"/>
              <a:gd name="connsiteY13" fmla="*/ 1450104 h 2016162"/>
              <a:gd name="connsiteX14" fmla="*/ 2080939 w 7319006"/>
              <a:gd name="connsiteY14" fmla="*/ 1460697 h 2016162"/>
              <a:gd name="connsiteX15" fmla="*/ 2225217 w 7319006"/>
              <a:gd name="connsiteY15" fmla="*/ 1371728 h 2016162"/>
              <a:gd name="connsiteX16" fmla="*/ 2206438 w 7319006"/>
              <a:gd name="connsiteY16" fmla="*/ 109547 h 2016162"/>
              <a:gd name="connsiteX0" fmla="*/ 2206438 w 7319006"/>
              <a:gd name="connsiteY0" fmla="*/ 109547 h 2016162"/>
              <a:gd name="connsiteX1" fmla="*/ 2315985 w 7319006"/>
              <a:gd name="connsiteY1" fmla="*/ 0 h 2016162"/>
              <a:gd name="connsiteX2" fmla="*/ 7209459 w 7319006"/>
              <a:gd name="connsiteY2" fmla="*/ 0 h 2016162"/>
              <a:gd name="connsiteX3" fmla="*/ 7319006 w 7319006"/>
              <a:gd name="connsiteY3" fmla="*/ 109547 h 2016162"/>
              <a:gd name="connsiteX4" fmla="*/ 7319006 w 7319006"/>
              <a:gd name="connsiteY4" fmla="*/ 547724 h 2016162"/>
              <a:gd name="connsiteX5" fmla="*/ 7209459 w 7319006"/>
              <a:gd name="connsiteY5" fmla="*/ 657271 h 2016162"/>
              <a:gd name="connsiteX6" fmla="*/ 4221364 w 7319006"/>
              <a:gd name="connsiteY6" fmla="*/ 631501 h 2016162"/>
              <a:gd name="connsiteX7" fmla="*/ 4055901 w 7319006"/>
              <a:gd name="connsiteY7" fmla="*/ 741656 h 2016162"/>
              <a:gd name="connsiteX8" fmla="*/ 4073318 w 7319006"/>
              <a:gd name="connsiteY8" fmla="*/ 1876824 h 2016162"/>
              <a:gd name="connsiteX9" fmla="*/ 3925271 w 7319006"/>
              <a:gd name="connsiteY9" fmla="*/ 2016162 h 2016162"/>
              <a:gd name="connsiteX10" fmla="*/ 163168 w 7319006"/>
              <a:gd name="connsiteY10" fmla="*/ 1990036 h 2016162"/>
              <a:gd name="connsiteX11" fmla="*/ 49957 w 7319006"/>
              <a:gd name="connsiteY11" fmla="*/ 1885534 h 2016162"/>
              <a:gd name="connsiteX12" fmla="*/ 39993 w 7319006"/>
              <a:gd name="connsiteY12" fmla="*/ 1528129 h 2016162"/>
              <a:gd name="connsiteX13" fmla="*/ 215420 w 7319006"/>
              <a:gd name="connsiteY13" fmla="*/ 1450104 h 2016162"/>
              <a:gd name="connsiteX14" fmla="*/ 2080939 w 7319006"/>
              <a:gd name="connsiteY14" fmla="*/ 1460697 h 2016162"/>
              <a:gd name="connsiteX15" fmla="*/ 2225217 w 7319006"/>
              <a:gd name="connsiteY15" fmla="*/ 1371728 h 2016162"/>
              <a:gd name="connsiteX16" fmla="*/ 2206438 w 7319006"/>
              <a:gd name="connsiteY16" fmla="*/ 109547 h 2016162"/>
              <a:gd name="connsiteX0" fmla="*/ 2206438 w 7319006"/>
              <a:gd name="connsiteY0" fmla="*/ 109547 h 2016162"/>
              <a:gd name="connsiteX1" fmla="*/ 2315985 w 7319006"/>
              <a:gd name="connsiteY1" fmla="*/ 0 h 2016162"/>
              <a:gd name="connsiteX2" fmla="*/ 7209459 w 7319006"/>
              <a:gd name="connsiteY2" fmla="*/ 0 h 2016162"/>
              <a:gd name="connsiteX3" fmla="*/ 7319006 w 7319006"/>
              <a:gd name="connsiteY3" fmla="*/ 109547 h 2016162"/>
              <a:gd name="connsiteX4" fmla="*/ 7319006 w 7319006"/>
              <a:gd name="connsiteY4" fmla="*/ 547724 h 2016162"/>
              <a:gd name="connsiteX5" fmla="*/ 7209459 w 7319006"/>
              <a:gd name="connsiteY5" fmla="*/ 657271 h 2016162"/>
              <a:gd name="connsiteX6" fmla="*/ 4221364 w 7319006"/>
              <a:gd name="connsiteY6" fmla="*/ 631501 h 2016162"/>
              <a:gd name="connsiteX7" fmla="*/ 4055901 w 7319006"/>
              <a:gd name="connsiteY7" fmla="*/ 741656 h 2016162"/>
              <a:gd name="connsiteX8" fmla="*/ 4073318 w 7319006"/>
              <a:gd name="connsiteY8" fmla="*/ 1876824 h 2016162"/>
              <a:gd name="connsiteX9" fmla="*/ 3925271 w 7319006"/>
              <a:gd name="connsiteY9" fmla="*/ 2016162 h 2016162"/>
              <a:gd name="connsiteX10" fmla="*/ 163168 w 7319006"/>
              <a:gd name="connsiteY10" fmla="*/ 1990036 h 2016162"/>
              <a:gd name="connsiteX11" fmla="*/ 49957 w 7319006"/>
              <a:gd name="connsiteY11" fmla="*/ 1885534 h 2016162"/>
              <a:gd name="connsiteX12" fmla="*/ 39993 w 7319006"/>
              <a:gd name="connsiteY12" fmla="*/ 1528129 h 2016162"/>
              <a:gd name="connsiteX13" fmla="*/ 215420 w 7319006"/>
              <a:gd name="connsiteY13" fmla="*/ 1450104 h 2016162"/>
              <a:gd name="connsiteX14" fmla="*/ 2080939 w 7319006"/>
              <a:gd name="connsiteY14" fmla="*/ 1460697 h 2016162"/>
              <a:gd name="connsiteX15" fmla="*/ 2225217 w 7319006"/>
              <a:gd name="connsiteY15" fmla="*/ 1371728 h 2016162"/>
              <a:gd name="connsiteX16" fmla="*/ 2206438 w 7319006"/>
              <a:gd name="connsiteY16" fmla="*/ 109547 h 2016162"/>
              <a:gd name="connsiteX0" fmla="*/ 2206438 w 7319006"/>
              <a:gd name="connsiteY0" fmla="*/ 109547 h 2016162"/>
              <a:gd name="connsiteX1" fmla="*/ 2315985 w 7319006"/>
              <a:gd name="connsiteY1" fmla="*/ 0 h 2016162"/>
              <a:gd name="connsiteX2" fmla="*/ 7209459 w 7319006"/>
              <a:gd name="connsiteY2" fmla="*/ 0 h 2016162"/>
              <a:gd name="connsiteX3" fmla="*/ 7319006 w 7319006"/>
              <a:gd name="connsiteY3" fmla="*/ 109547 h 2016162"/>
              <a:gd name="connsiteX4" fmla="*/ 7319006 w 7319006"/>
              <a:gd name="connsiteY4" fmla="*/ 547724 h 2016162"/>
              <a:gd name="connsiteX5" fmla="*/ 7209459 w 7319006"/>
              <a:gd name="connsiteY5" fmla="*/ 657271 h 2016162"/>
              <a:gd name="connsiteX6" fmla="*/ 4221364 w 7319006"/>
              <a:gd name="connsiteY6" fmla="*/ 631501 h 2016162"/>
              <a:gd name="connsiteX7" fmla="*/ 4055901 w 7319006"/>
              <a:gd name="connsiteY7" fmla="*/ 741656 h 2016162"/>
              <a:gd name="connsiteX8" fmla="*/ 4073318 w 7319006"/>
              <a:gd name="connsiteY8" fmla="*/ 1876824 h 2016162"/>
              <a:gd name="connsiteX9" fmla="*/ 3925271 w 7319006"/>
              <a:gd name="connsiteY9" fmla="*/ 2016162 h 2016162"/>
              <a:gd name="connsiteX10" fmla="*/ 163168 w 7319006"/>
              <a:gd name="connsiteY10" fmla="*/ 1990036 h 2016162"/>
              <a:gd name="connsiteX11" fmla="*/ 49957 w 7319006"/>
              <a:gd name="connsiteY11" fmla="*/ 1885534 h 2016162"/>
              <a:gd name="connsiteX12" fmla="*/ 39993 w 7319006"/>
              <a:gd name="connsiteY12" fmla="*/ 1528129 h 2016162"/>
              <a:gd name="connsiteX13" fmla="*/ 215420 w 7319006"/>
              <a:gd name="connsiteY13" fmla="*/ 1450104 h 2016162"/>
              <a:gd name="connsiteX14" fmla="*/ 2080939 w 7319006"/>
              <a:gd name="connsiteY14" fmla="*/ 1460697 h 2016162"/>
              <a:gd name="connsiteX15" fmla="*/ 2225217 w 7319006"/>
              <a:gd name="connsiteY15" fmla="*/ 1371728 h 2016162"/>
              <a:gd name="connsiteX16" fmla="*/ 2206438 w 7319006"/>
              <a:gd name="connsiteY16" fmla="*/ 109547 h 2016162"/>
              <a:gd name="connsiteX0" fmla="*/ 2166446 w 7279014"/>
              <a:gd name="connsiteY0" fmla="*/ 109547 h 2016162"/>
              <a:gd name="connsiteX1" fmla="*/ 2275993 w 7279014"/>
              <a:gd name="connsiteY1" fmla="*/ 0 h 2016162"/>
              <a:gd name="connsiteX2" fmla="*/ 7169467 w 7279014"/>
              <a:gd name="connsiteY2" fmla="*/ 0 h 2016162"/>
              <a:gd name="connsiteX3" fmla="*/ 7279014 w 7279014"/>
              <a:gd name="connsiteY3" fmla="*/ 109547 h 2016162"/>
              <a:gd name="connsiteX4" fmla="*/ 7279014 w 7279014"/>
              <a:gd name="connsiteY4" fmla="*/ 547724 h 2016162"/>
              <a:gd name="connsiteX5" fmla="*/ 7169467 w 7279014"/>
              <a:gd name="connsiteY5" fmla="*/ 657271 h 2016162"/>
              <a:gd name="connsiteX6" fmla="*/ 4181372 w 7279014"/>
              <a:gd name="connsiteY6" fmla="*/ 631501 h 2016162"/>
              <a:gd name="connsiteX7" fmla="*/ 4015909 w 7279014"/>
              <a:gd name="connsiteY7" fmla="*/ 741656 h 2016162"/>
              <a:gd name="connsiteX8" fmla="*/ 4033326 w 7279014"/>
              <a:gd name="connsiteY8" fmla="*/ 1876824 h 2016162"/>
              <a:gd name="connsiteX9" fmla="*/ 3885279 w 7279014"/>
              <a:gd name="connsiteY9" fmla="*/ 2016162 h 2016162"/>
              <a:gd name="connsiteX10" fmla="*/ 123176 w 7279014"/>
              <a:gd name="connsiteY10" fmla="*/ 1990036 h 2016162"/>
              <a:gd name="connsiteX11" fmla="*/ 9965 w 7279014"/>
              <a:gd name="connsiteY11" fmla="*/ 1885534 h 2016162"/>
              <a:gd name="connsiteX12" fmla="*/ 1 w 7279014"/>
              <a:gd name="connsiteY12" fmla="*/ 1528129 h 2016162"/>
              <a:gd name="connsiteX13" fmla="*/ 175428 w 7279014"/>
              <a:gd name="connsiteY13" fmla="*/ 1450104 h 2016162"/>
              <a:gd name="connsiteX14" fmla="*/ 2040947 w 7279014"/>
              <a:gd name="connsiteY14" fmla="*/ 1460697 h 2016162"/>
              <a:gd name="connsiteX15" fmla="*/ 2185225 w 7279014"/>
              <a:gd name="connsiteY15" fmla="*/ 1371728 h 2016162"/>
              <a:gd name="connsiteX16" fmla="*/ 2166446 w 7279014"/>
              <a:gd name="connsiteY16" fmla="*/ 109547 h 2016162"/>
              <a:gd name="connsiteX0" fmla="*/ 2166446 w 7279014"/>
              <a:gd name="connsiteY0" fmla="*/ 109547 h 2016162"/>
              <a:gd name="connsiteX1" fmla="*/ 2275993 w 7279014"/>
              <a:gd name="connsiteY1" fmla="*/ 0 h 2016162"/>
              <a:gd name="connsiteX2" fmla="*/ 7169467 w 7279014"/>
              <a:gd name="connsiteY2" fmla="*/ 0 h 2016162"/>
              <a:gd name="connsiteX3" fmla="*/ 7279014 w 7279014"/>
              <a:gd name="connsiteY3" fmla="*/ 109547 h 2016162"/>
              <a:gd name="connsiteX4" fmla="*/ 7279014 w 7279014"/>
              <a:gd name="connsiteY4" fmla="*/ 547724 h 2016162"/>
              <a:gd name="connsiteX5" fmla="*/ 7169467 w 7279014"/>
              <a:gd name="connsiteY5" fmla="*/ 657271 h 2016162"/>
              <a:gd name="connsiteX6" fmla="*/ 4181372 w 7279014"/>
              <a:gd name="connsiteY6" fmla="*/ 631501 h 2016162"/>
              <a:gd name="connsiteX7" fmla="*/ 4015909 w 7279014"/>
              <a:gd name="connsiteY7" fmla="*/ 741656 h 2016162"/>
              <a:gd name="connsiteX8" fmla="*/ 4033326 w 7279014"/>
              <a:gd name="connsiteY8" fmla="*/ 1876824 h 2016162"/>
              <a:gd name="connsiteX9" fmla="*/ 3885279 w 7279014"/>
              <a:gd name="connsiteY9" fmla="*/ 2016162 h 2016162"/>
              <a:gd name="connsiteX10" fmla="*/ 123176 w 7279014"/>
              <a:gd name="connsiteY10" fmla="*/ 1990036 h 2016162"/>
              <a:gd name="connsiteX11" fmla="*/ 9965 w 7279014"/>
              <a:gd name="connsiteY11" fmla="*/ 1885534 h 2016162"/>
              <a:gd name="connsiteX12" fmla="*/ 1 w 7279014"/>
              <a:gd name="connsiteY12" fmla="*/ 1528129 h 2016162"/>
              <a:gd name="connsiteX13" fmla="*/ 175428 w 7279014"/>
              <a:gd name="connsiteY13" fmla="*/ 1450104 h 2016162"/>
              <a:gd name="connsiteX14" fmla="*/ 2040947 w 7279014"/>
              <a:gd name="connsiteY14" fmla="*/ 1460697 h 2016162"/>
              <a:gd name="connsiteX15" fmla="*/ 2185225 w 7279014"/>
              <a:gd name="connsiteY15" fmla="*/ 1371728 h 2016162"/>
              <a:gd name="connsiteX16" fmla="*/ 2166446 w 7279014"/>
              <a:gd name="connsiteY16" fmla="*/ 109547 h 2016162"/>
              <a:gd name="connsiteX0" fmla="*/ 2166446 w 7279014"/>
              <a:gd name="connsiteY0" fmla="*/ 109547 h 2016162"/>
              <a:gd name="connsiteX1" fmla="*/ 2275993 w 7279014"/>
              <a:gd name="connsiteY1" fmla="*/ 0 h 2016162"/>
              <a:gd name="connsiteX2" fmla="*/ 7169467 w 7279014"/>
              <a:gd name="connsiteY2" fmla="*/ 0 h 2016162"/>
              <a:gd name="connsiteX3" fmla="*/ 7279014 w 7279014"/>
              <a:gd name="connsiteY3" fmla="*/ 109547 h 2016162"/>
              <a:gd name="connsiteX4" fmla="*/ 7279014 w 7279014"/>
              <a:gd name="connsiteY4" fmla="*/ 547724 h 2016162"/>
              <a:gd name="connsiteX5" fmla="*/ 7169467 w 7279014"/>
              <a:gd name="connsiteY5" fmla="*/ 657271 h 2016162"/>
              <a:gd name="connsiteX6" fmla="*/ 4181372 w 7279014"/>
              <a:gd name="connsiteY6" fmla="*/ 631501 h 2016162"/>
              <a:gd name="connsiteX7" fmla="*/ 4015909 w 7279014"/>
              <a:gd name="connsiteY7" fmla="*/ 741656 h 2016162"/>
              <a:gd name="connsiteX8" fmla="*/ 4033326 w 7279014"/>
              <a:gd name="connsiteY8" fmla="*/ 1876824 h 2016162"/>
              <a:gd name="connsiteX9" fmla="*/ 3885279 w 7279014"/>
              <a:gd name="connsiteY9" fmla="*/ 2016162 h 2016162"/>
              <a:gd name="connsiteX10" fmla="*/ 123176 w 7279014"/>
              <a:gd name="connsiteY10" fmla="*/ 1990036 h 2016162"/>
              <a:gd name="connsiteX11" fmla="*/ 3141 w 7279014"/>
              <a:gd name="connsiteY11" fmla="*/ 1885534 h 2016162"/>
              <a:gd name="connsiteX12" fmla="*/ 1 w 7279014"/>
              <a:gd name="connsiteY12" fmla="*/ 1528129 h 2016162"/>
              <a:gd name="connsiteX13" fmla="*/ 175428 w 7279014"/>
              <a:gd name="connsiteY13" fmla="*/ 1450104 h 2016162"/>
              <a:gd name="connsiteX14" fmla="*/ 2040947 w 7279014"/>
              <a:gd name="connsiteY14" fmla="*/ 1460697 h 2016162"/>
              <a:gd name="connsiteX15" fmla="*/ 2185225 w 7279014"/>
              <a:gd name="connsiteY15" fmla="*/ 1371728 h 2016162"/>
              <a:gd name="connsiteX16" fmla="*/ 2166446 w 7279014"/>
              <a:gd name="connsiteY16" fmla="*/ 109547 h 2016162"/>
              <a:gd name="connsiteX0" fmla="*/ 2171635 w 7284203"/>
              <a:gd name="connsiteY0" fmla="*/ 109547 h 2016162"/>
              <a:gd name="connsiteX1" fmla="*/ 2281182 w 7284203"/>
              <a:gd name="connsiteY1" fmla="*/ 0 h 2016162"/>
              <a:gd name="connsiteX2" fmla="*/ 7174656 w 7284203"/>
              <a:gd name="connsiteY2" fmla="*/ 0 h 2016162"/>
              <a:gd name="connsiteX3" fmla="*/ 7284203 w 7284203"/>
              <a:gd name="connsiteY3" fmla="*/ 109547 h 2016162"/>
              <a:gd name="connsiteX4" fmla="*/ 7284203 w 7284203"/>
              <a:gd name="connsiteY4" fmla="*/ 547724 h 2016162"/>
              <a:gd name="connsiteX5" fmla="*/ 7174656 w 7284203"/>
              <a:gd name="connsiteY5" fmla="*/ 657271 h 2016162"/>
              <a:gd name="connsiteX6" fmla="*/ 4186561 w 7284203"/>
              <a:gd name="connsiteY6" fmla="*/ 631501 h 2016162"/>
              <a:gd name="connsiteX7" fmla="*/ 4021098 w 7284203"/>
              <a:gd name="connsiteY7" fmla="*/ 741656 h 2016162"/>
              <a:gd name="connsiteX8" fmla="*/ 4038515 w 7284203"/>
              <a:gd name="connsiteY8" fmla="*/ 1876824 h 2016162"/>
              <a:gd name="connsiteX9" fmla="*/ 3890468 w 7284203"/>
              <a:gd name="connsiteY9" fmla="*/ 2016162 h 2016162"/>
              <a:gd name="connsiteX10" fmla="*/ 128365 w 7284203"/>
              <a:gd name="connsiteY10" fmla="*/ 1990036 h 2016162"/>
              <a:gd name="connsiteX11" fmla="*/ 1506 w 7284203"/>
              <a:gd name="connsiteY11" fmla="*/ 1885534 h 2016162"/>
              <a:gd name="connsiteX12" fmla="*/ 5190 w 7284203"/>
              <a:gd name="connsiteY12" fmla="*/ 1528129 h 2016162"/>
              <a:gd name="connsiteX13" fmla="*/ 180617 w 7284203"/>
              <a:gd name="connsiteY13" fmla="*/ 1450104 h 2016162"/>
              <a:gd name="connsiteX14" fmla="*/ 2046136 w 7284203"/>
              <a:gd name="connsiteY14" fmla="*/ 1460697 h 2016162"/>
              <a:gd name="connsiteX15" fmla="*/ 2190414 w 7284203"/>
              <a:gd name="connsiteY15" fmla="*/ 1371728 h 2016162"/>
              <a:gd name="connsiteX16" fmla="*/ 2171635 w 7284203"/>
              <a:gd name="connsiteY16" fmla="*/ 109547 h 2016162"/>
              <a:gd name="connsiteX0" fmla="*/ 2166446 w 7279014"/>
              <a:gd name="connsiteY0" fmla="*/ 109547 h 2016162"/>
              <a:gd name="connsiteX1" fmla="*/ 2275993 w 7279014"/>
              <a:gd name="connsiteY1" fmla="*/ 0 h 2016162"/>
              <a:gd name="connsiteX2" fmla="*/ 7169467 w 7279014"/>
              <a:gd name="connsiteY2" fmla="*/ 0 h 2016162"/>
              <a:gd name="connsiteX3" fmla="*/ 7279014 w 7279014"/>
              <a:gd name="connsiteY3" fmla="*/ 109547 h 2016162"/>
              <a:gd name="connsiteX4" fmla="*/ 7279014 w 7279014"/>
              <a:gd name="connsiteY4" fmla="*/ 547724 h 2016162"/>
              <a:gd name="connsiteX5" fmla="*/ 7169467 w 7279014"/>
              <a:gd name="connsiteY5" fmla="*/ 657271 h 2016162"/>
              <a:gd name="connsiteX6" fmla="*/ 4181372 w 7279014"/>
              <a:gd name="connsiteY6" fmla="*/ 631501 h 2016162"/>
              <a:gd name="connsiteX7" fmla="*/ 4015909 w 7279014"/>
              <a:gd name="connsiteY7" fmla="*/ 741656 h 2016162"/>
              <a:gd name="connsiteX8" fmla="*/ 4033326 w 7279014"/>
              <a:gd name="connsiteY8" fmla="*/ 1876824 h 2016162"/>
              <a:gd name="connsiteX9" fmla="*/ 3885279 w 7279014"/>
              <a:gd name="connsiteY9" fmla="*/ 2016162 h 2016162"/>
              <a:gd name="connsiteX10" fmla="*/ 123176 w 7279014"/>
              <a:gd name="connsiteY10" fmla="*/ 1990036 h 2016162"/>
              <a:gd name="connsiteX11" fmla="*/ 3141 w 7279014"/>
              <a:gd name="connsiteY11" fmla="*/ 1878710 h 2016162"/>
              <a:gd name="connsiteX12" fmla="*/ 1 w 7279014"/>
              <a:gd name="connsiteY12" fmla="*/ 1528129 h 2016162"/>
              <a:gd name="connsiteX13" fmla="*/ 175428 w 7279014"/>
              <a:gd name="connsiteY13" fmla="*/ 1450104 h 2016162"/>
              <a:gd name="connsiteX14" fmla="*/ 2040947 w 7279014"/>
              <a:gd name="connsiteY14" fmla="*/ 1460697 h 2016162"/>
              <a:gd name="connsiteX15" fmla="*/ 2185225 w 7279014"/>
              <a:gd name="connsiteY15" fmla="*/ 1371728 h 2016162"/>
              <a:gd name="connsiteX16" fmla="*/ 2166446 w 7279014"/>
              <a:gd name="connsiteY16" fmla="*/ 109547 h 2016162"/>
              <a:gd name="connsiteX0" fmla="*/ 2166446 w 7279014"/>
              <a:gd name="connsiteY0" fmla="*/ 109547 h 2016162"/>
              <a:gd name="connsiteX1" fmla="*/ 2275993 w 7279014"/>
              <a:gd name="connsiteY1" fmla="*/ 0 h 2016162"/>
              <a:gd name="connsiteX2" fmla="*/ 7169467 w 7279014"/>
              <a:gd name="connsiteY2" fmla="*/ 0 h 2016162"/>
              <a:gd name="connsiteX3" fmla="*/ 7279014 w 7279014"/>
              <a:gd name="connsiteY3" fmla="*/ 109547 h 2016162"/>
              <a:gd name="connsiteX4" fmla="*/ 7279014 w 7279014"/>
              <a:gd name="connsiteY4" fmla="*/ 547724 h 2016162"/>
              <a:gd name="connsiteX5" fmla="*/ 7169467 w 7279014"/>
              <a:gd name="connsiteY5" fmla="*/ 657271 h 2016162"/>
              <a:gd name="connsiteX6" fmla="*/ 4181372 w 7279014"/>
              <a:gd name="connsiteY6" fmla="*/ 631501 h 2016162"/>
              <a:gd name="connsiteX7" fmla="*/ 4015909 w 7279014"/>
              <a:gd name="connsiteY7" fmla="*/ 741656 h 2016162"/>
              <a:gd name="connsiteX8" fmla="*/ 4033326 w 7279014"/>
              <a:gd name="connsiteY8" fmla="*/ 1876824 h 2016162"/>
              <a:gd name="connsiteX9" fmla="*/ 3885279 w 7279014"/>
              <a:gd name="connsiteY9" fmla="*/ 2016162 h 2016162"/>
              <a:gd name="connsiteX10" fmla="*/ 123176 w 7279014"/>
              <a:gd name="connsiteY10" fmla="*/ 1990036 h 2016162"/>
              <a:gd name="connsiteX11" fmla="*/ 3141 w 7279014"/>
              <a:gd name="connsiteY11" fmla="*/ 1878710 h 2016162"/>
              <a:gd name="connsiteX12" fmla="*/ 1 w 7279014"/>
              <a:gd name="connsiteY12" fmla="*/ 1528129 h 2016162"/>
              <a:gd name="connsiteX13" fmla="*/ 175428 w 7279014"/>
              <a:gd name="connsiteY13" fmla="*/ 1429632 h 2016162"/>
              <a:gd name="connsiteX14" fmla="*/ 2040947 w 7279014"/>
              <a:gd name="connsiteY14" fmla="*/ 1460697 h 2016162"/>
              <a:gd name="connsiteX15" fmla="*/ 2185225 w 7279014"/>
              <a:gd name="connsiteY15" fmla="*/ 1371728 h 2016162"/>
              <a:gd name="connsiteX16" fmla="*/ 2166446 w 7279014"/>
              <a:gd name="connsiteY16" fmla="*/ 109547 h 2016162"/>
              <a:gd name="connsiteX0" fmla="*/ 2206438 w 7319006"/>
              <a:gd name="connsiteY0" fmla="*/ 109547 h 2016162"/>
              <a:gd name="connsiteX1" fmla="*/ 2315985 w 7319006"/>
              <a:gd name="connsiteY1" fmla="*/ 0 h 2016162"/>
              <a:gd name="connsiteX2" fmla="*/ 7209459 w 7319006"/>
              <a:gd name="connsiteY2" fmla="*/ 0 h 2016162"/>
              <a:gd name="connsiteX3" fmla="*/ 7319006 w 7319006"/>
              <a:gd name="connsiteY3" fmla="*/ 109547 h 2016162"/>
              <a:gd name="connsiteX4" fmla="*/ 7319006 w 7319006"/>
              <a:gd name="connsiteY4" fmla="*/ 547724 h 2016162"/>
              <a:gd name="connsiteX5" fmla="*/ 7209459 w 7319006"/>
              <a:gd name="connsiteY5" fmla="*/ 657271 h 2016162"/>
              <a:gd name="connsiteX6" fmla="*/ 4221364 w 7319006"/>
              <a:gd name="connsiteY6" fmla="*/ 631501 h 2016162"/>
              <a:gd name="connsiteX7" fmla="*/ 4055901 w 7319006"/>
              <a:gd name="connsiteY7" fmla="*/ 741656 h 2016162"/>
              <a:gd name="connsiteX8" fmla="*/ 4073318 w 7319006"/>
              <a:gd name="connsiteY8" fmla="*/ 1876824 h 2016162"/>
              <a:gd name="connsiteX9" fmla="*/ 3925271 w 7319006"/>
              <a:gd name="connsiteY9" fmla="*/ 2016162 h 2016162"/>
              <a:gd name="connsiteX10" fmla="*/ 163168 w 7319006"/>
              <a:gd name="connsiteY10" fmla="*/ 1990036 h 2016162"/>
              <a:gd name="connsiteX11" fmla="*/ 43133 w 7319006"/>
              <a:gd name="connsiteY11" fmla="*/ 1878710 h 2016162"/>
              <a:gd name="connsiteX12" fmla="*/ 39993 w 7319006"/>
              <a:gd name="connsiteY12" fmla="*/ 1528129 h 2016162"/>
              <a:gd name="connsiteX13" fmla="*/ 215420 w 7319006"/>
              <a:gd name="connsiteY13" fmla="*/ 1429632 h 2016162"/>
              <a:gd name="connsiteX14" fmla="*/ 2080939 w 7319006"/>
              <a:gd name="connsiteY14" fmla="*/ 1440225 h 2016162"/>
              <a:gd name="connsiteX15" fmla="*/ 2225217 w 7319006"/>
              <a:gd name="connsiteY15" fmla="*/ 1371728 h 2016162"/>
              <a:gd name="connsiteX16" fmla="*/ 2206438 w 7319006"/>
              <a:gd name="connsiteY16" fmla="*/ 109547 h 2016162"/>
              <a:gd name="connsiteX0" fmla="*/ 2206438 w 7319006"/>
              <a:gd name="connsiteY0" fmla="*/ 109547 h 2016162"/>
              <a:gd name="connsiteX1" fmla="*/ 2315985 w 7319006"/>
              <a:gd name="connsiteY1" fmla="*/ 0 h 2016162"/>
              <a:gd name="connsiteX2" fmla="*/ 7209459 w 7319006"/>
              <a:gd name="connsiteY2" fmla="*/ 0 h 2016162"/>
              <a:gd name="connsiteX3" fmla="*/ 7319006 w 7319006"/>
              <a:gd name="connsiteY3" fmla="*/ 109547 h 2016162"/>
              <a:gd name="connsiteX4" fmla="*/ 7319006 w 7319006"/>
              <a:gd name="connsiteY4" fmla="*/ 547724 h 2016162"/>
              <a:gd name="connsiteX5" fmla="*/ 7209459 w 7319006"/>
              <a:gd name="connsiteY5" fmla="*/ 657271 h 2016162"/>
              <a:gd name="connsiteX6" fmla="*/ 4221364 w 7319006"/>
              <a:gd name="connsiteY6" fmla="*/ 631501 h 2016162"/>
              <a:gd name="connsiteX7" fmla="*/ 4055901 w 7319006"/>
              <a:gd name="connsiteY7" fmla="*/ 741656 h 2016162"/>
              <a:gd name="connsiteX8" fmla="*/ 4073318 w 7319006"/>
              <a:gd name="connsiteY8" fmla="*/ 1876824 h 2016162"/>
              <a:gd name="connsiteX9" fmla="*/ 3925271 w 7319006"/>
              <a:gd name="connsiteY9" fmla="*/ 2016162 h 2016162"/>
              <a:gd name="connsiteX10" fmla="*/ 163168 w 7319006"/>
              <a:gd name="connsiteY10" fmla="*/ 1990036 h 2016162"/>
              <a:gd name="connsiteX11" fmla="*/ 43133 w 7319006"/>
              <a:gd name="connsiteY11" fmla="*/ 1878710 h 2016162"/>
              <a:gd name="connsiteX12" fmla="*/ 39993 w 7319006"/>
              <a:gd name="connsiteY12" fmla="*/ 1528129 h 2016162"/>
              <a:gd name="connsiteX13" fmla="*/ 215420 w 7319006"/>
              <a:gd name="connsiteY13" fmla="*/ 1429632 h 2016162"/>
              <a:gd name="connsiteX14" fmla="*/ 2080939 w 7319006"/>
              <a:gd name="connsiteY14" fmla="*/ 1433401 h 2016162"/>
              <a:gd name="connsiteX15" fmla="*/ 2225217 w 7319006"/>
              <a:gd name="connsiteY15" fmla="*/ 1371728 h 2016162"/>
              <a:gd name="connsiteX16" fmla="*/ 2206438 w 7319006"/>
              <a:gd name="connsiteY16" fmla="*/ 109547 h 2016162"/>
              <a:gd name="connsiteX0" fmla="*/ 2206438 w 7319006"/>
              <a:gd name="connsiteY0" fmla="*/ 109547 h 2016162"/>
              <a:gd name="connsiteX1" fmla="*/ 2315985 w 7319006"/>
              <a:gd name="connsiteY1" fmla="*/ 0 h 2016162"/>
              <a:gd name="connsiteX2" fmla="*/ 7209459 w 7319006"/>
              <a:gd name="connsiteY2" fmla="*/ 0 h 2016162"/>
              <a:gd name="connsiteX3" fmla="*/ 7319006 w 7319006"/>
              <a:gd name="connsiteY3" fmla="*/ 109547 h 2016162"/>
              <a:gd name="connsiteX4" fmla="*/ 7319006 w 7319006"/>
              <a:gd name="connsiteY4" fmla="*/ 547724 h 2016162"/>
              <a:gd name="connsiteX5" fmla="*/ 7209459 w 7319006"/>
              <a:gd name="connsiteY5" fmla="*/ 657271 h 2016162"/>
              <a:gd name="connsiteX6" fmla="*/ 4221364 w 7319006"/>
              <a:gd name="connsiteY6" fmla="*/ 631501 h 2016162"/>
              <a:gd name="connsiteX7" fmla="*/ 4055901 w 7319006"/>
              <a:gd name="connsiteY7" fmla="*/ 741656 h 2016162"/>
              <a:gd name="connsiteX8" fmla="*/ 4073318 w 7319006"/>
              <a:gd name="connsiteY8" fmla="*/ 1876824 h 2016162"/>
              <a:gd name="connsiteX9" fmla="*/ 3925271 w 7319006"/>
              <a:gd name="connsiteY9" fmla="*/ 2016162 h 2016162"/>
              <a:gd name="connsiteX10" fmla="*/ 163168 w 7319006"/>
              <a:gd name="connsiteY10" fmla="*/ 1990036 h 2016162"/>
              <a:gd name="connsiteX11" fmla="*/ 43133 w 7319006"/>
              <a:gd name="connsiteY11" fmla="*/ 1878710 h 2016162"/>
              <a:gd name="connsiteX12" fmla="*/ 39993 w 7319006"/>
              <a:gd name="connsiteY12" fmla="*/ 1528129 h 2016162"/>
              <a:gd name="connsiteX13" fmla="*/ 215420 w 7319006"/>
              <a:gd name="connsiteY13" fmla="*/ 1429632 h 2016162"/>
              <a:gd name="connsiteX14" fmla="*/ 2080939 w 7319006"/>
              <a:gd name="connsiteY14" fmla="*/ 1447049 h 2016162"/>
              <a:gd name="connsiteX15" fmla="*/ 2225217 w 7319006"/>
              <a:gd name="connsiteY15" fmla="*/ 1371728 h 2016162"/>
              <a:gd name="connsiteX16" fmla="*/ 2206438 w 7319006"/>
              <a:gd name="connsiteY16" fmla="*/ 109547 h 2016162"/>
              <a:gd name="connsiteX0" fmla="*/ 2206438 w 7319006"/>
              <a:gd name="connsiteY0" fmla="*/ 109547 h 2016162"/>
              <a:gd name="connsiteX1" fmla="*/ 2315985 w 7319006"/>
              <a:gd name="connsiteY1" fmla="*/ 0 h 2016162"/>
              <a:gd name="connsiteX2" fmla="*/ 7209459 w 7319006"/>
              <a:gd name="connsiteY2" fmla="*/ 0 h 2016162"/>
              <a:gd name="connsiteX3" fmla="*/ 7319006 w 7319006"/>
              <a:gd name="connsiteY3" fmla="*/ 109547 h 2016162"/>
              <a:gd name="connsiteX4" fmla="*/ 7319006 w 7319006"/>
              <a:gd name="connsiteY4" fmla="*/ 547724 h 2016162"/>
              <a:gd name="connsiteX5" fmla="*/ 7209459 w 7319006"/>
              <a:gd name="connsiteY5" fmla="*/ 657271 h 2016162"/>
              <a:gd name="connsiteX6" fmla="*/ 4221364 w 7319006"/>
              <a:gd name="connsiteY6" fmla="*/ 631501 h 2016162"/>
              <a:gd name="connsiteX7" fmla="*/ 4055901 w 7319006"/>
              <a:gd name="connsiteY7" fmla="*/ 741656 h 2016162"/>
              <a:gd name="connsiteX8" fmla="*/ 4073318 w 7319006"/>
              <a:gd name="connsiteY8" fmla="*/ 1876824 h 2016162"/>
              <a:gd name="connsiteX9" fmla="*/ 3925271 w 7319006"/>
              <a:gd name="connsiteY9" fmla="*/ 2016162 h 2016162"/>
              <a:gd name="connsiteX10" fmla="*/ 163168 w 7319006"/>
              <a:gd name="connsiteY10" fmla="*/ 1990036 h 2016162"/>
              <a:gd name="connsiteX11" fmla="*/ 43133 w 7319006"/>
              <a:gd name="connsiteY11" fmla="*/ 1878710 h 2016162"/>
              <a:gd name="connsiteX12" fmla="*/ 39993 w 7319006"/>
              <a:gd name="connsiteY12" fmla="*/ 1528129 h 2016162"/>
              <a:gd name="connsiteX13" fmla="*/ 215420 w 7319006"/>
              <a:gd name="connsiteY13" fmla="*/ 1429632 h 2016162"/>
              <a:gd name="connsiteX14" fmla="*/ 2080939 w 7319006"/>
              <a:gd name="connsiteY14" fmla="*/ 1419754 h 2016162"/>
              <a:gd name="connsiteX15" fmla="*/ 2225217 w 7319006"/>
              <a:gd name="connsiteY15" fmla="*/ 1371728 h 2016162"/>
              <a:gd name="connsiteX16" fmla="*/ 2206438 w 7319006"/>
              <a:gd name="connsiteY16" fmla="*/ 109547 h 2016162"/>
              <a:gd name="connsiteX0" fmla="*/ 2206438 w 7319006"/>
              <a:gd name="connsiteY0" fmla="*/ 109547 h 2016162"/>
              <a:gd name="connsiteX1" fmla="*/ 2315985 w 7319006"/>
              <a:gd name="connsiteY1" fmla="*/ 0 h 2016162"/>
              <a:gd name="connsiteX2" fmla="*/ 7209459 w 7319006"/>
              <a:gd name="connsiteY2" fmla="*/ 0 h 2016162"/>
              <a:gd name="connsiteX3" fmla="*/ 7319006 w 7319006"/>
              <a:gd name="connsiteY3" fmla="*/ 109547 h 2016162"/>
              <a:gd name="connsiteX4" fmla="*/ 7319006 w 7319006"/>
              <a:gd name="connsiteY4" fmla="*/ 547724 h 2016162"/>
              <a:gd name="connsiteX5" fmla="*/ 7209459 w 7319006"/>
              <a:gd name="connsiteY5" fmla="*/ 657271 h 2016162"/>
              <a:gd name="connsiteX6" fmla="*/ 4221364 w 7319006"/>
              <a:gd name="connsiteY6" fmla="*/ 631501 h 2016162"/>
              <a:gd name="connsiteX7" fmla="*/ 4055901 w 7319006"/>
              <a:gd name="connsiteY7" fmla="*/ 741656 h 2016162"/>
              <a:gd name="connsiteX8" fmla="*/ 4073318 w 7319006"/>
              <a:gd name="connsiteY8" fmla="*/ 1876824 h 2016162"/>
              <a:gd name="connsiteX9" fmla="*/ 3925271 w 7319006"/>
              <a:gd name="connsiteY9" fmla="*/ 2016162 h 2016162"/>
              <a:gd name="connsiteX10" fmla="*/ 163168 w 7319006"/>
              <a:gd name="connsiteY10" fmla="*/ 1990036 h 2016162"/>
              <a:gd name="connsiteX11" fmla="*/ 43133 w 7319006"/>
              <a:gd name="connsiteY11" fmla="*/ 1878710 h 2016162"/>
              <a:gd name="connsiteX12" fmla="*/ 39993 w 7319006"/>
              <a:gd name="connsiteY12" fmla="*/ 1528129 h 2016162"/>
              <a:gd name="connsiteX13" fmla="*/ 215420 w 7319006"/>
              <a:gd name="connsiteY13" fmla="*/ 1429632 h 2016162"/>
              <a:gd name="connsiteX14" fmla="*/ 2080939 w 7319006"/>
              <a:gd name="connsiteY14" fmla="*/ 1433401 h 2016162"/>
              <a:gd name="connsiteX15" fmla="*/ 2225217 w 7319006"/>
              <a:gd name="connsiteY15" fmla="*/ 1371728 h 2016162"/>
              <a:gd name="connsiteX16" fmla="*/ 2206438 w 7319006"/>
              <a:gd name="connsiteY16" fmla="*/ 109547 h 2016162"/>
              <a:gd name="connsiteX0" fmla="*/ 2206438 w 7319006"/>
              <a:gd name="connsiteY0" fmla="*/ 109547 h 2016162"/>
              <a:gd name="connsiteX1" fmla="*/ 2315985 w 7319006"/>
              <a:gd name="connsiteY1" fmla="*/ 0 h 2016162"/>
              <a:gd name="connsiteX2" fmla="*/ 7209459 w 7319006"/>
              <a:gd name="connsiteY2" fmla="*/ 0 h 2016162"/>
              <a:gd name="connsiteX3" fmla="*/ 7319006 w 7319006"/>
              <a:gd name="connsiteY3" fmla="*/ 109547 h 2016162"/>
              <a:gd name="connsiteX4" fmla="*/ 7319006 w 7319006"/>
              <a:gd name="connsiteY4" fmla="*/ 547724 h 2016162"/>
              <a:gd name="connsiteX5" fmla="*/ 7209459 w 7319006"/>
              <a:gd name="connsiteY5" fmla="*/ 657271 h 2016162"/>
              <a:gd name="connsiteX6" fmla="*/ 4221364 w 7319006"/>
              <a:gd name="connsiteY6" fmla="*/ 631501 h 2016162"/>
              <a:gd name="connsiteX7" fmla="*/ 4055901 w 7319006"/>
              <a:gd name="connsiteY7" fmla="*/ 741656 h 2016162"/>
              <a:gd name="connsiteX8" fmla="*/ 4073318 w 7319006"/>
              <a:gd name="connsiteY8" fmla="*/ 1876824 h 2016162"/>
              <a:gd name="connsiteX9" fmla="*/ 3925271 w 7319006"/>
              <a:gd name="connsiteY9" fmla="*/ 2016162 h 2016162"/>
              <a:gd name="connsiteX10" fmla="*/ 163168 w 7319006"/>
              <a:gd name="connsiteY10" fmla="*/ 1990036 h 2016162"/>
              <a:gd name="connsiteX11" fmla="*/ 43133 w 7319006"/>
              <a:gd name="connsiteY11" fmla="*/ 1878710 h 2016162"/>
              <a:gd name="connsiteX12" fmla="*/ 39993 w 7319006"/>
              <a:gd name="connsiteY12" fmla="*/ 1528129 h 2016162"/>
              <a:gd name="connsiteX13" fmla="*/ 215420 w 7319006"/>
              <a:gd name="connsiteY13" fmla="*/ 1429632 h 2016162"/>
              <a:gd name="connsiteX14" fmla="*/ 2080939 w 7319006"/>
              <a:gd name="connsiteY14" fmla="*/ 1453873 h 2016162"/>
              <a:gd name="connsiteX15" fmla="*/ 2225217 w 7319006"/>
              <a:gd name="connsiteY15" fmla="*/ 1371728 h 2016162"/>
              <a:gd name="connsiteX16" fmla="*/ 2206438 w 7319006"/>
              <a:gd name="connsiteY16" fmla="*/ 109547 h 2016162"/>
              <a:gd name="connsiteX0" fmla="*/ 2206438 w 7319006"/>
              <a:gd name="connsiteY0" fmla="*/ 109547 h 2016162"/>
              <a:gd name="connsiteX1" fmla="*/ 2315985 w 7319006"/>
              <a:gd name="connsiteY1" fmla="*/ 0 h 2016162"/>
              <a:gd name="connsiteX2" fmla="*/ 7209459 w 7319006"/>
              <a:gd name="connsiteY2" fmla="*/ 0 h 2016162"/>
              <a:gd name="connsiteX3" fmla="*/ 7319006 w 7319006"/>
              <a:gd name="connsiteY3" fmla="*/ 109547 h 2016162"/>
              <a:gd name="connsiteX4" fmla="*/ 7319006 w 7319006"/>
              <a:gd name="connsiteY4" fmla="*/ 547724 h 2016162"/>
              <a:gd name="connsiteX5" fmla="*/ 7209459 w 7319006"/>
              <a:gd name="connsiteY5" fmla="*/ 657271 h 2016162"/>
              <a:gd name="connsiteX6" fmla="*/ 4221364 w 7319006"/>
              <a:gd name="connsiteY6" fmla="*/ 631501 h 2016162"/>
              <a:gd name="connsiteX7" fmla="*/ 4055901 w 7319006"/>
              <a:gd name="connsiteY7" fmla="*/ 741656 h 2016162"/>
              <a:gd name="connsiteX8" fmla="*/ 4073318 w 7319006"/>
              <a:gd name="connsiteY8" fmla="*/ 1876824 h 2016162"/>
              <a:gd name="connsiteX9" fmla="*/ 3925271 w 7319006"/>
              <a:gd name="connsiteY9" fmla="*/ 2016162 h 2016162"/>
              <a:gd name="connsiteX10" fmla="*/ 163168 w 7319006"/>
              <a:gd name="connsiteY10" fmla="*/ 1990036 h 2016162"/>
              <a:gd name="connsiteX11" fmla="*/ 43133 w 7319006"/>
              <a:gd name="connsiteY11" fmla="*/ 1878710 h 2016162"/>
              <a:gd name="connsiteX12" fmla="*/ 39993 w 7319006"/>
              <a:gd name="connsiteY12" fmla="*/ 1528129 h 2016162"/>
              <a:gd name="connsiteX13" fmla="*/ 215420 w 7319006"/>
              <a:gd name="connsiteY13" fmla="*/ 1443280 h 2016162"/>
              <a:gd name="connsiteX14" fmla="*/ 2080939 w 7319006"/>
              <a:gd name="connsiteY14" fmla="*/ 1453873 h 2016162"/>
              <a:gd name="connsiteX15" fmla="*/ 2225217 w 7319006"/>
              <a:gd name="connsiteY15" fmla="*/ 1371728 h 2016162"/>
              <a:gd name="connsiteX16" fmla="*/ 2206438 w 7319006"/>
              <a:gd name="connsiteY16" fmla="*/ 109547 h 2016162"/>
              <a:gd name="connsiteX0" fmla="*/ 2206521 w 7319089"/>
              <a:gd name="connsiteY0" fmla="*/ 109547 h 2016162"/>
              <a:gd name="connsiteX1" fmla="*/ 2316068 w 7319089"/>
              <a:gd name="connsiteY1" fmla="*/ 0 h 2016162"/>
              <a:gd name="connsiteX2" fmla="*/ 7209542 w 7319089"/>
              <a:gd name="connsiteY2" fmla="*/ 0 h 2016162"/>
              <a:gd name="connsiteX3" fmla="*/ 7319089 w 7319089"/>
              <a:gd name="connsiteY3" fmla="*/ 109547 h 2016162"/>
              <a:gd name="connsiteX4" fmla="*/ 7319089 w 7319089"/>
              <a:gd name="connsiteY4" fmla="*/ 547724 h 2016162"/>
              <a:gd name="connsiteX5" fmla="*/ 7209542 w 7319089"/>
              <a:gd name="connsiteY5" fmla="*/ 657271 h 2016162"/>
              <a:gd name="connsiteX6" fmla="*/ 4221447 w 7319089"/>
              <a:gd name="connsiteY6" fmla="*/ 631501 h 2016162"/>
              <a:gd name="connsiteX7" fmla="*/ 4055984 w 7319089"/>
              <a:gd name="connsiteY7" fmla="*/ 741656 h 2016162"/>
              <a:gd name="connsiteX8" fmla="*/ 4073401 w 7319089"/>
              <a:gd name="connsiteY8" fmla="*/ 1876824 h 2016162"/>
              <a:gd name="connsiteX9" fmla="*/ 3925354 w 7319089"/>
              <a:gd name="connsiteY9" fmla="*/ 2016162 h 2016162"/>
              <a:gd name="connsiteX10" fmla="*/ 163251 w 7319089"/>
              <a:gd name="connsiteY10" fmla="*/ 1990036 h 2016162"/>
              <a:gd name="connsiteX11" fmla="*/ 43216 w 7319089"/>
              <a:gd name="connsiteY11" fmla="*/ 1878710 h 2016162"/>
              <a:gd name="connsiteX12" fmla="*/ 40076 w 7319089"/>
              <a:gd name="connsiteY12" fmla="*/ 1528129 h 2016162"/>
              <a:gd name="connsiteX13" fmla="*/ 215503 w 7319089"/>
              <a:gd name="connsiteY13" fmla="*/ 1443280 h 2016162"/>
              <a:gd name="connsiteX14" fmla="*/ 2081022 w 7319089"/>
              <a:gd name="connsiteY14" fmla="*/ 1453873 h 2016162"/>
              <a:gd name="connsiteX15" fmla="*/ 2225300 w 7319089"/>
              <a:gd name="connsiteY15" fmla="*/ 1371728 h 2016162"/>
              <a:gd name="connsiteX16" fmla="*/ 2206521 w 7319089"/>
              <a:gd name="connsiteY16" fmla="*/ 109547 h 2016162"/>
              <a:gd name="connsiteX0" fmla="*/ 2166446 w 7279014"/>
              <a:gd name="connsiteY0" fmla="*/ 109547 h 2016162"/>
              <a:gd name="connsiteX1" fmla="*/ 2275993 w 7279014"/>
              <a:gd name="connsiteY1" fmla="*/ 0 h 2016162"/>
              <a:gd name="connsiteX2" fmla="*/ 7169467 w 7279014"/>
              <a:gd name="connsiteY2" fmla="*/ 0 h 2016162"/>
              <a:gd name="connsiteX3" fmla="*/ 7279014 w 7279014"/>
              <a:gd name="connsiteY3" fmla="*/ 109547 h 2016162"/>
              <a:gd name="connsiteX4" fmla="*/ 7279014 w 7279014"/>
              <a:gd name="connsiteY4" fmla="*/ 547724 h 2016162"/>
              <a:gd name="connsiteX5" fmla="*/ 7169467 w 7279014"/>
              <a:gd name="connsiteY5" fmla="*/ 657271 h 2016162"/>
              <a:gd name="connsiteX6" fmla="*/ 4181372 w 7279014"/>
              <a:gd name="connsiteY6" fmla="*/ 631501 h 2016162"/>
              <a:gd name="connsiteX7" fmla="*/ 4015909 w 7279014"/>
              <a:gd name="connsiteY7" fmla="*/ 741656 h 2016162"/>
              <a:gd name="connsiteX8" fmla="*/ 4033326 w 7279014"/>
              <a:gd name="connsiteY8" fmla="*/ 1876824 h 2016162"/>
              <a:gd name="connsiteX9" fmla="*/ 3885279 w 7279014"/>
              <a:gd name="connsiteY9" fmla="*/ 2016162 h 2016162"/>
              <a:gd name="connsiteX10" fmla="*/ 123176 w 7279014"/>
              <a:gd name="connsiteY10" fmla="*/ 1990036 h 2016162"/>
              <a:gd name="connsiteX11" fmla="*/ 3141 w 7279014"/>
              <a:gd name="connsiteY11" fmla="*/ 1878710 h 2016162"/>
              <a:gd name="connsiteX12" fmla="*/ 1 w 7279014"/>
              <a:gd name="connsiteY12" fmla="*/ 1528129 h 2016162"/>
              <a:gd name="connsiteX13" fmla="*/ 175428 w 7279014"/>
              <a:gd name="connsiteY13" fmla="*/ 1443280 h 2016162"/>
              <a:gd name="connsiteX14" fmla="*/ 2040947 w 7279014"/>
              <a:gd name="connsiteY14" fmla="*/ 1453873 h 2016162"/>
              <a:gd name="connsiteX15" fmla="*/ 2185225 w 7279014"/>
              <a:gd name="connsiteY15" fmla="*/ 1371728 h 2016162"/>
              <a:gd name="connsiteX16" fmla="*/ 2166446 w 7279014"/>
              <a:gd name="connsiteY16" fmla="*/ 109547 h 2016162"/>
              <a:gd name="connsiteX0" fmla="*/ 2166446 w 7279014"/>
              <a:gd name="connsiteY0" fmla="*/ 109547 h 2016162"/>
              <a:gd name="connsiteX1" fmla="*/ 2275993 w 7279014"/>
              <a:gd name="connsiteY1" fmla="*/ 0 h 2016162"/>
              <a:gd name="connsiteX2" fmla="*/ 7169467 w 7279014"/>
              <a:gd name="connsiteY2" fmla="*/ 0 h 2016162"/>
              <a:gd name="connsiteX3" fmla="*/ 7279014 w 7279014"/>
              <a:gd name="connsiteY3" fmla="*/ 109547 h 2016162"/>
              <a:gd name="connsiteX4" fmla="*/ 7279014 w 7279014"/>
              <a:gd name="connsiteY4" fmla="*/ 547724 h 2016162"/>
              <a:gd name="connsiteX5" fmla="*/ 7169467 w 7279014"/>
              <a:gd name="connsiteY5" fmla="*/ 657271 h 2016162"/>
              <a:gd name="connsiteX6" fmla="*/ 4181372 w 7279014"/>
              <a:gd name="connsiteY6" fmla="*/ 631501 h 2016162"/>
              <a:gd name="connsiteX7" fmla="*/ 4015909 w 7279014"/>
              <a:gd name="connsiteY7" fmla="*/ 741656 h 2016162"/>
              <a:gd name="connsiteX8" fmla="*/ 4033326 w 7279014"/>
              <a:gd name="connsiteY8" fmla="*/ 1876824 h 2016162"/>
              <a:gd name="connsiteX9" fmla="*/ 3885279 w 7279014"/>
              <a:gd name="connsiteY9" fmla="*/ 2016162 h 2016162"/>
              <a:gd name="connsiteX10" fmla="*/ 123176 w 7279014"/>
              <a:gd name="connsiteY10" fmla="*/ 1990036 h 2016162"/>
              <a:gd name="connsiteX11" fmla="*/ 3141 w 7279014"/>
              <a:gd name="connsiteY11" fmla="*/ 1878710 h 2016162"/>
              <a:gd name="connsiteX12" fmla="*/ 1 w 7279014"/>
              <a:gd name="connsiteY12" fmla="*/ 1528129 h 2016162"/>
              <a:gd name="connsiteX13" fmla="*/ 175428 w 7279014"/>
              <a:gd name="connsiteY13" fmla="*/ 1443280 h 2016162"/>
              <a:gd name="connsiteX14" fmla="*/ 2040947 w 7279014"/>
              <a:gd name="connsiteY14" fmla="*/ 1453873 h 2016162"/>
              <a:gd name="connsiteX15" fmla="*/ 2185225 w 7279014"/>
              <a:gd name="connsiteY15" fmla="*/ 1371728 h 2016162"/>
              <a:gd name="connsiteX16" fmla="*/ 2166446 w 7279014"/>
              <a:gd name="connsiteY16" fmla="*/ 109547 h 2016162"/>
              <a:gd name="connsiteX0" fmla="*/ 2166446 w 7279014"/>
              <a:gd name="connsiteY0" fmla="*/ 109547 h 2016162"/>
              <a:gd name="connsiteX1" fmla="*/ 2275993 w 7279014"/>
              <a:gd name="connsiteY1" fmla="*/ 0 h 2016162"/>
              <a:gd name="connsiteX2" fmla="*/ 7169467 w 7279014"/>
              <a:gd name="connsiteY2" fmla="*/ 0 h 2016162"/>
              <a:gd name="connsiteX3" fmla="*/ 7279014 w 7279014"/>
              <a:gd name="connsiteY3" fmla="*/ 109547 h 2016162"/>
              <a:gd name="connsiteX4" fmla="*/ 7279014 w 7279014"/>
              <a:gd name="connsiteY4" fmla="*/ 547724 h 2016162"/>
              <a:gd name="connsiteX5" fmla="*/ 7169467 w 7279014"/>
              <a:gd name="connsiteY5" fmla="*/ 657271 h 2016162"/>
              <a:gd name="connsiteX6" fmla="*/ 4181372 w 7279014"/>
              <a:gd name="connsiteY6" fmla="*/ 631501 h 2016162"/>
              <a:gd name="connsiteX7" fmla="*/ 4015909 w 7279014"/>
              <a:gd name="connsiteY7" fmla="*/ 741656 h 2016162"/>
              <a:gd name="connsiteX8" fmla="*/ 4033326 w 7279014"/>
              <a:gd name="connsiteY8" fmla="*/ 1876824 h 2016162"/>
              <a:gd name="connsiteX9" fmla="*/ 3885279 w 7279014"/>
              <a:gd name="connsiteY9" fmla="*/ 2016162 h 2016162"/>
              <a:gd name="connsiteX10" fmla="*/ 123176 w 7279014"/>
              <a:gd name="connsiteY10" fmla="*/ 1990036 h 2016162"/>
              <a:gd name="connsiteX11" fmla="*/ 3141 w 7279014"/>
              <a:gd name="connsiteY11" fmla="*/ 1878710 h 2016162"/>
              <a:gd name="connsiteX12" fmla="*/ 1 w 7279014"/>
              <a:gd name="connsiteY12" fmla="*/ 1528129 h 2016162"/>
              <a:gd name="connsiteX13" fmla="*/ 175428 w 7279014"/>
              <a:gd name="connsiteY13" fmla="*/ 1443280 h 2016162"/>
              <a:gd name="connsiteX14" fmla="*/ 2040947 w 7279014"/>
              <a:gd name="connsiteY14" fmla="*/ 1453873 h 2016162"/>
              <a:gd name="connsiteX15" fmla="*/ 2178401 w 7279014"/>
              <a:gd name="connsiteY15" fmla="*/ 1378552 h 2016162"/>
              <a:gd name="connsiteX16" fmla="*/ 2166446 w 7279014"/>
              <a:gd name="connsiteY16" fmla="*/ 109547 h 2016162"/>
              <a:gd name="connsiteX0" fmla="*/ 2166446 w 7279014"/>
              <a:gd name="connsiteY0" fmla="*/ 109547 h 2016162"/>
              <a:gd name="connsiteX1" fmla="*/ 2275993 w 7279014"/>
              <a:gd name="connsiteY1" fmla="*/ 0 h 2016162"/>
              <a:gd name="connsiteX2" fmla="*/ 7169467 w 7279014"/>
              <a:gd name="connsiteY2" fmla="*/ 0 h 2016162"/>
              <a:gd name="connsiteX3" fmla="*/ 7279014 w 7279014"/>
              <a:gd name="connsiteY3" fmla="*/ 109547 h 2016162"/>
              <a:gd name="connsiteX4" fmla="*/ 7279014 w 7279014"/>
              <a:gd name="connsiteY4" fmla="*/ 547724 h 2016162"/>
              <a:gd name="connsiteX5" fmla="*/ 7169467 w 7279014"/>
              <a:gd name="connsiteY5" fmla="*/ 657271 h 2016162"/>
              <a:gd name="connsiteX6" fmla="*/ 4181372 w 7279014"/>
              <a:gd name="connsiteY6" fmla="*/ 631501 h 2016162"/>
              <a:gd name="connsiteX7" fmla="*/ 4015909 w 7279014"/>
              <a:gd name="connsiteY7" fmla="*/ 741656 h 2016162"/>
              <a:gd name="connsiteX8" fmla="*/ 4033326 w 7279014"/>
              <a:gd name="connsiteY8" fmla="*/ 1876824 h 2016162"/>
              <a:gd name="connsiteX9" fmla="*/ 3885279 w 7279014"/>
              <a:gd name="connsiteY9" fmla="*/ 2016162 h 2016162"/>
              <a:gd name="connsiteX10" fmla="*/ 123176 w 7279014"/>
              <a:gd name="connsiteY10" fmla="*/ 1990036 h 2016162"/>
              <a:gd name="connsiteX11" fmla="*/ 3141 w 7279014"/>
              <a:gd name="connsiteY11" fmla="*/ 1878710 h 2016162"/>
              <a:gd name="connsiteX12" fmla="*/ 1 w 7279014"/>
              <a:gd name="connsiteY12" fmla="*/ 1528129 h 2016162"/>
              <a:gd name="connsiteX13" fmla="*/ 175428 w 7279014"/>
              <a:gd name="connsiteY13" fmla="*/ 1443280 h 2016162"/>
              <a:gd name="connsiteX14" fmla="*/ 2040947 w 7279014"/>
              <a:gd name="connsiteY14" fmla="*/ 1453873 h 2016162"/>
              <a:gd name="connsiteX15" fmla="*/ 2178401 w 7279014"/>
              <a:gd name="connsiteY15" fmla="*/ 1378552 h 2016162"/>
              <a:gd name="connsiteX16" fmla="*/ 2166446 w 7279014"/>
              <a:gd name="connsiteY16" fmla="*/ 109547 h 2016162"/>
              <a:gd name="connsiteX0" fmla="*/ 2166446 w 7279014"/>
              <a:gd name="connsiteY0" fmla="*/ 109547 h 2016162"/>
              <a:gd name="connsiteX1" fmla="*/ 2275993 w 7279014"/>
              <a:gd name="connsiteY1" fmla="*/ 0 h 2016162"/>
              <a:gd name="connsiteX2" fmla="*/ 7169467 w 7279014"/>
              <a:gd name="connsiteY2" fmla="*/ 0 h 2016162"/>
              <a:gd name="connsiteX3" fmla="*/ 7279014 w 7279014"/>
              <a:gd name="connsiteY3" fmla="*/ 109547 h 2016162"/>
              <a:gd name="connsiteX4" fmla="*/ 7279014 w 7279014"/>
              <a:gd name="connsiteY4" fmla="*/ 547724 h 2016162"/>
              <a:gd name="connsiteX5" fmla="*/ 7169467 w 7279014"/>
              <a:gd name="connsiteY5" fmla="*/ 657271 h 2016162"/>
              <a:gd name="connsiteX6" fmla="*/ 4181372 w 7279014"/>
              <a:gd name="connsiteY6" fmla="*/ 631501 h 2016162"/>
              <a:gd name="connsiteX7" fmla="*/ 4015909 w 7279014"/>
              <a:gd name="connsiteY7" fmla="*/ 741656 h 2016162"/>
              <a:gd name="connsiteX8" fmla="*/ 4033326 w 7279014"/>
              <a:gd name="connsiteY8" fmla="*/ 1876824 h 2016162"/>
              <a:gd name="connsiteX9" fmla="*/ 3885279 w 7279014"/>
              <a:gd name="connsiteY9" fmla="*/ 2016162 h 2016162"/>
              <a:gd name="connsiteX10" fmla="*/ 123176 w 7279014"/>
              <a:gd name="connsiteY10" fmla="*/ 1990036 h 2016162"/>
              <a:gd name="connsiteX11" fmla="*/ 3141 w 7279014"/>
              <a:gd name="connsiteY11" fmla="*/ 1878710 h 2016162"/>
              <a:gd name="connsiteX12" fmla="*/ 1 w 7279014"/>
              <a:gd name="connsiteY12" fmla="*/ 1528129 h 2016162"/>
              <a:gd name="connsiteX13" fmla="*/ 175428 w 7279014"/>
              <a:gd name="connsiteY13" fmla="*/ 1443280 h 2016162"/>
              <a:gd name="connsiteX14" fmla="*/ 2040947 w 7279014"/>
              <a:gd name="connsiteY14" fmla="*/ 1453873 h 2016162"/>
              <a:gd name="connsiteX15" fmla="*/ 2178401 w 7279014"/>
              <a:gd name="connsiteY15" fmla="*/ 1378552 h 2016162"/>
              <a:gd name="connsiteX16" fmla="*/ 2166446 w 7279014"/>
              <a:gd name="connsiteY16" fmla="*/ 109547 h 2016162"/>
              <a:gd name="connsiteX0" fmla="*/ 2166446 w 7279014"/>
              <a:gd name="connsiteY0" fmla="*/ 109547 h 2016162"/>
              <a:gd name="connsiteX1" fmla="*/ 2275993 w 7279014"/>
              <a:gd name="connsiteY1" fmla="*/ 0 h 2016162"/>
              <a:gd name="connsiteX2" fmla="*/ 7169467 w 7279014"/>
              <a:gd name="connsiteY2" fmla="*/ 0 h 2016162"/>
              <a:gd name="connsiteX3" fmla="*/ 7279014 w 7279014"/>
              <a:gd name="connsiteY3" fmla="*/ 109547 h 2016162"/>
              <a:gd name="connsiteX4" fmla="*/ 7279014 w 7279014"/>
              <a:gd name="connsiteY4" fmla="*/ 547724 h 2016162"/>
              <a:gd name="connsiteX5" fmla="*/ 7169467 w 7279014"/>
              <a:gd name="connsiteY5" fmla="*/ 657271 h 2016162"/>
              <a:gd name="connsiteX6" fmla="*/ 4181372 w 7279014"/>
              <a:gd name="connsiteY6" fmla="*/ 631501 h 2016162"/>
              <a:gd name="connsiteX7" fmla="*/ 4015909 w 7279014"/>
              <a:gd name="connsiteY7" fmla="*/ 741656 h 2016162"/>
              <a:gd name="connsiteX8" fmla="*/ 4033326 w 7279014"/>
              <a:gd name="connsiteY8" fmla="*/ 1876824 h 2016162"/>
              <a:gd name="connsiteX9" fmla="*/ 3885279 w 7279014"/>
              <a:gd name="connsiteY9" fmla="*/ 2016162 h 2016162"/>
              <a:gd name="connsiteX10" fmla="*/ 123176 w 7279014"/>
              <a:gd name="connsiteY10" fmla="*/ 1990036 h 2016162"/>
              <a:gd name="connsiteX11" fmla="*/ 3141 w 7279014"/>
              <a:gd name="connsiteY11" fmla="*/ 1878710 h 2016162"/>
              <a:gd name="connsiteX12" fmla="*/ 1 w 7279014"/>
              <a:gd name="connsiteY12" fmla="*/ 1528129 h 2016162"/>
              <a:gd name="connsiteX13" fmla="*/ 175428 w 7279014"/>
              <a:gd name="connsiteY13" fmla="*/ 1443280 h 2016162"/>
              <a:gd name="connsiteX14" fmla="*/ 2040947 w 7279014"/>
              <a:gd name="connsiteY14" fmla="*/ 1453873 h 2016162"/>
              <a:gd name="connsiteX15" fmla="*/ 2178401 w 7279014"/>
              <a:gd name="connsiteY15" fmla="*/ 1378552 h 2016162"/>
              <a:gd name="connsiteX16" fmla="*/ 2166446 w 7279014"/>
              <a:gd name="connsiteY16" fmla="*/ 109547 h 2016162"/>
              <a:gd name="connsiteX0" fmla="*/ 2166446 w 7279014"/>
              <a:gd name="connsiteY0" fmla="*/ 109547 h 2016162"/>
              <a:gd name="connsiteX1" fmla="*/ 2275993 w 7279014"/>
              <a:gd name="connsiteY1" fmla="*/ 0 h 2016162"/>
              <a:gd name="connsiteX2" fmla="*/ 7169467 w 7279014"/>
              <a:gd name="connsiteY2" fmla="*/ 0 h 2016162"/>
              <a:gd name="connsiteX3" fmla="*/ 7279014 w 7279014"/>
              <a:gd name="connsiteY3" fmla="*/ 109547 h 2016162"/>
              <a:gd name="connsiteX4" fmla="*/ 7279014 w 7279014"/>
              <a:gd name="connsiteY4" fmla="*/ 547724 h 2016162"/>
              <a:gd name="connsiteX5" fmla="*/ 7169467 w 7279014"/>
              <a:gd name="connsiteY5" fmla="*/ 657271 h 2016162"/>
              <a:gd name="connsiteX6" fmla="*/ 4181372 w 7279014"/>
              <a:gd name="connsiteY6" fmla="*/ 631501 h 2016162"/>
              <a:gd name="connsiteX7" fmla="*/ 4015909 w 7279014"/>
              <a:gd name="connsiteY7" fmla="*/ 741656 h 2016162"/>
              <a:gd name="connsiteX8" fmla="*/ 4033326 w 7279014"/>
              <a:gd name="connsiteY8" fmla="*/ 1876824 h 2016162"/>
              <a:gd name="connsiteX9" fmla="*/ 3885279 w 7279014"/>
              <a:gd name="connsiteY9" fmla="*/ 2016162 h 2016162"/>
              <a:gd name="connsiteX10" fmla="*/ 123176 w 7279014"/>
              <a:gd name="connsiteY10" fmla="*/ 1990036 h 2016162"/>
              <a:gd name="connsiteX11" fmla="*/ 3141 w 7279014"/>
              <a:gd name="connsiteY11" fmla="*/ 1878710 h 2016162"/>
              <a:gd name="connsiteX12" fmla="*/ 1 w 7279014"/>
              <a:gd name="connsiteY12" fmla="*/ 1528129 h 2016162"/>
              <a:gd name="connsiteX13" fmla="*/ 175428 w 7279014"/>
              <a:gd name="connsiteY13" fmla="*/ 1443280 h 2016162"/>
              <a:gd name="connsiteX14" fmla="*/ 2040947 w 7279014"/>
              <a:gd name="connsiteY14" fmla="*/ 1453873 h 2016162"/>
              <a:gd name="connsiteX15" fmla="*/ 2178401 w 7279014"/>
              <a:gd name="connsiteY15" fmla="*/ 1378552 h 2016162"/>
              <a:gd name="connsiteX16" fmla="*/ 2166446 w 7279014"/>
              <a:gd name="connsiteY16" fmla="*/ 109547 h 2016162"/>
              <a:gd name="connsiteX0" fmla="*/ 2166446 w 7279014"/>
              <a:gd name="connsiteY0" fmla="*/ 109547 h 2016162"/>
              <a:gd name="connsiteX1" fmla="*/ 2275993 w 7279014"/>
              <a:gd name="connsiteY1" fmla="*/ 0 h 2016162"/>
              <a:gd name="connsiteX2" fmla="*/ 7169467 w 7279014"/>
              <a:gd name="connsiteY2" fmla="*/ 0 h 2016162"/>
              <a:gd name="connsiteX3" fmla="*/ 7279014 w 7279014"/>
              <a:gd name="connsiteY3" fmla="*/ 109547 h 2016162"/>
              <a:gd name="connsiteX4" fmla="*/ 7279014 w 7279014"/>
              <a:gd name="connsiteY4" fmla="*/ 547724 h 2016162"/>
              <a:gd name="connsiteX5" fmla="*/ 7169467 w 7279014"/>
              <a:gd name="connsiteY5" fmla="*/ 657271 h 2016162"/>
              <a:gd name="connsiteX6" fmla="*/ 4181372 w 7279014"/>
              <a:gd name="connsiteY6" fmla="*/ 631501 h 2016162"/>
              <a:gd name="connsiteX7" fmla="*/ 4015909 w 7279014"/>
              <a:gd name="connsiteY7" fmla="*/ 741656 h 2016162"/>
              <a:gd name="connsiteX8" fmla="*/ 4033326 w 7279014"/>
              <a:gd name="connsiteY8" fmla="*/ 1876824 h 2016162"/>
              <a:gd name="connsiteX9" fmla="*/ 3885279 w 7279014"/>
              <a:gd name="connsiteY9" fmla="*/ 2016162 h 2016162"/>
              <a:gd name="connsiteX10" fmla="*/ 123176 w 7279014"/>
              <a:gd name="connsiteY10" fmla="*/ 1990036 h 2016162"/>
              <a:gd name="connsiteX11" fmla="*/ 3141 w 7279014"/>
              <a:gd name="connsiteY11" fmla="*/ 1878710 h 2016162"/>
              <a:gd name="connsiteX12" fmla="*/ 1 w 7279014"/>
              <a:gd name="connsiteY12" fmla="*/ 1528129 h 2016162"/>
              <a:gd name="connsiteX13" fmla="*/ 175428 w 7279014"/>
              <a:gd name="connsiteY13" fmla="*/ 1443280 h 2016162"/>
              <a:gd name="connsiteX14" fmla="*/ 2040947 w 7279014"/>
              <a:gd name="connsiteY14" fmla="*/ 1453873 h 2016162"/>
              <a:gd name="connsiteX15" fmla="*/ 2178401 w 7279014"/>
              <a:gd name="connsiteY15" fmla="*/ 1378552 h 2016162"/>
              <a:gd name="connsiteX16" fmla="*/ 2166446 w 7279014"/>
              <a:gd name="connsiteY16" fmla="*/ 109547 h 2016162"/>
              <a:gd name="connsiteX0" fmla="*/ 2166446 w 7279014"/>
              <a:gd name="connsiteY0" fmla="*/ 109547 h 2016162"/>
              <a:gd name="connsiteX1" fmla="*/ 2275993 w 7279014"/>
              <a:gd name="connsiteY1" fmla="*/ 0 h 2016162"/>
              <a:gd name="connsiteX2" fmla="*/ 7169467 w 7279014"/>
              <a:gd name="connsiteY2" fmla="*/ 0 h 2016162"/>
              <a:gd name="connsiteX3" fmla="*/ 7279014 w 7279014"/>
              <a:gd name="connsiteY3" fmla="*/ 109547 h 2016162"/>
              <a:gd name="connsiteX4" fmla="*/ 7279014 w 7279014"/>
              <a:gd name="connsiteY4" fmla="*/ 547724 h 2016162"/>
              <a:gd name="connsiteX5" fmla="*/ 7169467 w 7279014"/>
              <a:gd name="connsiteY5" fmla="*/ 657271 h 2016162"/>
              <a:gd name="connsiteX6" fmla="*/ 4181372 w 7279014"/>
              <a:gd name="connsiteY6" fmla="*/ 631501 h 2016162"/>
              <a:gd name="connsiteX7" fmla="*/ 4015909 w 7279014"/>
              <a:gd name="connsiteY7" fmla="*/ 741656 h 2016162"/>
              <a:gd name="connsiteX8" fmla="*/ 4033326 w 7279014"/>
              <a:gd name="connsiteY8" fmla="*/ 1876824 h 2016162"/>
              <a:gd name="connsiteX9" fmla="*/ 3885279 w 7279014"/>
              <a:gd name="connsiteY9" fmla="*/ 2016162 h 2016162"/>
              <a:gd name="connsiteX10" fmla="*/ 123176 w 7279014"/>
              <a:gd name="connsiteY10" fmla="*/ 1990036 h 2016162"/>
              <a:gd name="connsiteX11" fmla="*/ 3141 w 7279014"/>
              <a:gd name="connsiteY11" fmla="*/ 1878710 h 2016162"/>
              <a:gd name="connsiteX12" fmla="*/ 1 w 7279014"/>
              <a:gd name="connsiteY12" fmla="*/ 1528129 h 2016162"/>
              <a:gd name="connsiteX13" fmla="*/ 175428 w 7279014"/>
              <a:gd name="connsiteY13" fmla="*/ 1443280 h 2016162"/>
              <a:gd name="connsiteX14" fmla="*/ 2040947 w 7279014"/>
              <a:gd name="connsiteY14" fmla="*/ 1453873 h 2016162"/>
              <a:gd name="connsiteX15" fmla="*/ 2178401 w 7279014"/>
              <a:gd name="connsiteY15" fmla="*/ 1378552 h 2016162"/>
              <a:gd name="connsiteX16" fmla="*/ 2166446 w 7279014"/>
              <a:gd name="connsiteY16" fmla="*/ 109547 h 2016162"/>
              <a:gd name="connsiteX0" fmla="*/ 2166446 w 7279014"/>
              <a:gd name="connsiteY0" fmla="*/ 109547 h 2016162"/>
              <a:gd name="connsiteX1" fmla="*/ 2275993 w 7279014"/>
              <a:gd name="connsiteY1" fmla="*/ 0 h 2016162"/>
              <a:gd name="connsiteX2" fmla="*/ 7169467 w 7279014"/>
              <a:gd name="connsiteY2" fmla="*/ 0 h 2016162"/>
              <a:gd name="connsiteX3" fmla="*/ 7279014 w 7279014"/>
              <a:gd name="connsiteY3" fmla="*/ 109547 h 2016162"/>
              <a:gd name="connsiteX4" fmla="*/ 7279014 w 7279014"/>
              <a:gd name="connsiteY4" fmla="*/ 547724 h 2016162"/>
              <a:gd name="connsiteX5" fmla="*/ 7169467 w 7279014"/>
              <a:gd name="connsiteY5" fmla="*/ 657271 h 2016162"/>
              <a:gd name="connsiteX6" fmla="*/ 4181372 w 7279014"/>
              <a:gd name="connsiteY6" fmla="*/ 631501 h 2016162"/>
              <a:gd name="connsiteX7" fmla="*/ 4015909 w 7279014"/>
              <a:gd name="connsiteY7" fmla="*/ 741656 h 2016162"/>
              <a:gd name="connsiteX8" fmla="*/ 4033326 w 7279014"/>
              <a:gd name="connsiteY8" fmla="*/ 1876824 h 2016162"/>
              <a:gd name="connsiteX9" fmla="*/ 3885279 w 7279014"/>
              <a:gd name="connsiteY9" fmla="*/ 2016162 h 2016162"/>
              <a:gd name="connsiteX10" fmla="*/ 123176 w 7279014"/>
              <a:gd name="connsiteY10" fmla="*/ 1990036 h 2016162"/>
              <a:gd name="connsiteX11" fmla="*/ 3141 w 7279014"/>
              <a:gd name="connsiteY11" fmla="*/ 1878710 h 2016162"/>
              <a:gd name="connsiteX12" fmla="*/ 1 w 7279014"/>
              <a:gd name="connsiteY12" fmla="*/ 1528129 h 2016162"/>
              <a:gd name="connsiteX13" fmla="*/ 175428 w 7279014"/>
              <a:gd name="connsiteY13" fmla="*/ 1443280 h 2016162"/>
              <a:gd name="connsiteX14" fmla="*/ 2040947 w 7279014"/>
              <a:gd name="connsiteY14" fmla="*/ 1453873 h 2016162"/>
              <a:gd name="connsiteX15" fmla="*/ 2178401 w 7279014"/>
              <a:gd name="connsiteY15" fmla="*/ 1378552 h 2016162"/>
              <a:gd name="connsiteX16" fmla="*/ 2166446 w 7279014"/>
              <a:gd name="connsiteY16" fmla="*/ 109547 h 2016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279014" h="2016162">
                <a:moveTo>
                  <a:pt x="2166446" y="109547"/>
                </a:moveTo>
                <a:cubicBezTo>
                  <a:pt x="2166446" y="49046"/>
                  <a:pt x="2215492" y="0"/>
                  <a:pt x="2275993" y="0"/>
                </a:cubicBezTo>
                <a:lnTo>
                  <a:pt x="7169467" y="0"/>
                </a:lnTo>
                <a:cubicBezTo>
                  <a:pt x="7229968" y="0"/>
                  <a:pt x="7279014" y="49046"/>
                  <a:pt x="7279014" y="109547"/>
                </a:cubicBezTo>
                <a:lnTo>
                  <a:pt x="7279014" y="547724"/>
                </a:lnTo>
                <a:cubicBezTo>
                  <a:pt x="7279014" y="608225"/>
                  <a:pt x="7229968" y="657271"/>
                  <a:pt x="7169467" y="657271"/>
                </a:cubicBezTo>
                <a:lnTo>
                  <a:pt x="4181372" y="631501"/>
                </a:lnTo>
                <a:cubicBezTo>
                  <a:pt x="4096301" y="626772"/>
                  <a:pt x="4017361" y="671424"/>
                  <a:pt x="4015909" y="741656"/>
                </a:cubicBezTo>
                <a:cubicBezTo>
                  <a:pt x="4028106" y="1199939"/>
                  <a:pt x="4031289" y="1484917"/>
                  <a:pt x="4033326" y="1876824"/>
                </a:cubicBezTo>
                <a:cubicBezTo>
                  <a:pt x="4039132" y="1985096"/>
                  <a:pt x="3988331" y="2007887"/>
                  <a:pt x="3885279" y="2016162"/>
                </a:cubicBezTo>
                <a:lnTo>
                  <a:pt x="123176" y="1990036"/>
                </a:lnTo>
                <a:cubicBezTo>
                  <a:pt x="50604" y="1987134"/>
                  <a:pt x="4160" y="2004702"/>
                  <a:pt x="3141" y="1878710"/>
                </a:cubicBezTo>
                <a:cubicBezTo>
                  <a:pt x="-3818" y="1366925"/>
                  <a:pt x="9295" y="2068927"/>
                  <a:pt x="1" y="1528129"/>
                </a:cubicBezTo>
                <a:cubicBezTo>
                  <a:pt x="-303" y="1440892"/>
                  <a:pt x="87529" y="1442755"/>
                  <a:pt x="175428" y="1443280"/>
                </a:cubicBezTo>
                <a:lnTo>
                  <a:pt x="2040947" y="1453873"/>
                </a:lnTo>
                <a:cubicBezTo>
                  <a:pt x="2136893" y="1449953"/>
                  <a:pt x="2179419" y="1435438"/>
                  <a:pt x="2178401" y="1378552"/>
                </a:cubicBezTo>
                <a:cubicBezTo>
                  <a:pt x="2170884" y="858797"/>
                  <a:pt x="2165563" y="503825"/>
                  <a:pt x="2166446" y="109547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  <p:pic>
        <p:nvPicPr>
          <p:cNvPr id="11" name="図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0176" y="174458"/>
            <a:ext cx="4397060" cy="177689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</p:pic>
      <p:pic>
        <p:nvPicPr>
          <p:cNvPr id="13" name="図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0176" y="174459"/>
            <a:ext cx="4397060" cy="1779106"/>
          </a:xfrm>
          <a:prstGeom prst="rect">
            <a:avLst/>
          </a:prstGeom>
        </p:spPr>
      </p:pic>
      <p:sp>
        <p:nvSpPr>
          <p:cNvPr id="3" name="コンテンツ プレースホルダー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altLang="ja-JP" dirty="0" smtClean="0"/>
              <a:t>Check the CD results </a:t>
            </a:r>
          </a:p>
          <a:p>
            <a:pPr lvl="1"/>
            <a:r>
              <a:rPr lang="en-US" altLang="ja-JP" dirty="0"/>
              <a:t>We can check the CD execution results from 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en-US" altLang="ja-JP" dirty="0" smtClean="0"/>
              <a:t>Exastro </a:t>
            </a:r>
            <a:r>
              <a:rPr lang="en-US" altLang="ja-JP" dirty="0"/>
              <a:t>IT-Automation and ArgoCD.</a:t>
            </a:r>
            <a:endParaRPr lang="en-US" altLang="ja-JP" dirty="0" smtClean="0"/>
          </a:p>
        </p:txBody>
      </p:sp>
      <p:sp>
        <p:nvSpPr>
          <p:cNvPr id="6" name="タイトル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b="1" dirty="0" smtClean="0"/>
              <a:t>4.5 CI/CD Workflow No.1 (15/25)</a:t>
            </a:r>
            <a:endParaRPr kumimoji="1" lang="ja-JP" altLang="en-US" dirty="0"/>
          </a:p>
        </p:txBody>
      </p:sp>
      <p:sp>
        <p:nvSpPr>
          <p:cNvPr id="17" name="角丸四角形 16"/>
          <p:cNvSpPr/>
          <p:nvPr/>
        </p:nvSpPr>
        <p:spPr bwMode="auto">
          <a:xfrm>
            <a:off x="8522142" y="1533668"/>
            <a:ext cx="864096" cy="24525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  <a:effectLst>
            <a:glow rad="38100">
              <a:schemeClr val="accent2">
                <a:satMod val="175000"/>
                <a:alpha val="40000"/>
              </a:schemeClr>
            </a:glow>
          </a:effectLst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  <p:sp>
        <p:nvSpPr>
          <p:cNvPr id="32" name="角丸四角形 31"/>
          <p:cNvSpPr/>
          <p:nvPr/>
        </p:nvSpPr>
        <p:spPr bwMode="auto">
          <a:xfrm>
            <a:off x="10184550" y="1198548"/>
            <a:ext cx="1025193" cy="64807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  <a:effectLst>
            <a:glow rad="38100">
              <a:schemeClr val="accent2">
                <a:satMod val="175000"/>
                <a:alpha val="40000"/>
              </a:schemeClr>
            </a:glow>
          </a:effectLst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26001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グループ化 7"/>
          <p:cNvGrpSpPr>
            <a:grpSpLocks noChangeAspect="1"/>
          </p:cNvGrpSpPr>
          <p:nvPr/>
        </p:nvGrpSpPr>
        <p:grpSpPr>
          <a:xfrm>
            <a:off x="576000" y="1548000"/>
            <a:ext cx="4716000" cy="2397220"/>
            <a:chOff x="5296330" y="-2625415"/>
            <a:chExt cx="5869851" cy="2983729"/>
          </a:xfrm>
        </p:grpSpPr>
        <p:pic>
          <p:nvPicPr>
            <p:cNvPr id="23" name="図 2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98181" y="-2625415"/>
              <a:ext cx="5868000" cy="2983729"/>
            </a:xfrm>
            <a:prstGeom prst="rect">
              <a:avLst/>
            </a:prstGeom>
          </p:spPr>
        </p:pic>
        <p:sp>
          <p:nvSpPr>
            <p:cNvPr id="26" name="フリーフォーム 25"/>
            <p:cNvSpPr/>
            <p:nvPr/>
          </p:nvSpPr>
          <p:spPr bwMode="auto">
            <a:xfrm>
              <a:off x="5296330" y="-2625415"/>
              <a:ext cx="5869851" cy="2983729"/>
            </a:xfrm>
            <a:custGeom>
              <a:avLst/>
              <a:gdLst>
                <a:gd name="connsiteX0" fmla="*/ 1015694 w 5869851"/>
                <a:gd name="connsiteY0" fmla="*/ 2526023 h 2983729"/>
                <a:gd name="connsiteX1" fmla="*/ 1015694 w 5869851"/>
                <a:gd name="connsiteY1" fmla="*/ 2720148 h 2983729"/>
                <a:gd name="connsiteX2" fmla="*/ 2095814 w 5869851"/>
                <a:gd name="connsiteY2" fmla="*/ 2720148 h 2983729"/>
                <a:gd name="connsiteX3" fmla="*/ 2095814 w 5869851"/>
                <a:gd name="connsiteY3" fmla="*/ 2526023 h 2983729"/>
                <a:gd name="connsiteX4" fmla="*/ 0 w 5869851"/>
                <a:gd name="connsiteY4" fmla="*/ 0 h 2983729"/>
                <a:gd name="connsiteX5" fmla="*/ 5869851 w 5869851"/>
                <a:gd name="connsiteY5" fmla="*/ 0 h 2983729"/>
                <a:gd name="connsiteX6" fmla="*/ 5869851 w 5869851"/>
                <a:gd name="connsiteY6" fmla="*/ 2983729 h 2983729"/>
                <a:gd name="connsiteX7" fmla="*/ 0 w 5869851"/>
                <a:gd name="connsiteY7" fmla="*/ 2983729 h 2983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69851" h="2983729">
                  <a:moveTo>
                    <a:pt x="1015694" y="2526023"/>
                  </a:moveTo>
                  <a:lnTo>
                    <a:pt x="1015694" y="2720148"/>
                  </a:lnTo>
                  <a:lnTo>
                    <a:pt x="2095814" y="2720148"/>
                  </a:lnTo>
                  <a:lnTo>
                    <a:pt x="2095814" y="2526023"/>
                  </a:lnTo>
                  <a:close/>
                  <a:moveTo>
                    <a:pt x="0" y="0"/>
                  </a:moveTo>
                  <a:lnTo>
                    <a:pt x="5869851" y="0"/>
                  </a:lnTo>
                  <a:lnTo>
                    <a:pt x="5869851" y="2983729"/>
                  </a:lnTo>
                  <a:lnTo>
                    <a:pt x="0" y="2983729"/>
                  </a:lnTo>
                  <a:close/>
                </a:path>
              </a:pathLst>
            </a:custGeom>
            <a:solidFill>
              <a:srgbClr val="000000">
                <a:alpha val="50000"/>
              </a:srgbClr>
            </a:solidFill>
            <a:ln w="12700">
              <a:noFill/>
            </a:ln>
            <a:effectLst/>
            <a:extLst/>
          </p:spPr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b="1" dirty="0" smtClean="0">
                <a:latin typeface="+mn-ea"/>
              </a:endParaRPr>
            </a:p>
          </p:txBody>
        </p:sp>
      </p:grpSp>
      <p:sp>
        <p:nvSpPr>
          <p:cNvPr id="3" name="コンテンツ プレースホルダー 2"/>
          <p:cNvSpPr>
            <a:spLocks noGrp="1"/>
          </p:cNvSpPr>
          <p:nvPr>
            <p:ph sz="quarter" idx="10"/>
          </p:nvPr>
        </p:nvSpPr>
        <p:spPr>
          <a:xfrm>
            <a:off x="239350" y="836712"/>
            <a:ext cx="11713301" cy="1224136"/>
          </a:xfrm>
        </p:spPr>
        <p:txBody>
          <a:bodyPr>
            <a:normAutofit/>
          </a:bodyPr>
          <a:lstStyle/>
          <a:p>
            <a:r>
              <a:rPr lang="en-US" altLang="ja-JP" dirty="0"/>
              <a:t>Check that the Manifest file has been created (Staging environment)</a:t>
            </a:r>
            <a:endParaRPr lang="en-US" altLang="ja-JP" dirty="0" smtClean="0"/>
          </a:p>
          <a:p>
            <a:pPr lvl="1"/>
            <a:r>
              <a:rPr lang="en-US" altLang="ja-JP" dirty="0"/>
              <a:t>Open Exastro IT-Automation and check that the Manifest file has been registered to the IaC </a:t>
            </a:r>
            <a:r>
              <a:rPr lang="en-US" altLang="ja-JP" dirty="0" smtClean="0"/>
              <a:t>repository.</a:t>
            </a:r>
          </a:p>
        </p:txBody>
      </p:sp>
      <p:sp>
        <p:nvSpPr>
          <p:cNvPr id="6" name="タイトル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b="1" dirty="0" smtClean="0"/>
              <a:t>4.5 CI/CD Workflow No.1 (16/25)</a:t>
            </a:r>
            <a:endParaRPr kumimoji="1" lang="ja-JP" altLang="en-US" dirty="0"/>
          </a:p>
        </p:txBody>
      </p:sp>
      <p:sp>
        <p:nvSpPr>
          <p:cNvPr id="10" name="角丸四角形 9"/>
          <p:cNvSpPr/>
          <p:nvPr/>
        </p:nvSpPr>
        <p:spPr bwMode="auto">
          <a:xfrm>
            <a:off x="2064877" y="3549231"/>
            <a:ext cx="214699" cy="2160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1571" y="1775982"/>
            <a:ext cx="1577560" cy="1348928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sp>
        <p:nvSpPr>
          <p:cNvPr id="17" name="角丸四角形 16"/>
          <p:cNvSpPr/>
          <p:nvPr/>
        </p:nvSpPr>
        <p:spPr bwMode="auto">
          <a:xfrm>
            <a:off x="4674369" y="2339916"/>
            <a:ext cx="1251964" cy="66020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  <p:pic>
        <p:nvPicPr>
          <p:cNvPr id="9" name="図 8"/>
          <p:cNvPicPr>
            <a:picLocks noChangeAspect="1"/>
          </p:cNvPicPr>
          <p:nvPr/>
        </p:nvPicPr>
        <p:blipFill rotWithShape="1">
          <a:blip r:embed="rId4"/>
          <a:srcRect r="16848"/>
          <a:stretch/>
        </p:blipFill>
        <p:spPr>
          <a:xfrm>
            <a:off x="4437460" y="3503731"/>
            <a:ext cx="2800983" cy="2747394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cxnSp>
        <p:nvCxnSpPr>
          <p:cNvPr id="22" name="直線矢印コネクタ 21"/>
          <p:cNvCxnSpPr>
            <a:stCxn id="10" idx="3"/>
            <a:endCxn id="7" idx="1"/>
          </p:cNvCxnSpPr>
          <p:nvPr/>
        </p:nvCxnSpPr>
        <p:spPr bwMode="auto">
          <a:xfrm flipV="1">
            <a:off x="2279576" y="2450446"/>
            <a:ext cx="2231995" cy="1206785"/>
          </a:xfrm>
          <a:prstGeom prst="straightConnector1">
            <a:avLst/>
          </a:prstGeom>
          <a:solidFill>
            <a:schemeClr val="bg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</p:cxnSp>
      <p:sp>
        <p:nvSpPr>
          <p:cNvPr id="33" name="角丸四角形 32"/>
          <p:cNvSpPr/>
          <p:nvPr/>
        </p:nvSpPr>
        <p:spPr bwMode="auto">
          <a:xfrm>
            <a:off x="4403984" y="4956031"/>
            <a:ext cx="814008" cy="20384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  <p:sp>
        <p:nvSpPr>
          <p:cNvPr id="34" name="角丸四角形吹き出し 33"/>
          <p:cNvSpPr/>
          <p:nvPr/>
        </p:nvSpPr>
        <p:spPr bwMode="auto">
          <a:xfrm>
            <a:off x="576000" y="4583381"/>
            <a:ext cx="3499538" cy="419375"/>
          </a:xfrm>
          <a:prstGeom prst="wedgeRoundRectCallout">
            <a:avLst>
              <a:gd name="adj1" fmla="val 60891"/>
              <a:gd name="adj2" fmla="val 54583"/>
              <a:gd name="adj3" fmla="val 16667"/>
            </a:avLst>
          </a:prstGeom>
          <a:solidFill>
            <a:srgbClr val="FFFFCC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ja-JP" sz="1100" b="1" dirty="0" smtClean="0">
                <a:latin typeface="+mn-ea"/>
              </a:rPr>
              <a:t>[</a:t>
            </a:r>
            <a:r>
              <a:rPr lang="en-US" altLang="ja-JP" sz="1100" b="1" dirty="0">
                <a:latin typeface="+mn-ea"/>
              </a:rPr>
              <a:t>1] Go to Conductor -&gt; Conductor list</a:t>
            </a:r>
            <a:endParaRPr lang="en-US" altLang="ja-JP" sz="1100" b="1" dirty="0" smtClean="0">
              <a:latin typeface="+mn-ea"/>
            </a:endParaRPr>
          </a:p>
        </p:txBody>
      </p:sp>
      <p:cxnSp>
        <p:nvCxnSpPr>
          <p:cNvPr id="35" name="直線矢印コネクタ 34"/>
          <p:cNvCxnSpPr>
            <a:stCxn id="17" idx="2"/>
          </p:cNvCxnSpPr>
          <p:nvPr/>
        </p:nvCxnSpPr>
        <p:spPr bwMode="auto">
          <a:xfrm flipH="1">
            <a:off x="5296330" y="3000118"/>
            <a:ext cx="4021" cy="459866"/>
          </a:xfrm>
          <a:prstGeom prst="straightConnector1">
            <a:avLst/>
          </a:prstGeom>
          <a:solidFill>
            <a:schemeClr val="bg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</p:cxnSp>
      <p:sp>
        <p:nvSpPr>
          <p:cNvPr id="39" name="角丸四角形 38"/>
          <p:cNvSpPr/>
          <p:nvPr/>
        </p:nvSpPr>
        <p:spPr bwMode="auto">
          <a:xfrm>
            <a:off x="5232644" y="5077183"/>
            <a:ext cx="880989" cy="25830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  <p:sp>
        <p:nvSpPr>
          <p:cNvPr id="40" name="角丸四角形吹き出し 39"/>
          <p:cNvSpPr/>
          <p:nvPr/>
        </p:nvSpPr>
        <p:spPr bwMode="auto">
          <a:xfrm>
            <a:off x="5300351" y="4636251"/>
            <a:ext cx="1742964" cy="351754"/>
          </a:xfrm>
          <a:prstGeom prst="wedgeRoundRectCallout">
            <a:avLst>
              <a:gd name="adj1" fmla="val -41002"/>
              <a:gd name="adj2" fmla="val 76246"/>
              <a:gd name="adj3" fmla="val 16667"/>
            </a:avLst>
          </a:prstGeom>
          <a:solidFill>
            <a:srgbClr val="FFFFCC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ja-JP" sz="1100" b="1" dirty="0" smtClean="0">
                <a:latin typeface="+mn-ea"/>
              </a:rPr>
              <a:t>[2]Click “Filter”</a:t>
            </a:r>
          </a:p>
        </p:txBody>
      </p:sp>
      <p:pic>
        <p:nvPicPr>
          <p:cNvPr id="44" name="図 43"/>
          <p:cNvPicPr>
            <a:picLocks noChangeAspect="1"/>
          </p:cNvPicPr>
          <p:nvPr/>
        </p:nvPicPr>
        <p:blipFill rotWithShape="1">
          <a:blip r:embed="rId5"/>
          <a:srcRect r="25248"/>
          <a:stretch/>
        </p:blipFill>
        <p:spPr>
          <a:xfrm>
            <a:off x="7446154" y="3513183"/>
            <a:ext cx="4050445" cy="2151998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sp>
        <p:nvSpPr>
          <p:cNvPr id="47" name="角丸四角形 46"/>
          <p:cNvSpPr/>
          <p:nvPr/>
        </p:nvSpPr>
        <p:spPr bwMode="auto">
          <a:xfrm>
            <a:off x="5837951" y="6020641"/>
            <a:ext cx="474073" cy="25830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  <p:cxnSp>
        <p:nvCxnSpPr>
          <p:cNvPr id="53" name="直線矢印コネクタ 52"/>
          <p:cNvCxnSpPr>
            <a:stCxn id="47" idx="3"/>
          </p:cNvCxnSpPr>
          <p:nvPr/>
        </p:nvCxnSpPr>
        <p:spPr bwMode="auto">
          <a:xfrm flipV="1">
            <a:off x="6312024" y="4869160"/>
            <a:ext cx="1721603" cy="1280634"/>
          </a:xfrm>
          <a:prstGeom prst="straightConnector1">
            <a:avLst/>
          </a:prstGeom>
          <a:solidFill>
            <a:schemeClr val="bg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</p:cxnSp>
      <p:sp>
        <p:nvSpPr>
          <p:cNvPr id="28" name="角丸四角形吹き出し 27"/>
          <p:cNvSpPr/>
          <p:nvPr/>
        </p:nvSpPr>
        <p:spPr bwMode="auto">
          <a:xfrm>
            <a:off x="9192344" y="5733255"/>
            <a:ext cx="2160240" cy="792089"/>
          </a:xfrm>
          <a:prstGeom prst="wedgeRoundRectCallout">
            <a:avLst>
              <a:gd name="adj1" fmla="val -17139"/>
              <a:gd name="adj2" fmla="val -197423"/>
              <a:gd name="adj3" fmla="val 16667"/>
            </a:avLst>
          </a:prstGeom>
          <a:solidFill>
            <a:srgbClr val="FFFFCC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ja-JP" sz="1100" b="1" dirty="0" smtClean="0">
                <a:latin typeface="+mn-ea"/>
              </a:rPr>
              <a:t>If all the nodes says “DONE”, then the operation has ended successfully.</a:t>
            </a:r>
          </a:p>
        </p:txBody>
      </p:sp>
      <p:sp>
        <p:nvSpPr>
          <p:cNvPr id="41" name="角丸四角形吹き出し 40"/>
          <p:cNvSpPr/>
          <p:nvPr/>
        </p:nvSpPr>
        <p:spPr bwMode="auto">
          <a:xfrm>
            <a:off x="3143672" y="5761779"/>
            <a:ext cx="2385255" cy="388014"/>
          </a:xfrm>
          <a:prstGeom prst="wedgeRoundRectCallout">
            <a:avLst>
              <a:gd name="adj1" fmla="val 67361"/>
              <a:gd name="adj2" fmla="val 41043"/>
              <a:gd name="adj3" fmla="val 16667"/>
            </a:avLst>
          </a:prstGeom>
          <a:solidFill>
            <a:srgbClr val="FFFFCC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100" b="1" dirty="0" smtClean="0">
                <a:latin typeface="+mn-ea"/>
              </a:rPr>
              <a:t>[3]Press </a:t>
            </a:r>
            <a:r>
              <a:rPr lang="en-US" altLang="ja-JP" sz="1100" b="1" dirty="0">
                <a:latin typeface="+mn-ea"/>
              </a:rPr>
              <a:t>"Details" </a:t>
            </a:r>
            <a:r>
              <a:rPr lang="en-US" altLang="ja-JP" sz="1100" b="1" dirty="0" smtClean="0">
                <a:latin typeface="+mn-ea"/>
              </a:rPr>
              <a:t/>
            </a:r>
            <a:br>
              <a:rPr lang="en-US" altLang="ja-JP" sz="1100" b="1" dirty="0" smtClean="0">
                <a:latin typeface="+mn-ea"/>
              </a:rPr>
            </a:br>
            <a:r>
              <a:rPr lang="en-US" altLang="ja-JP" sz="1100" b="1" dirty="0" smtClean="0">
                <a:latin typeface="+mn-ea"/>
              </a:rPr>
              <a:t>on </a:t>
            </a:r>
            <a:r>
              <a:rPr lang="en-US" altLang="ja-JP" sz="1100" b="1" dirty="0">
                <a:latin typeface="+mn-ea"/>
              </a:rPr>
              <a:t>the "CD" record.</a:t>
            </a:r>
            <a:endParaRPr lang="en-US" altLang="ja-JP" sz="1100" b="1" dirty="0" smtClean="0">
              <a:latin typeface="+mn-ea"/>
            </a:endParaRPr>
          </a:p>
        </p:txBody>
      </p:sp>
      <p:sp>
        <p:nvSpPr>
          <p:cNvPr id="25" name="角丸四角形吹き出し 24"/>
          <p:cNvSpPr/>
          <p:nvPr/>
        </p:nvSpPr>
        <p:spPr bwMode="auto">
          <a:xfrm>
            <a:off x="6341088" y="2303007"/>
            <a:ext cx="2742086" cy="697111"/>
          </a:xfrm>
          <a:prstGeom prst="wedgeRoundRectCallout">
            <a:avLst>
              <a:gd name="adj1" fmla="val -64345"/>
              <a:gd name="adj2" fmla="val 13472"/>
              <a:gd name="adj3" fmla="val 16667"/>
            </a:avLst>
          </a:prstGeom>
          <a:solidFill>
            <a:srgbClr val="FFFFCC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ja-JP" sz="1100" b="1" dirty="0" err="1" smtClean="0">
                <a:latin typeface="+mn-ea"/>
              </a:rPr>
              <a:t>LoginID</a:t>
            </a:r>
            <a:r>
              <a:rPr lang="en-US" altLang="ja-JP" sz="1100" b="1" dirty="0" smtClean="0">
                <a:latin typeface="+mn-ea"/>
              </a:rPr>
              <a:t>: epoch-user</a:t>
            </a:r>
            <a:br>
              <a:rPr lang="en-US" altLang="ja-JP" sz="1100" b="1" dirty="0" smtClean="0">
                <a:latin typeface="+mn-ea"/>
              </a:rPr>
            </a:br>
            <a:r>
              <a:rPr lang="en-US" altLang="ja-JP" sz="1100" b="1" dirty="0" smtClean="0">
                <a:latin typeface="+mn-ea"/>
              </a:rPr>
              <a:t>Password: c2jthascR93ijdcyzwJY</a:t>
            </a:r>
          </a:p>
        </p:txBody>
      </p:sp>
    </p:spTree>
    <p:extLst>
      <p:ext uri="{BB962C8B-B14F-4D97-AF65-F5344CB8AC3E}">
        <p14:creationId xmlns:p14="http://schemas.microsoft.com/office/powerpoint/2010/main" val="2780349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8550" y="1606065"/>
            <a:ext cx="3175529" cy="1671211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9" name="グループ化 8"/>
          <p:cNvGrpSpPr/>
          <p:nvPr/>
        </p:nvGrpSpPr>
        <p:grpSpPr>
          <a:xfrm>
            <a:off x="576000" y="1548000"/>
            <a:ext cx="4714513" cy="2425753"/>
            <a:chOff x="612235" y="3995137"/>
            <a:chExt cx="4714513" cy="2425753"/>
          </a:xfrm>
        </p:grpSpPr>
        <p:pic>
          <p:nvPicPr>
            <p:cNvPr id="21" name="図 2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2235" y="4023670"/>
              <a:ext cx="4714513" cy="2397220"/>
            </a:xfrm>
            <a:prstGeom prst="rect">
              <a:avLst/>
            </a:prstGeom>
          </p:spPr>
        </p:pic>
        <p:sp>
          <p:nvSpPr>
            <p:cNvPr id="25" name="フリーフォーム 24"/>
            <p:cNvSpPr/>
            <p:nvPr/>
          </p:nvSpPr>
          <p:spPr bwMode="auto">
            <a:xfrm>
              <a:off x="612235" y="3995137"/>
              <a:ext cx="4714513" cy="2425753"/>
            </a:xfrm>
            <a:custGeom>
              <a:avLst/>
              <a:gdLst>
                <a:gd name="connsiteX0" fmla="*/ 1883365 w 4714513"/>
                <a:gd name="connsiteY0" fmla="*/ 1306071 h 2425753"/>
                <a:gd name="connsiteX1" fmla="*/ 1883365 w 4714513"/>
                <a:gd name="connsiteY1" fmla="*/ 1594103 h 2425753"/>
                <a:gd name="connsiteX2" fmla="*/ 3899589 w 4714513"/>
                <a:gd name="connsiteY2" fmla="*/ 1594103 h 2425753"/>
                <a:gd name="connsiteX3" fmla="*/ 3899589 w 4714513"/>
                <a:gd name="connsiteY3" fmla="*/ 1306071 h 2425753"/>
                <a:gd name="connsiteX4" fmla="*/ 0 w 4714513"/>
                <a:gd name="connsiteY4" fmla="*/ 0 h 2425753"/>
                <a:gd name="connsiteX5" fmla="*/ 4714513 w 4714513"/>
                <a:gd name="connsiteY5" fmla="*/ 0 h 2425753"/>
                <a:gd name="connsiteX6" fmla="*/ 4714513 w 4714513"/>
                <a:gd name="connsiteY6" fmla="*/ 2425753 h 2425753"/>
                <a:gd name="connsiteX7" fmla="*/ 0 w 4714513"/>
                <a:gd name="connsiteY7" fmla="*/ 2425753 h 24257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14513" h="2425753">
                  <a:moveTo>
                    <a:pt x="1883365" y="1306071"/>
                  </a:moveTo>
                  <a:lnTo>
                    <a:pt x="1883365" y="1594103"/>
                  </a:lnTo>
                  <a:lnTo>
                    <a:pt x="3899589" y="1594103"/>
                  </a:lnTo>
                  <a:lnTo>
                    <a:pt x="3899589" y="1306071"/>
                  </a:lnTo>
                  <a:close/>
                  <a:moveTo>
                    <a:pt x="0" y="0"/>
                  </a:moveTo>
                  <a:lnTo>
                    <a:pt x="4714513" y="0"/>
                  </a:lnTo>
                  <a:lnTo>
                    <a:pt x="4714513" y="2425753"/>
                  </a:lnTo>
                  <a:lnTo>
                    <a:pt x="0" y="2425753"/>
                  </a:lnTo>
                  <a:close/>
                </a:path>
              </a:pathLst>
            </a:custGeom>
            <a:solidFill>
              <a:srgbClr val="000000">
                <a:alpha val="50000"/>
              </a:srgbClr>
            </a:solidFill>
            <a:ln w="12700">
              <a:noFill/>
            </a:ln>
            <a:effectLst/>
            <a:extLst/>
          </p:spPr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b="1" dirty="0" smtClean="0">
                <a:latin typeface="+mn-ea"/>
              </a:endParaRPr>
            </a:p>
          </p:txBody>
        </p:sp>
      </p:grpSp>
      <p:sp>
        <p:nvSpPr>
          <p:cNvPr id="3" name="コンテンツ プレースホルダー 2"/>
          <p:cNvSpPr>
            <a:spLocks noGrp="1"/>
          </p:cNvSpPr>
          <p:nvPr>
            <p:ph sz="quarter" idx="10"/>
          </p:nvPr>
        </p:nvSpPr>
        <p:spPr>
          <a:xfrm>
            <a:off x="239350" y="836712"/>
            <a:ext cx="11713301" cy="5616624"/>
          </a:xfrm>
        </p:spPr>
        <p:txBody>
          <a:bodyPr>
            <a:normAutofit/>
          </a:bodyPr>
          <a:lstStyle/>
          <a:p>
            <a:r>
              <a:rPr lang="en-US" altLang="ja-JP" dirty="0"/>
              <a:t>Check the results of the ArgoCD Pipeline (Staging environment)</a:t>
            </a:r>
            <a:endParaRPr lang="en-US" altLang="ja-JP" dirty="0" smtClean="0"/>
          </a:p>
          <a:p>
            <a:pPr lvl="1"/>
            <a:r>
              <a:rPr lang="en-US" altLang="ja-JP" dirty="0"/>
              <a:t>Check that the Manifest shows up on Kubernetes</a:t>
            </a:r>
            <a:endParaRPr lang="en-US" altLang="ja-JP" dirty="0" smtClean="0"/>
          </a:p>
        </p:txBody>
      </p:sp>
      <p:sp>
        <p:nvSpPr>
          <p:cNvPr id="6" name="タイトル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b="1" dirty="0" smtClean="0"/>
              <a:t>4.5 CI/CD Workflow No.1 (17/25)</a:t>
            </a:r>
            <a:endParaRPr kumimoji="1" lang="ja-JP" altLang="en-US" dirty="0"/>
          </a:p>
        </p:txBody>
      </p:sp>
      <p:sp>
        <p:nvSpPr>
          <p:cNvPr id="10" name="角丸四角形 9"/>
          <p:cNvSpPr/>
          <p:nvPr/>
        </p:nvSpPr>
        <p:spPr bwMode="auto">
          <a:xfrm>
            <a:off x="4305600" y="2905200"/>
            <a:ext cx="183519" cy="20774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  <p:cxnSp>
        <p:nvCxnSpPr>
          <p:cNvPr id="53" name="直線矢印コネクタ 52"/>
          <p:cNvCxnSpPr>
            <a:stCxn id="10" idx="3"/>
            <a:endCxn id="4" idx="1"/>
          </p:cNvCxnSpPr>
          <p:nvPr/>
        </p:nvCxnSpPr>
        <p:spPr bwMode="auto">
          <a:xfrm flipV="1">
            <a:off x="4489119" y="2441671"/>
            <a:ext cx="909431" cy="567401"/>
          </a:xfrm>
          <a:prstGeom prst="straightConnector1">
            <a:avLst/>
          </a:prstGeom>
          <a:solidFill>
            <a:schemeClr val="bg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</p:cxnSp>
      <p:pic>
        <p:nvPicPr>
          <p:cNvPr id="8" name="図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2689" y="3458785"/>
            <a:ext cx="4355438" cy="172236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9" name="角丸四角形 38"/>
          <p:cNvSpPr/>
          <p:nvPr/>
        </p:nvSpPr>
        <p:spPr bwMode="auto">
          <a:xfrm>
            <a:off x="4118963" y="3962946"/>
            <a:ext cx="1391742" cy="1228845"/>
          </a:xfrm>
          <a:prstGeom prst="roundRect">
            <a:avLst>
              <a:gd name="adj" fmla="val 15049"/>
            </a:avLst>
          </a:prstGeom>
          <a:noFill/>
          <a:ln w="38100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  <p:sp>
        <p:nvSpPr>
          <p:cNvPr id="40" name="角丸四角形吹き出し 39"/>
          <p:cNvSpPr/>
          <p:nvPr/>
        </p:nvSpPr>
        <p:spPr bwMode="auto">
          <a:xfrm>
            <a:off x="2779232" y="3596926"/>
            <a:ext cx="1496876" cy="351754"/>
          </a:xfrm>
          <a:prstGeom prst="wedgeRoundRectCallout">
            <a:avLst>
              <a:gd name="adj1" fmla="val 48732"/>
              <a:gd name="adj2" fmla="val 90576"/>
              <a:gd name="adj3" fmla="val 16667"/>
            </a:avLst>
          </a:prstGeom>
          <a:solidFill>
            <a:srgbClr val="FFFFCC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100" b="1" dirty="0" smtClean="0">
                <a:latin typeface="+mn-ea"/>
              </a:rPr>
              <a:t>Select staging</a:t>
            </a:r>
          </a:p>
        </p:txBody>
      </p:sp>
      <p:pic>
        <p:nvPicPr>
          <p:cNvPr id="15" name="図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6541" y="3279481"/>
            <a:ext cx="4607029" cy="2372735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9" name="直線矢印コネクタ 28"/>
          <p:cNvCxnSpPr>
            <a:stCxn id="39" idx="3"/>
            <a:endCxn id="15" idx="1"/>
          </p:cNvCxnSpPr>
          <p:nvPr/>
        </p:nvCxnSpPr>
        <p:spPr bwMode="auto">
          <a:xfrm flipV="1">
            <a:off x="5510705" y="4465849"/>
            <a:ext cx="1405836" cy="111520"/>
          </a:xfrm>
          <a:prstGeom prst="bentConnector3">
            <a:avLst>
              <a:gd name="adj1" fmla="val 50000"/>
            </a:avLst>
          </a:prstGeom>
          <a:solidFill>
            <a:schemeClr val="bg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</p:cxnSp>
      <p:sp>
        <p:nvSpPr>
          <p:cNvPr id="41" name="角丸四角形吹き出し 40"/>
          <p:cNvSpPr/>
          <p:nvPr/>
        </p:nvSpPr>
        <p:spPr bwMode="auto">
          <a:xfrm>
            <a:off x="9879482" y="3131050"/>
            <a:ext cx="2034706" cy="620851"/>
          </a:xfrm>
          <a:prstGeom prst="wedgeRoundRectCallout">
            <a:avLst>
              <a:gd name="adj1" fmla="val -83462"/>
              <a:gd name="adj2" fmla="val 45400"/>
              <a:gd name="adj3" fmla="val 16667"/>
            </a:avLst>
          </a:prstGeom>
          <a:solidFill>
            <a:srgbClr val="FFFFCC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ja-JP" sz="1100" b="1" dirty="0">
                <a:latin typeface="+mn-ea"/>
              </a:rPr>
              <a:t>ArgoCD synchronizes every 3 minutes.</a:t>
            </a:r>
            <a:endParaRPr lang="en-US" altLang="ja-JP" sz="1100" b="1" dirty="0" smtClean="0">
              <a:latin typeface="+mn-ea"/>
            </a:endParaRPr>
          </a:p>
        </p:txBody>
      </p:sp>
      <p:sp>
        <p:nvSpPr>
          <p:cNvPr id="23" name="角丸四角形 22"/>
          <p:cNvSpPr/>
          <p:nvPr/>
        </p:nvSpPr>
        <p:spPr bwMode="auto">
          <a:xfrm>
            <a:off x="7855422" y="1854045"/>
            <a:ext cx="696723" cy="78286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  <p:sp>
        <p:nvSpPr>
          <p:cNvPr id="31" name="テキスト ボックス 30"/>
          <p:cNvSpPr txBox="1"/>
          <p:nvPr/>
        </p:nvSpPr>
        <p:spPr>
          <a:xfrm>
            <a:off x="2963652" y="5307901"/>
            <a:ext cx="6264696" cy="830997"/>
          </a:xfrm>
          <a:prstGeom prst="rect">
            <a:avLst/>
          </a:prstGeom>
          <a:noFill/>
          <a:ln w="38100">
            <a:solidFill>
              <a:srgbClr val="C00000"/>
            </a:solidFill>
          </a:ln>
          <a:effectLst>
            <a:glow rad="101600">
              <a:schemeClr val="bg1">
                <a:alpha val="94000"/>
              </a:schemeClr>
            </a:glow>
          </a:effectLst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ja-JP" sz="2400" b="1" dirty="0">
                <a:ln w="19050">
                  <a:noFill/>
                </a:ln>
                <a:solidFill>
                  <a:srgbClr val="C00000"/>
                </a:solidFill>
                <a:effectLst>
                  <a:glow rad="101600">
                    <a:schemeClr val="bg1">
                      <a:alpha val="90000"/>
                    </a:schemeClr>
                  </a:glow>
                </a:effectLst>
                <a:latin typeface="Meiryo UI" panose="020B0604030504040204" pitchFamily="50" charset="-128"/>
                <a:ea typeface="Meiryo UI" panose="020B0604030504040204" pitchFamily="50" charset="-128"/>
              </a:rPr>
              <a:t>Let us check the deployed sample application</a:t>
            </a:r>
            <a:endParaRPr kumimoji="1" lang="ja-JP" altLang="en-US" sz="2400" b="1" dirty="0">
              <a:ln w="19050">
                <a:noFill/>
              </a:ln>
              <a:solidFill>
                <a:srgbClr val="C00000"/>
              </a:solidFill>
              <a:effectLst>
                <a:glow rad="101600">
                  <a:schemeClr val="bg1">
                    <a:alpha val="90000"/>
                  </a:schemeClr>
                </a:glow>
              </a:effectLst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2" name="二等辺三角形 31"/>
          <p:cNvSpPr/>
          <p:nvPr/>
        </p:nvSpPr>
        <p:spPr bwMode="auto">
          <a:xfrm flipV="1">
            <a:off x="5637347" y="6205031"/>
            <a:ext cx="917306" cy="309668"/>
          </a:xfrm>
          <a:prstGeom prst="triangle">
            <a:avLst/>
          </a:prstGeom>
          <a:solidFill>
            <a:srgbClr val="C00000"/>
          </a:solidFill>
          <a:ln w="12700">
            <a:solidFill>
              <a:srgbClr val="C0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  <p:cxnSp>
        <p:nvCxnSpPr>
          <p:cNvPr id="22" name="直線矢印コネクタ 21"/>
          <p:cNvCxnSpPr>
            <a:stCxn id="23" idx="2"/>
          </p:cNvCxnSpPr>
          <p:nvPr/>
        </p:nvCxnSpPr>
        <p:spPr bwMode="auto">
          <a:xfrm flipH="1">
            <a:off x="5558127" y="2636912"/>
            <a:ext cx="2645657" cy="1144525"/>
          </a:xfrm>
          <a:prstGeom prst="straightConnector1">
            <a:avLst/>
          </a:prstGeom>
          <a:solidFill>
            <a:schemeClr val="bg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</p:cxnSp>
      <p:sp>
        <p:nvSpPr>
          <p:cNvPr id="24" name="角丸四角形吹き出し 23"/>
          <p:cNvSpPr/>
          <p:nvPr/>
        </p:nvSpPr>
        <p:spPr bwMode="auto">
          <a:xfrm>
            <a:off x="9861587" y="3936915"/>
            <a:ext cx="2039755" cy="1131684"/>
          </a:xfrm>
          <a:prstGeom prst="wedgeRoundRectCallout">
            <a:avLst>
              <a:gd name="adj1" fmla="val -81310"/>
              <a:gd name="adj2" fmla="val -60706"/>
              <a:gd name="adj3" fmla="val 16667"/>
            </a:avLst>
          </a:prstGeom>
          <a:solidFill>
            <a:srgbClr val="FFFFCC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ja-JP" sz="1100" b="1" dirty="0">
                <a:latin typeface="+mn-ea"/>
              </a:rPr>
              <a:t>If the Sync status says "Sync OK", the operation is complete.</a:t>
            </a:r>
          </a:p>
          <a:p>
            <a:r>
              <a:rPr lang="en-US" altLang="ja-JP" sz="1100" b="1" dirty="0">
                <a:latin typeface="+mn-ea"/>
              </a:rPr>
              <a:t>※Make sure that the displayed </a:t>
            </a:r>
            <a:r>
              <a:rPr lang="en-US" altLang="ja-JP" sz="1100" b="1" dirty="0" smtClean="0">
                <a:latin typeface="+mn-ea"/>
              </a:rPr>
              <a:t>date/time </a:t>
            </a:r>
            <a:r>
              <a:rPr lang="en-US" altLang="ja-JP" sz="1100" b="1" dirty="0">
                <a:latin typeface="+mn-ea"/>
              </a:rPr>
              <a:t>is after the CD was run</a:t>
            </a:r>
            <a:r>
              <a:rPr lang="en-US" altLang="ja-JP" sz="1100" b="1" dirty="0" smtClean="0">
                <a:latin typeface="+mn-ea"/>
              </a:rPr>
              <a:t>.</a:t>
            </a:r>
          </a:p>
        </p:txBody>
      </p:sp>
      <p:sp>
        <p:nvSpPr>
          <p:cNvPr id="27" name="角丸四角形吹き出し 26"/>
          <p:cNvSpPr/>
          <p:nvPr/>
        </p:nvSpPr>
        <p:spPr bwMode="auto">
          <a:xfrm>
            <a:off x="8617567" y="1489279"/>
            <a:ext cx="3494661" cy="1512398"/>
          </a:xfrm>
          <a:prstGeom prst="wedgeRoundRectCallout">
            <a:avLst>
              <a:gd name="adj1" fmla="val -55799"/>
              <a:gd name="adj2" fmla="val -9315"/>
              <a:gd name="adj3" fmla="val 16667"/>
            </a:avLst>
          </a:prstGeom>
          <a:solidFill>
            <a:srgbClr val="FFFFCC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ja-JP" sz="1100" b="1" dirty="0" smtClean="0">
                <a:latin typeface="+mn-ea"/>
              </a:rPr>
              <a:t>Username: admin</a:t>
            </a:r>
            <a:br>
              <a:rPr lang="en-US" altLang="ja-JP" sz="1100" b="1" dirty="0" smtClean="0">
                <a:latin typeface="+mn-ea"/>
              </a:rPr>
            </a:br>
            <a:r>
              <a:rPr lang="en-US" altLang="ja-JP" sz="1100" b="1" dirty="0" smtClean="0">
                <a:latin typeface="+mn-ea"/>
              </a:rPr>
              <a:t>Password: iYSCKzx2wvxJnn4dCNwN</a:t>
            </a:r>
            <a:br>
              <a:rPr lang="en-US" altLang="ja-JP" sz="1100" b="1" dirty="0" smtClean="0">
                <a:latin typeface="+mn-ea"/>
              </a:rPr>
            </a:br>
            <a:r>
              <a:rPr lang="en-US" altLang="ja-JP" sz="1100" b="1" dirty="0" smtClean="0">
                <a:latin typeface="+mn-ea"/>
              </a:rPr>
              <a:t/>
            </a:r>
            <a:br>
              <a:rPr lang="en-US" altLang="ja-JP" sz="1100" b="1" dirty="0" smtClean="0">
                <a:latin typeface="+mn-ea"/>
              </a:rPr>
            </a:br>
            <a:r>
              <a:rPr lang="en-US" altLang="ja-JP" sz="1100" b="1" dirty="0" smtClean="0">
                <a:latin typeface="+mn-ea"/>
              </a:rPr>
              <a:t>Your browser might say that the connection is not secure. If that is the case, open up the “more information” tab and press “Access”.</a:t>
            </a:r>
          </a:p>
        </p:txBody>
      </p:sp>
    </p:spTree>
    <p:extLst>
      <p:ext uri="{BB962C8B-B14F-4D97-AF65-F5344CB8AC3E}">
        <p14:creationId xmlns:p14="http://schemas.microsoft.com/office/powerpoint/2010/main" val="1691565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図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1464" y="1844824"/>
            <a:ext cx="5382473" cy="431024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b="1" dirty="0" smtClean="0"/>
              <a:t>4.5 CI/CD Workflow No.1 (18/25)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ja-JP" dirty="0" smtClean="0"/>
              <a:t>Check </a:t>
            </a:r>
            <a:r>
              <a:rPr lang="en-US" altLang="ja-JP" dirty="0"/>
              <a:t>the Staging environment sample code.</a:t>
            </a:r>
            <a:endParaRPr kumimoji="1" lang="en-US" altLang="ja-JP" dirty="0" smtClean="0"/>
          </a:p>
          <a:p>
            <a:pPr lvl="1"/>
            <a:r>
              <a:rPr lang="en-US" altLang="ja-JP" dirty="0"/>
              <a:t>Access the sample application from the URL </a:t>
            </a:r>
            <a:r>
              <a:rPr lang="en-US" altLang="ja-JP" dirty="0" smtClean="0"/>
              <a:t>below</a:t>
            </a:r>
            <a:br>
              <a:rPr lang="en-US" altLang="ja-JP" dirty="0" smtClean="0"/>
            </a:br>
            <a:r>
              <a:rPr lang="en-US" altLang="ja-JP" dirty="0" smtClean="0"/>
              <a:t>	http</a:t>
            </a:r>
            <a:r>
              <a:rPr lang="en-US" altLang="ja-JP" dirty="0"/>
              <a:t>://[Kubernetes </a:t>
            </a:r>
            <a:r>
              <a:rPr lang="en-US" altLang="ja-JP" dirty="0" smtClean="0"/>
              <a:t>master</a:t>
            </a:r>
            <a:r>
              <a:rPr lang="ja-JP" altLang="en-US" dirty="0"/>
              <a:t> </a:t>
            </a:r>
            <a:r>
              <a:rPr lang="en-US" altLang="ja-JP" dirty="0" smtClean="0"/>
              <a:t>node IP address/Host name]:31001/front-end.html</a:t>
            </a:r>
            <a:endParaRPr lang="en-US" altLang="ja-JP" dirty="0"/>
          </a:p>
        </p:txBody>
      </p:sp>
      <p:sp>
        <p:nvSpPr>
          <p:cNvPr id="14" name="角丸四角形 13"/>
          <p:cNvSpPr/>
          <p:nvPr/>
        </p:nvSpPr>
        <p:spPr bwMode="auto">
          <a:xfrm>
            <a:off x="1403478" y="2378720"/>
            <a:ext cx="732081" cy="43969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  <p:sp>
        <p:nvSpPr>
          <p:cNvPr id="9" name="角丸四角形吹き出し 8"/>
          <p:cNvSpPr/>
          <p:nvPr/>
        </p:nvSpPr>
        <p:spPr bwMode="auto">
          <a:xfrm>
            <a:off x="6390309" y="1988839"/>
            <a:ext cx="5368934" cy="746943"/>
          </a:xfrm>
          <a:prstGeom prst="wedgeRoundRectCallout">
            <a:avLst>
              <a:gd name="adj1" fmla="val -127888"/>
              <a:gd name="adj2" fmla="val 27117"/>
              <a:gd name="adj3" fmla="val 16667"/>
            </a:avLst>
          </a:prstGeom>
          <a:solidFill>
            <a:srgbClr val="FFFFCC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ja-JP" sz="1100" b="1" dirty="0">
                <a:latin typeface="+mn-ea"/>
              </a:rPr>
              <a:t>Check that both "YEN" and "USD" is displayed and selectable from the Currency pulldown selection.</a:t>
            </a:r>
            <a:endParaRPr lang="ja-JP" altLang="en-US" sz="1100" b="1" dirty="0">
              <a:latin typeface="+mn-ea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2963652" y="5307901"/>
            <a:ext cx="6264696" cy="830997"/>
          </a:xfrm>
          <a:prstGeom prst="rect">
            <a:avLst/>
          </a:prstGeom>
          <a:noFill/>
          <a:ln w="38100">
            <a:solidFill>
              <a:srgbClr val="C00000"/>
            </a:solidFill>
          </a:ln>
          <a:effectLst>
            <a:glow rad="101600">
              <a:schemeClr val="bg1">
                <a:alpha val="94000"/>
              </a:schemeClr>
            </a:glow>
          </a:effectLst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ja-JP" sz="2400" b="1" dirty="0">
                <a:ln w="19050">
                  <a:noFill/>
                </a:ln>
                <a:solidFill>
                  <a:srgbClr val="C00000"/>
                </a:solidFill>
                <a:effectLst>
                  <a:glow rad="101600">
                    <a:schemeClr val="bg1">
                      <a:alpha val="90000"/>
                    </a:schemeClr>
                  </a:glow>
                </a:effectLst>
                <a:latin typeface="Meiryo UI" panose="020B0604030504040204" pitchFamily="50" charset="-128"/>
                <a:ea typeface="Meiryo UI" panose="020B0604030504040204" pitchFamily="50" charset="-128"/>
              </a:rPr>
              <a:t>Now let's deploy to the Production environment</a:t>
            </a:r>
            <a:endParaRPr kumimoji="1" lang="ja-JP" altLang="en-US" sz="2400" b="1" dirty="0">
              <a:ln w="19050">
                <a:noFill/>
              </a:ln>
              <a:solidFill>
                <a:srgbClr val="C00000"/>
              </a:solidFill>
              <a:effectLst>
                <a:glow rad="101600">
                  <a:schemeClr val="bg1">
                    <a:alpha val="90000"/>
                  </a:schemeClr>
                </a:glow>
              </a:effectLst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1" name="二等辺三角形 10"/>
          <p:cNvSpPr/>
          <p:nvPr/>
        </p:nvSpPr>
        <p:spPr bwMode="auto">
          <a:xfrm flipV="1">
            <a:off x="5637347" y="6205031"/>
            <a:ext cx="917306" cy="309668"/>
          </a:xfrm>
          <a:prstGeom prst="triangle">
            <a:avLst/>
          </a:prstGeom>
          <a:solidFill>
            <a:srgbClr val="C00000"/>
          </a:solidFill>
          <a:ln w="12700">
            <a:solidFill>
              <a:srgbClr val="C0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14029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直方体 49"/>
          <p:cNvSpPr/>
          <p:nvPr/>
        </p:nvSpPr>
        <p:spPr bwMode="auto">
          <a:xfrm>
            <a:off x="2315303" y="5817357"/>
            <a:ext cx="9541337" cy="669627"/>
          </a:xfrm>
          <a:prstGeom prst="cube">
            <a:avLst>
              <a:gd name="adj" fmla="val 39617"/>
            </a:avLst>
          </a:prstGeom>
          <a:solidFill>
            <a:schemeClr val="accent6">
              <a:lumMod val="10000"/>
              <a:lumOff val="90000"/>
            </a:schemeClr>
          </a:solidFill>
          <a:ln w="38100">
            <a:solidFill>
              <a:schemeClr val="tx1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  <p:sp>
        <p:nvSpPr>
          <p:cNvPr id="47" name="直方体 46"/>
          <p:cNvSpPr/>
          <p:nvPr/>
        </p:nvSpPr>
        <p:spPr bwMode="auto">
          <a:xfrm>
            <a:off x="9590504" y="4938629"/>
            <a:ext cx="1050900" cy="1000347"/>
          </a:xfrm>
          <a:prstGeom prst="cube">
            <a:avLst>
              <a:gd name="adj" fmla="val 16589"/>
            </a:avLst>
          </a:prstGeom>
          <a:solidFill>
            <a:schemeClr val="accent5">
              <a:lumMod val="25000"/>
              <a:lumOff val="75000"/>
            </a:schemeClr>
          </a:solidFill>
          <a:ln w="38100">
            <a:solidFill>
              <a:schemeClr val="accent5">
                <a:lumMod val="90000"/>
                <a:lumOff val="10000"/>
              </a:schemeClr>
            </a:solidFill>
          </a:ln>
          <a:effectLst>
            <a:glow rad="38100">
              <a:schemeClr val="bg1"/>
            </a:glow>
          </a:effectLst>
          <a:extLst/>
        </p:spPr>
        <p:txBody>
          <a:bodyPr rot="0" spcFirstLastPara="0" vertOverflow="overflow" horzOverflow="overflow" vert="horz" wrap="square" lIns="121920" tIns="96000" rIns="121920" bIns="6096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1200" b="1" dirty="0" smtClean="0">
                <a:solidFill>
                  <a:schemeClr val="accent5">
                    <a:lumMod val="90000"/>
                    <a:lumOff val="10000"/>
                  </a:schemeClr>
                </a:solidFill>
                <a:latin typeface="メイリオ"/>
                <a:ea typeface="メイリオ"/>
              </a:rPr>
              <a:t>UI</a:t>
            </a:r>
            <a:endParaRPr kumimoji="1" lang="en-US" altLang="ja-JP" sz="1200" b="1" i="0" u="none" strike="noStrike" kern="1200" cap="none" spc="0" normalizeH="0" baseline="0" noProof="0" dirty="0" smtClean="0">
              <a:ln>
                <a:noFill/>
              </a:ln>
              <a:solidFill>
                <a:schemeClr val="accent5">
                  <a:lumMod val="90000"/>
                  <a:lumOff val="10000"/>
                </a:schemeClr>
              </a:solidFill>
              <a:effectLst/>
              <a:uLnTx/>
              <a:uFillTx/>
              <a:latin typeface="メイリオ"/>
              <a:ea typeface="メイリオ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1100" b="1" dirty="0" smtClean="0">
                <a:solidFill>
                  <a:schemeClr val="accent5">
                    <a:lumMod val="90000"/>
                    <a:lumOff val="10000"/>
                  </a:schemeClr>
                </a:solidFill>
                <a:latin typeface="メイリオ"/>
                <a:ea typeface="メイリオ"/>
              </a:rPr>
              <a:t>(Pod)</a:t>
            </a:r>
            <a:endParaRPr kumimoji="1" lang="ja-JP" altLang="en-US" sz="1100" b="1" i="0" u="none" strike="noStrike" kern="1200" cap="none" normalizeH="0" baseline="0" noProof="0" dirty="0">
              <a:ln>
                <a:noFill/>
              </a:ln>
              <a:solidFill>
                <a:schemeClr val="accent5">
                  <a:lumMod val="90000"/>
                  <a:lumOff val="10000"/>
                </a:schemeClr>
              </a:solidFill>
              <a:effectLst/>
              <a:uLnTx/>
              <a:uFillTx/>
              <a:latin typeface="メイリオ"/>
              <a:ea typeface="メイリオ"/>
            </a:endParaRPr>
          </a:p>
        </p:txBody>
      </p:sp>
      <p:sp>
        <p:nvSpPr>
          <p:cNvPr id="48" name="直方体 47"/>
          <p:cNvSpPr/>
          <p:nvPr/>
        </p:nvSpPr>
        <p:spPr bwMode="auto">
          <a:xfrm>
            <a:off x="10599168" y="4934660"/>
            <a:ext cx="1050783" cy="1000800"/>
          </a:xfrm>
          <a:prstGeom prst="cube">
            <a:avLst>
              <a:gd name="adj" fmla="val 16589"/>
            </a:avLst>
          </a:prstGeom>
          <a:solidFill>
            <a:schemeClr val="accent5">
              <a:lumMod val="25000"/>
              <a:lumOff val="75000"/>
            </a:schemeClr>
          </a:solidFill>
          <a:ln w="38100">
            <a:solidFill>
              <a:schemeClr val="accent5">
                <a:lumMod val="90000"/>
                <a:lumOff val="10000"/>
              </a:schemeClr>
            </a:solidFill>
          </a:ln>
          <a:effectLst>
            <a:glow rad="38100">
              <a:schemeClr val="bg1"/>
            </a:glow>
          </a:effectLst>
          <a:extLst/>
        </p:spPr>
        <p:txBody>
          <a:bodyPr rot="0" spcFirstLastPara="0" vertOverflow="overflow" horzOverflow="overflow" vert="horz" wrap="square" lIns="121920" tIns="96000" rIns="121920" bIns="6096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1200" b="1" dirty="0" smtClean="0">
                <a:solidFill>
                  <a:schemeClr val="accent5">
                    <a:lumMod val="90000"/>
                    <a:lumOff val="10000"/>
                  </a:schemeClr>
                </a:solidFill>
                <a:latin typeface="メイリオ"/>
                <a:ea typeface="メイリオ"/>
              </a:rPr>
              <a:t>API</a:t>
            </a:r>
            <a:endParaRPr kumimoji="1" lang="en-US" altLang="ja-JP" sz="1200" b="1" i="0" u="none" strike="noStrike" kern="1200" cap="none" spc="0" normalizeH="0" baseline="0" noProof="0" dirty="0" smtClean="0">
              <a:ln>
                <a:noFill/>
              </a:ln>
              <a:solidFill>
                <a:schemeClr val="accent5">
                  <a:lumMod val="90000"/>
                  <a:lumOff val="10000"/>
                </a:schemeClr>
              </a:solidFill>
              <a:effectLst/>
              <a:uLnTx/>
              <a:uFillTx/>
              <a:latin typeface="メイリオ"/>
              <a:ea typeface="メイリオ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1100" b="1" dirty="0" smtClean="0">
                <a:solidFill>
                  <a:schemeClr val="accent5">
                    <a:lumMod val="90000"/>
                    <a:lumOff val="10000"/>
                  </a:schemeClr>
                </a:solidFill>
                <a:latin typeface="メイリオ"/>
                <a:ea typeface="メイリオ"/>
              </a:rPr>
              <a:t>(Pod)</a:t>
            </a:r>
            <a:endParaRPr kumimoji="1" lang="ja-JP" altLang="en-US" sz="1400" b="1" i="0" u="none" strike="noStrike" kern="1200" cap="none" spc="0" normalizeH="0" baseline="0" noProof="0" dirty="0">
              <a:ln>
                <a:noFill/>
              </a:ln>
              <a:solidFill>
                <a:schemeClr val="accent5">
                  <a:lumMod val="90000"/>
                  <a:lumOff val="10000"/>
                </a:schemeClr>
              </a:solidFill>
              <a:effectLst/>
              <a:uLnTx/>
              <a:uFillTx/>
              <a:latin typeface="メイリオ"/>
              <a:ea typeface="メイリオ"/>
            </a:endParaRPr>
          </a:p>
        </p:txBody>
      </p:sp>
      <p:pic>
        <p:nvPicPr>
          <p:cNvPr id="49" name="Picture 2" descr="python, 垂直, ロゴ アイコン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8841" y="5147600"/>
            <a:ext cx="406788" cy="454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図 5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5695" y="5126691"/>
            <a:ext cx="464052" cy="491965"/>
          </a:xfrm>
          <a:prstGeom prst="rect">
            <a:avLst/>
          </a:prstGeom>
        </p:spPr>
      </p:pic>
      <p:sp>
        <p:nvSpPr>
          <p:cNvPr id="70" name="直方体 69"/>
          <p:cNvSpPr/>
          <p:nvPr/>
        </p:nvSpPr>
        <p:spPr bwMode="auto">
          <a:xfrm>
            <a:off x="2521525" y="2563646"/>
            <a:ext cx="4634195" cy="3468477"/>
          </a:xfrm>
          <a:prstGeom prst="cube">
            <a:avLst>
              <a:gd name="adj" fmla="val 4533"/>
            </a:avLst>
          </a:prstGeom>
          <a:solidFill>
            <a:schemeClr val="accent3">
              <a:lumMod val="10000"/>
              <a:lumOff val="90000"/>
            </a:schemeClr>
          </a:solidFill>
          <a:ln w="38100">
            <a:solidFill>
              <a:schemeClr val="accent3">
                <a:lumMod val="90000"/>
                <a:lumOff val="10000"/>
              </a:schemeClr>
            </a:solidFill>
          </a:ln>
          <a:effectLst>
            <a:glow rad="38100">
              <a:schemeClr val="bg1"/>
            </a:glow>
          </a:effectLst>
          <a:extLst/>
        </p:spPr>
        <p:txBody>
          <a:bodyPr rot="0" spcFirstLastPara="0" vertOverflow="overflow" horzOverflow="overflow" vert="horz" wrap="square" lIns="121920" tIns="96000" rIns="121920" bIns="6096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accent3">
                  <a:lumMod val="90000"/>
                  <a:lumOff val="10000"/>
                </a:schemeClr>
              </a:solidFill>
              <a:effectLst/>
              <a:uLnTx/>
              <a:uFillTx/>
              <a:latin typeface="メイリオ"/>
              <a:ea typeface="メイリオ"/>
            </a:endParaRPr>
          </a:p>
        </p:txBody>
      </p:sp>
      <p:sp>
        <p:nvSpPr>
          <p:cNvPr id="77" name="正方形/長方形 76"/>
          <p:cNvSpPr/>
          <p:nvPr/>
        </p:nvSpPr>
        <p:spPr bwMode="auto">
          <a:xfrm>
            <a:off x="333407" y="2640411"/>
            <a:ext cx="2108849" cy="987058"/>
          </a:xfrm>
          <a:prstGeom prst="rect">
            <a:avLst/>
          </a:prstGeom>
          <a:solidFill>
            <a:schemeClr val="accent6">
              <a:lumMod val="10000"/>
              <a:lumOff val="90000"/>
            </a:schemeClr>
          </a:solidFill>
          <a:ln w="28575">
            <a:solidFill>
              <a:srgbClr val="0070C0"/>
            </a:solidFill>
          </a:ln>
          <a:effectLst/>
          <a:extLst/>
        </p:spPr>
        <p:txBody>
          <a:bodyPr rot="0" spcFirstLastPara="0" vertOverflow="overflow" horzOverflow="overflow" vert="horz" wrap="non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 sz="1200" b="1" dirty="0"/>
          </a:p>
        </p:txBody>
      </p:sp>
      <p:sp>
        <p:nvSpPr>
          <p:cNvPr id="105" name="正方形/長方形 104"/>
          <p:cNvSpPr/>
          <p:nvPr/>
        </p:nvSpPr>
        <p:spPr bwMode="auto">
          <a:xfrm>
            <a:off x="376032" y="2876517"/>
            <a:ext cx="4400402" cy="685139"/>
          </a:xfrm>
          <a:prstGeom prst="rect">
            <a:avLst/>
          </a:prstGeom>
          <a:solidFill>
            <a:srgbClr val="FFC000">
              <a:alpha val="40000"/>
            </a:srgbClr>
          </a:solidFill>
          <a:ln w="28575">
            <a:noFill/>
          </a:ln>
          <a:effectLst/>
          <a:extLst/>
        </p:spPr>
        <p:txBody>
          <a:bodyPr rot="0" spcFirstLastPara="0" vertOverflow="overflow" horzOverflow="overflow" vert="horz" wrap="non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 sz="1200" b="1" dirty="0"/>
          </a:p>
        </p:txBody>
      </p:sp>
      <p:sp>
        <p:nvSpPr>
          <p:cNvPr id="106" name="正方形/長方形 105"/>
          <p:cNvSpPr/>
          <p:nvPr/>
        </p:nvSpPr>
        <p:spPr bwMode="auto">
          <a:xfrm>
            <a:off x="2600776" y="3554269"/>
            <a:ext cx="2175658" cy="1229531"/>
          </a:xfrm>
          <a:prstGeom prst="rect">
            <a:avLst/>
          </a:prstGeom>
          <a:solidFill>
            <a:srgbClr val="FFC000">
              <a:alpha val="40000"/>
            </a:srgbClr>
          </a:solidFill>
          <a:ln w="28575">
            <a:noFill/>
          </a:ln>
          <a:effectLst/>
          <a:extLst/>
        </p:spPr>
        <p:txBody>
          <a:bodyPr rot="0" spcFirstLastPara="0" vertOverflow="overflow" horzOverflow="overflow" vert="horz" wrap="non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 sz="1200" b="1" dirty="0"/>
          </a:p>
        </p:txBody>
      </p:sp>
      <p:sp>
        <p:nvSpPr>
          <p:cNvPr id="107" name="正方形/長方形 106"/>
          <p:cNvSpPr/>
          <p:nvPr/>
        </p:nvSpPr>
        <p:spPr bwMode="auto">
          <a:xfrm>
            <a:off x="2600776" y="4792113"/>
            <a:ext cx="4410516" cy="1215824"/>
          </a:xfrm>
          <a:prstGeom prst="rect">
            <a:avLst/>
          </a:prstGeom>
          <a:solidFill>
            <a:srgbClr val="00B0F0">
              <a:alpha val="40000"/>
            </a:srgbClr>
          </a:solidFill>
          <a:ln w="28575">
            <a:noFill/>
          </a:ln>
          <a:effectLst/>
          <a:extLst/>
        </p:spPr>
        <p:txBody>
          <a:bodyPr rot="0" spcFirstLastPara="0" vertOverflow="overflow" horzOverflow="overflow" vert="horz" wrap="non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 sz="1200" b="1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quarter" idx="10"/>
          </p:nvPr>
        </p:nvSpPr>
        <p:spPr>
          <a:xfrm>
            <a:off x="239350" y="836712"/>
            <a:ext cx="11713301" cy="5650272"/>
          </a:xfrm>
        </p:spPr>
        <p:txBody>
          <a:bodyPr>
            <a:normAutofit/>
          </a:bodyPr>
          <a:lstStyle/>
          <a:p>
            <a:r>
              <a:rPr lang="en-US" altLang="ja-JP" dirty="0" smtClean="0"/>
              <a:t>Deploy to Production environment</a:t>
            </a:r>
            <a:endParaRPr lang="ja-JP" altLang="en-US" dirty="0" smtClean="0"/>
          </a:p>
          <a:p>
            <a:pPr marL="180000" lvl="1" indent="0">
              <a:buNone/>
            </a:pPr>
            <a:r>
              <a:rPr lang="en-US" altLang="ja-JP" dirty="0" smtClean="0"/>
              <a:t>Now </a:t>
            </a:r>
            <a:r>
              <a:rPr lang="en-US" altLang="ja-JP" dirty="0"/>
              <a:t>that we have deployed to the Staging environment and checked that everything functions as it should, we can now deploy to the Production environment.</a:t>
            </a:r>
            <a:endParaRPr lang="en-US" altLang="ja-JP" dirty="0" smtClean="0"/>
          </a:p>
          <a:p>
            <a:pPr lvl="1"/>
            <a:endParaRPr lang="en-US" altLang="ja-JP" dirty="0"/>
          </a:p>
        </p:txBody>
      </p:sp>
      <p:sp>
        <p:nvSpPr>
          <p:cNvPr id="6" name="タイトル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ja-JP" b="1" dirty="0" smtClean="0"/>
              <a:t>4.5 CI/CD Workflow No.1 (19/25)</a:t>
            </a:r>
            <a:endParaRPr lang="en-US" altLang="ja-JP" b="1" dirty="0"/>
          </a:p>
        </p:txBody>
      </p:sp>
      <p:pic>
        <p:nvPicPr>
          <p:cNvPr id="51" name="図 5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2504" y="6177333"/>
            <a:ext cx="1106935" cy="239077"/>
          </a:xfrm>
          <a:prstGeom prst="rect">
            <a:avLst/>
          </a:prstGeom>
        </p:spPr>
      </p:pic>
      <p:sp>
        <p:nvSpPr>
          <p:cNvPr id="52" name="正方形/長方形 51"/>
          <p:cNvSpPr/>
          <p:nvPr/>
        </p:nvSpPr>
        <p:spPr bwMode="auto">
          <a:xfrm>
            <a:off x="424556" y="2993328"/>
            <a:ext cx="1944216" cy="420465"/>
          </a:xfrm>
          <a:prstGeom prst="rect">
            <a:avLst/>
          </a:prstGeom>
          <a:solidFill>
            <a:schemeClr val="bg1">
              <a:lumMod val="65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  <a:effectLst/>
          <a:extLst/>
        </p:spPr>
        <p:txBody>
          <a:bodyPr rot="0" spcFirstLastPara="0" vertOverflow="overflow" horzOverflow="overflow" vert="horz" wrap="non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200" b="1" dirty="0">
                <a:solidFill>
                  <a:schemeClr val="bg1">
                    <a:lumMod val="50000"/>
                  </a:schemeClr>
                </a:solidFill>
              </a:rPr>
              <a:t>Commit</a:t>
            </a:r>
            <a:r>
              <a:rPr lang="ja-JP" altLang="en-US" sz="1200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ja-JP" sz="1200" b="1" dirty="0">
                <a:solidFill>
                  <a:schemeClr val="bg1">
                    <a:lumMod val="50000"/>
                  </a:schemeClr>
                </a:solidFill>
              </a:rPr>
              <a:t>&amp;</a:t>
            </a:r>
            <a:r>
              <a:rPr lang="ja-JP" altLang="en-US" sz="1200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ja-JP" sz="1200" b="1" dirty="0">
                <a:solidFill>
                  <a:schemeClr val="bg1">
                    <a:lumMod val="50000"/>
                  </a:schemeClr>
                </a:solidFill>
              </a:rPr>
              <a:t>Push</a:t>
            </a:r>
            <a:br>
              <a:rPr lang="en-US" altLang="ja-JP" sz="1200" b="1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altLang="ja-JP" sz="1200" b="1" dirty="0">
                <a:solidFill>
                  <a:schemeClr val="bg1">
                    <a:lumMod val="50000"/>
                  </a:schemeClr>
                </a:solidFill>
              </a:rPr>
              <a:t>Application code</a:t>
            </a:r>
            <a:endParaRPr lang="ja-JP" altLang="en-US" sz="12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4" name="正方形/長方形 53"/>
          <p:cNvSpPr/>
          <p:nvPr/>
        </p:nvSpPr>
        <p:spPr bwMode="auto">
          <a:xfrm>
            <a:off x="2696274" y="2994203"/>
            <a:ext cx="1944000" cy="420465"/>
          </a:xfrm>
          <a:prstGeom prst="rect">
            <a:avLst/>
          </a:prstGeom>
          <a:solidFill>
            <a:schemeClr val="bg1">
              <a:lumMod val="65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  <a:effectLst/>
          <a:extLst/>
        </p:spPr>
        <p:txBody>
          <a:bodyPr rot="0" spcFirstLastPara="0" vertOverflow="overflow" horzOverflow="overflow" vert="horz" wrap="non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200" b="1" dirty="0">
                <a:solidFill>
                  <a:schemeClr val="bg1">
                    <a:lumMod val="50000"/>
                  </a:schemeClr>
                </a:solidFill>
              </a:rPr>
              <a:t>Check CI results</a:t>
            </a:r>
            <a:endParaRPr lang="ja-JP" altLang="en-US" sz="1200" b="1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56" name="正方形/長方形 55"/>
          <p:cNvSpPr/>
          <p:nvPr/>
        </p:nvSpPr>
        <p:spPr bwMode="auto">
          <a:xfrm>
            <a:off x="2695676" y="3627468"/>
            <a:ext cx="1944000" cy="420465"/>
          </a:xfrm>
          <a:prstGeom prst="rect">
            <a:avLst/>
          </a:prstGeom>
          <a:solidFill>
            <a:schemeClr val="bg1">
              <a:lumMod val="65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  <a:effectLst/>
          <a:extLst/>
        </p:spPr>
        <p:txBody>
          <a:bodyPr rot="0" spcFirstLastPara="0" vertOverflow="overflow" horzOverflow="overflow" vert="horz" wrap="non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200" b="1" dirty="0">
                <a:solidFill>
                  <a:schemeClr val="bg1">
                    <a:lumMod val="50000"/>
                  </a:schemeClr>
                </a:solidFill>
              </a:rPr>
              <a:t>Upload </a:t>
            </a:r>
          </a:p>
          <a:p>
            <a:pPr algn="ctr"/>
            <a:r>
              <a:rPr lang="en-US" altLang="ja-JP" sz="1200" b="1" dirty="0">
                <a:solidFill>
                  <a:schemeClr val="bg1">
                    <a:lumMod val="50000"/>
                  </a:schemeClr>
                </a:solidFill>
              </a:rPr>
              <a:t>Manifest template</a:t>
            </a:r>
            <a:endParaRPr lang="ja-JP" altLang="en-US" sz="1200" b="1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57" name="正方形/長方形 56"/>
          <p:cNvSpPr/>
          <p:nvPr/>
        </p:nvSpPr>
        <p:spPr bwMode="auto">
          <a:xfrm>
            <a:off x="2695676" y="4260733"/>
            <a:ext cx="1944000" cy="420465"/>
          </a:xfrm>
          <a:prstGeom prst="rect">
            <a:avLst/>
          </a:prstGeom>
          <a:solidFill>
            <a:schemeClr val="bg1">
              <a:lumMod val="65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  <a:effectLst/>
          <a:extLst/>
        </p:spPr>
        <p:txBody>
          <a:bodyPr rot="0" spcFirstLastPara="0" vertOverflow="overflow" horzOverflow="overflow" vert="horz" wrap="non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200" b="1" dirty="0">
                <a:solidFill>
                  <a:schemeClr val="bg1">
                    <a:lumMod val="50000"/>
                  </a:schemeClr>
                </a:solidFill>
              </a:rPr>
              <a:t>Configure </a:t>
            </a:r>
            <a:br>
              <a:rPr lang="en-US" altLang="ja-JP" sz="1200" b="1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altLang="ja-JP" sz="1200" b="1" dirty="0">
                <a:solidFill>
                  <a:schemeClr val="bg1">
                    <a:lumMod val="50000"/>
                  </a:schemeClr>
                </a:solidFill>
              </a:rPr>
              <a:t>Manifest parameters</a:t>
            </a:r>
            <a:endParaRPr lang="ja-JP" altLang="en-US" sz="1200" b="1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58" name="正方形/長方形 57"/>
          <p:cNvSpPr/>
          <p:nvPr/>
        </p:nvSpPr>
        <p:spPr bwMode="auto">
          <a:xfrm>
            <a:off x="2693641" y="4893997"/>
            <a:ext cx="1944000" cy="420465"/>
          </a:xfrm>
          <a:prstGeom prst="rect">
            <a:avLst/>
          </a:prstGeom>
          <a:solidFill>
            <a:schemeClr val="bg1">
              <a:lumMod val="65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  <a:effectLst/>
          <a:extLst/>
        </p:spPr>
        <p:txBody>
          <a:bodyPr rot="0" spcFirstLastPara="0" vertOverflow="overflow" horzOverflow="overflow" vert="horz" wrap="non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200" b="1" dirty="0">
                <a:solidFill>
                  <a:schemeClr val="bg1">
                    <a:lumMod val="50000"/>
                  </a:schemeClr>
                </a:solidFill>
              </a:rPr>
              <a:t>Start CD to </a:t>
            </a:r>
            <a:br>
              <a:rPr lang="en-US" altLang="ja-JP" sz="1200" b="1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altLang="ja-JP" sz="1200" b="1" dirty="0">
                <a:solidFill>
                  <a:schemeClr val="bg1">
                    <a:lumMod val="50000"/>
                  </a:schemeClr>
                </a:solidFill>
              </a:rPr>
              <a:t>Staging environment</a:t>
            </a:r>
          </a:p>
        </p:txBody>
      </p:sp>
      <p:sp>
        <p:nvSpPr>
          <p:cNvPr id="59" name="正方形/長方形 58"/>
          <p:cNvSpPr/>
          <p:nvPr/>
        </p:nvSpPr>
        <p:spPr bwMode="auto">
          <a:xfrm>
            <a:off x="2693749" y="5527261"/>
            <a:ext cx="1944000" cy="420465"/>
          </a:xfrm>
          <a:prstGeom prst="rect">
            <a:avLst/>
          </a:prstGeom>
          <a:solidFill>
            <a:schemeClr val="bg1">
              <a:lumMod val="65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  <a:effectLst/>
          <a:extLst/>
        </p:spPr>
        <p:txBody>
          <a:bodyPr rot="0" spcFirstLastPara="0" vertOverflow="overflow" horzOverflow="overflow" vert="horz" wrap="non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200" b="1" dirty="0">
                <a:solidFill>
                  <a:schemeClr val="bg1">
                    <a:lumMod val="50000"/>
                  </a:schemeClr>
                </a:solidFill>
              </a:rPr>
              <a:t>Check CD results</a:t>
            </a:r>
          </a:p>
        </p:txBody>
      </p:sp>
      <p:sp>
        <p:nvSpPr>
          <p:cNvPr id="65" name="直方体 64"/>
          <p:cNvSpPr/>
          <p:nvPr/>
        </p:nvSpPr>
        <p:spPr bwMode="auto">
          <a:xfrm>
            <a:off x="7293465" y="4925578"/>
            <a:ext cx="1050900" cy="1000347"/>
          </a:xfrm>
          <a:prstGeom prst="cube">
            <a:avLst>
              <a:gd name="adj" fmla="val 16589"/>
            </a:avLst>
          </a:prstGeom>
          <a:solidFill>
            <a:schemeClr val="bg1">
              <a:lumMod val="65000"/>
            </a:schemeClr>
          </a:solidFill>
          <a:ln w="38100">
            <a:solidFill>
              <a:schemeClr val="tx1">
                <a:lumMod val="50000"/>
                <a:lumOff val="50000"/>
              </a:schemeClr>
            </a:solidFill>
          </a:ln>
          <a:effectLst>
            <a:glow rad="38100">
              <a:schemeClr val="bg1"/>
            </a:glow>
          </a:effectLst>
          <a:extLst/>
        </p:spPr>
        <p:txBody>
          <a:bodyPr rot="0" spcFirstLastPara="0" vertOverflow="overflow" horzOverflow="overflow" vert="horz" wrap="square" lIns="121920" tIns="96000" rIns="121920" bIns="6096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1200" b="1" dirty="0" smtClean="0">
                <a:solidFill>
                  <a:schemeClr val="bg1">
                    <a:lumMod val="50000"/>
                  </a:schemeClr>
                </a:solidFill>
                <a:latin typeface="メイリオ"/>
                <a:ea typeface="メイリオ"/>
              </a:rPr>
              <a:t>UI</a:t>
            </a:r>
            <a:endParaRPr kumimoji="1" lang="en-US" altLang="ja-JP" sz="1200" b="1" i="0" u="none" strike="noStrike" kern="1200" cap="none" spc="0" normalizeH="0" baseline="0" noProof="0" dirty="0" smtClean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メイリオ"/>
              <a:ea typeface="メイリオ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1100" b="1" dirty="0" smtClean="0">
                <a:solidFill>
                  <a:schemeClr val="bg1">
                    <a:lumMod val="50000"/>
                  </a:schemeClr>
                </a:solidFill>
                <a:latin typeface="メイリオ"/>
                <a:ea typeface="メイリオ"/>
              </a:rPr>
              <a:t>(Pod)</a:t>
            </a:r>
            <a:endParaRPr kumimoji="1" lang="ja-JP" altLang="en-US" sz="1100" b="1" i="0" u="none" strike="noStrike" kern="1200" cap="none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メイリオ"/>
              <a:ea typeface="メイリオ"/>
            </a:endParaRPr>
          </a:p>
        </p:txBody>
      </p:sp>
      <p:sp>
        <p:nvSpPr>
          <p:cNvPr id="66" name="直方体 65"/>
          <p:cNvSpPr/>
          <p:nvPr/>
        </p:nvSpPr>
        <p:spPr bwMode="auto">
          <a:xfrm>
            <a:off x="8302129" y="4921609"/>
            <a:ext cx="1050783" cy="1000800"/>
          </a:xfrm>
          <a:prstGeom prst="cube">
            <a:avLst>
              <a:gd name="adj" fmla="val 16589"/>
            </a:avLst>
          </a:prstGeom>
          <a:solidFill>
            <a:schemeClr val="bg1">
              <a:lumMod val="65000"/>
            </a:schemeClr>
          </a:solidFill>
          <a:ln w="38100">
            <a:solidFill>
              <a:schemeClr val="tx1">
                <a:lumMod val="50000"/>
                <a:lumOff val="50000"/>
              </a:schemeClr>
            </a:solidFill>
          </a:ln>
          <a:effectLst>
            <a:glow rad="38100">
              <a:schemeClr val="bg1"/>
            </a:glow>
          </a:effectLst>
          <a:extLst/>
        </p:spPr>
        <p:txBody>
          <a:bodyPr rot="0" spcFirstLastPara="0" vertOverflow="overflow" horzOverflow="overflow" vert="horz" wrap="square" lIns="121920" tIns="96000" rIns="121920" bIns="6096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1200" b="1" dirty="0" smtClean="0">
                <a:solidFill>
                  <a:schemeClr val="bg1">
                    <a:lumMod val="50000"/>
                  </a:schemeClr>
                </a:solidFill>
                <a:latin typeface="メイリオ"/>
                <a:ea typeface="メイリオ"/>
              </a:rPr>
              <a:t>API</a:t>
            </a:r>
            <a:endParaRPr kumimoji="1" lang="en-US" altLang="ja-JP" sz="1200" b="1" i="0" u="none" strike="noStrike" kern="1200" cap="none" spc="0" normalizeH="0" baseline="0" noProof="0" dirty="0" smtClean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メイリオ"/>
              <a:ea typeface="メイリオ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1100" b="1" dirty="0" smtClean="0">
                <a:solidFill>
                  <a:schemeClr val="bg1">
                    <a:lumMod val="50000"/>
                  </a:schemeClr>
                </a:solidFill>
                <a:latin typeface="メイリオ"/>
                <a:ea typeface="メイリオ"/>
              </a:rPr>
              <a:t>(Pod)</a:t>
            </a:r>
            <a:endParaRPr kumimoji="1" lang="ja-JP" alt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メイリオ"/>
              <a:ea typeface="メイリオ"/>
            </a:endParaRPr>
          </a:p>
        </p:txBody>
      </p:sp>
      <p:sp>
        <p:nvSpPr>
          <p:cNvPr id="67" name="角丸四角形 66"/>
          <p:cNvSpPr/>
          <p:nvPr/>
        </p:nvSpPr>
        <p:spPr bwMode="auto">
          <a:xfrm>
            <a:off x="7179311" y="4783801"/>
            <a:ext cx="2235399" cy="1224136"/>
          </a:xfrm>
          <a:prstGeom prst="roundRect">
            <a:avLst>
              <a:gd name="adj" fmla="val 11842"/>
            </a:avLst>
          </a:prstGeom>
          <a:noFill/>
          <a:ln w="38100">
            <a:solidFill>
              <a:schemeClr val="tx1">
                <a:lumMod val="50000"/>
                <a:lumOff val="50000"/>
              </a:schemeClr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  <p:sp>
        <p:nvSpPr>
          <p:cNvPr id="69" name="テキスト ボックス 68"/>
          <p:cNvSpPr txBox="1"/>
          <p:nvPr/>
        </p:nvSpPr>
        <p:spPr>
          <a:xfrm>
            <a:off x="7398123" y="4623080"/>
            <a:ext cx="14765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b="1" dirty="0">
                <a:solidFill>
                  <a:schemeClr val="bg1">
                    <a:lumMod val="50000"/>
                  </a:schemeClr>
                </a:solidFill>
                <a:effectLst>
                  <a:glow rad="127000">
                    <a:schemeClr val="bg1"/>
                  </a:glow>
                </a:effectLst>
              </a:rPr>
              <a:t>Staging</a:t>
            </a:r>
            <a:r>
              <a:rPr lang="ja-JP" altLang="en-US" sz="1600" b="1" dirty="0">
                <a:solidFill>
                  <a:schemeClr val="bg1">
                    <a:lumMod val="50000"/>
                  </a:schemeClr>
                </a:solidFill>
                <a:effectLst>
                  <a:glow rad="127000">
                    <a:schemeClr val="bg1"/>
                  </a:glow>
                </a:effectLst>
              </a:rPr>
              <a:t> </a:t>
            </a:r>
            <a:r>
              <a:rPr lang="en-US" altLang="ja-JP" sz="1600" b="1" dirty="0">
                <a:solidFill>
                  <a:schemeClr val="bg1">
                    <a:lumMod val="50000"/>
                  </a:schemeClr>
                </a:solidFill>
                <a:effectLst>
                  <a:glow rad="127000">
                    <a:schemeClr val="bg1"/>
                  </a:glow>
                </a:effectLst>
              </a:rPr>
              <a:t>env</a:t>
            </a:r>
          </a:p>
        </p:txBody>
      </p:sp>
      <p:sp>
        <p:nvSpPr>
          <p:cNvPr id="71" name="テキスト ボックス 70"/>
          <p:cNvSpPr txBox="1"/>
          <p:nvPr/>
        </p:nvSpPr>
        <p:spPr>
          <a:xfrm>
            <a:off x="2590919" y="2604004"/>
            <a:ext cx="14765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600" b="1" dirty="0" smtClean="0">
                <a:solidFill>
                  <a:schemeClr val="accent3">
                    <a:lumMod val="90000"/>
                    <a:lumOff val="10000"/>
                  </a:schemeClr>
                </a:solidFill>
                <a:effectLst>
                  <a:glow rad="127000">
                    <a:schemeClr val="bg1"/>
                  </a:glow>
                </a:effectLst>
              </a:rPr>
              <a:t>EPOCH</a:t>
            </a:r>
          </a:p>
        </p:txBody>
      </p:sp>
      <p:sp>
        <p:nvSpPr>
          <p:cNvPr id="73" name="フリーフォーム 72"/>
          <p:cNvSpPr>
            <a:spLocks noChangeAspect="1"/>
          </p:cNvSpPr>
          <p:nvPr/>
        </p:nvSpPr>
        <p:spPr bwMode="auto">
          <a:xfrm>
            <a:off x="1074673" y="1825820"/>
            <a:ext cx="720022" cy="742363"/>
          </a:xfrm>
          <a:custGeom>
            <a:avLst/>
            <a:gdLst>
              <a:gd name="connsiteX0" fmla="*/ 263032 w 6651624"/>
              <a:gd name="connsiteY0" fmla="*/ 6332538 h 6858001"/>
              <a:gd name="connsiteX1" fmla="*/ 6388173 w 6651624"/>
              <a:gd name="connsiteY1" fmla="*/ 6332538 h 6858001"/>
              <a:gd name="connsiteX2" fmla="*/ 6651624 w 6651624"/>
              <a:gd name="connsiteY2" fmla="*/ 6594433 h 6858001"/>
              <a:gd name="connsiteX3" fmla="*/ 6388173 w 6651624"/>
              <a:gd name="connsiteY3" fmla="*/ 6858001 h 6858001"/>
              <a:gd name="connsiteX4" fmla="*/ 263032 w 6651624"/>
              <a:gd name="connsiteY4" fmla="*/ 6858001 h 6858001"/>
              <a:gd name="connsiteX5" fmla="*/ 0 w 6651624"/>
              <a:gd name="connsiteY5" fmla="*/ 6594433 h 6858001"/>
              <a:gd name="connsiteX6" fmla="*/ 263032 w 6651624"/>
              <a:gd name="connsiteY6" fmla="*/ 6332538 h 6858001"/>
              <a:gd name="connsiteX7" fmla="*/ 5433654 w 6651624"/>
              <a:gd name="connsiteY7" fmla="*/ 4567238 h 6858001"/>
              <a:gd name="connsiteX8" fmla="*/ 5574697 w 6651624"/>
              <a:gd name="connsiteY8" fmla="*/ 4825583 h 6858001"/>
              <a:gd name="connsiteX9" fmla="*/ 5558745 w 6651624"/>
              <a:gd name="connsiteY9" fmla="*/ 5344786 h 6858001"/>
              <a:gd name="connsiteX10" fmla="*/ 5316537 w 6651624"/>
              <a:gd name="connsiteY10" fmla="*/ 5526088 h 6858001"/>
              <a:gd name="connsiteX11" fmla="*/ 5433654 w 6651624"/>
              <a:gd name="connsiteY11" fmla="*/ 4567238 h 6858001"/>
              <a:gd name="connsiteX12" fmla="*/ 1217972 w 6651624"/>
              <a:gd name="connsiteY12" fmla="*/ 4567238 h 6858001"/>
              <a:gd name="connsiteX13" fmla="*/ 1335087 w 6651624"/>
              <a:gd name="connsiteY13" fmla="*/ 5526088 h 6858001"/>
              <a:gd name="connsiteX14" fmla="*/ 1092880 w 6651624"/>
              <a:gd name="connsiteY14" fmla="*/ 5344786 h 6858001"/>
              <a:gd name="connsiteX15" fmla="*/ 1076929 w 6651624"/>
              <a:gd name="connsiteY15" fmla="*/ 4825583 h 6858001"/>
              <a:gd name="connsiteX16" fmla="*/ 1217972 w 6651624"/>
              <a:gd name="connsiteY16" fmla="*/ 4567238 h 6858001"/>
              <a:gd name="connsiteX17" fmla="*/ 1289050 w 6651624"/>
              <a:gd name="connsiteY17" fmla="*/ 4144963 h 6858001"/>
              <a:gd name="connsiteX18" fmla="*/ 5362574 w 6651624"/>
              <a:gd name="connsiteY18" fmla="*/ 4144963 h 6858001"/>
              <a:gd name="connsiteX19" fmla="*/ 5111749 w 6651624"/>
              <a:gd name="connsiteY19" fmla="*/ 6197601 h 6858001"/>
              <a:gd name="connsiteX20" fmla="*/ 1538287 w 6651624"/>
              <a:gd name="connsiteY20" fmla="*/ 6197601 h 6858001"/>
              <a:gd name="connsiteX21" fmla="*/ 3148012 w 6651624"/>
              <a:gd name="connsiteY21" fmla="*/ 2946400 h 6858001"/>
              <a:gd name="connsiteX22" fmla="*/ 3503612 w 6651624"/>
              <a:gd name="connsiteY22" fmla="*/ 2946400 h 6858001"/>
              <a:gd name="connsiteX23" fmla="*/ 3657599 w 6651624"/>
              <a:gd name="connsiteY23" fmla="*/ 4022725 h 6858001"/>
              <a:gd name="connsiteX24" fmla="*/ 2994024 w 6651624"/>
              <a:gd name="connsiteY24" fmla="*/ 4022725 h 6858001"/>
              <a:gd name="connsiteX25" fmla="*/ 3947163 w 6651624"/>
              <a:gd name="connsiteY25" fmla="*/ 2732553 h 6858001"/>
              <a:gd name="connsiteX26" fmla="*/ 4657980 w 6651624"/>
              <a:gd name="connsiteY26" fmla="*/ 3142960 h 6858001"/>
              <a:gd name="connsiteX27" fmla="*/ 5137150 w 6651624"/>
              <a:gd name="connsiteY27" fmla="*/ 4022725 h 6858001"/>
              <a:gd name="connsiteX28" fmla="*/ 3662362 w 6651624"/>
              <a:gd name="connsiteY28" fmla="*/ 4022725 h 6858001"/>
              <a:gd name="connsiteX29" fmla="*/ 3925822 w 6651624"/>
              <a:gd name="connsiteY29" fmla="*/ 2733436 h 6858001"/>
              <a:gd name="connsiteX30" fmla="*/ 3947163 w 6651624"/>
              <a:gd name="connsiteY30" fmla="*/ 2732553 h 6858001"/>
              <a:gd name="connsiteX31" fmla="*/ 2702874 w 6651624"/>
              <a:gd name="connsiteY31" fmla="*/ 2732553 h 6858001"/>
              <a:gd name="connsiteX32" fmla="*/ 2724216 w 6651624"/>
              <a:gd name="connsiteY32" fmla="*/ 2733436 h 6858001"/>
              <a:gd name="connsiteX33" fmla="*/ 2987675 w 6651624"/>
              <a:gd name="connsiteY33" fmla="*/ 4022725 h 6858001"/>
              <a:gd name="connsiteX34" fmla="*/ 1512887 w 6651624"/>
              <a:gd name="connsiteY34" fmla="*/ 4022725 h 6858001"/>
              <a:gd name="connsiteX35" fmla="*/ 1992057 w 6651624"/>
              <a:gd name="connsiteY35" fmla="*/ 3142960 h 6858001"/>
              <a:gd name="connsiteX36" fmla="*/ 2702874 w 6651624"/>
              <a:gd name="connsiteY36" fmla="*/ 2732553 h 6858001"/>
              <a:gd name="connsiteX37" fmla="*/ 3329362 w 6651624"/>
              <a:gd name="connsiteY37" fmla="*/ 0 h 6858001"/>
              <a:gd name="connsiteX38" fmla="*/ 4384675 w 6651624"/>
              <a:gd name="connsiteY38" fmla="*/ 1205078 h 6858001"/>
              <a:gd name="connsiteX39" fmla="*/ 3329362 w 6651624"/>
              <a:gd name="connsiteY39" fmla="*/ 2411413 h 6858001"/>
              <a:gd name="connsiteX40" fmla="*/ 2274887 w 6651624"/>
              <a:gd name="connsiteY40" fmla="*/ 1205078 h 6858001"/>
              <a:gd name="connsiteX41" fmla="*/ 3329362 w 6651624"/>
              <a:gd name="connsiteY41" fmla="*/ 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6651624" h="6858001">
                <a:moveTo>
                  <a:pt x="263032" y="6332538"/>
                </a:moveTo>
                <a:cubicBezTo>
                  <a:pt x="263032" y="6332538"/>
                  <a:pt x="263032" y="6332538"/>
                  <a:pt x="6388173" y="6332538"/>
                </a:cubicBezTo>
                <a:cubicBezTo>
                  <a:pt x="6546495" y="6332538"/>
                  <a:pt x="6651624" y="6437129"/>
                  <a:pt x="6651624" y="6594433"/>
                </a:cubicBezTo>
                <a:cubicBezTo>
                  <a:pt x="6651624" y="6752574"/>
                  <a:pt x="6546495" y="6858001"/>
                  <a:pt x="6388173" y="6858001"/>
                </a:cubicBezTo>
                <a:cubicBezTo>
                  <a:pt x="5914044" y="6858001"/>
                  <a:pt x="737580" y="6858001"/>
                  <a:pt x="263032" y="6858001"/>
                </a:cubicBezTo>
                <a:cubicBezTo>
                  <a:pt x="105129" y="6858001"/>
                  <a:pt x="0" y="6752574"/>
                  <a:pt x="0" y="6594433"/>
                </a:cubicBezTo>
                <a:cubicBezTo>
                  <a:pt x="0" y="6437129"/>
                  <a:pt x="105129" y="6332538"/>
                  <a:pt x="263032" y="6332538"/>
                </a:cubicBezTo>
                <a:close/>
                <a:moveTo>
                  <a:pt x="5433654" y="4567238"/>
                </a:moveTo>
                <a:cubicBezTo>
                  <a:pt x="5573437" y="4823071"/>
                  <a:pt x="5574697" y="4825583"/>
                  <a:pt x="5574697" y="4825583"/>
                </a:cubicBezTo>
                <a:cubicBezTo>
                  <a:pt x="5665787" y="4993486"/>
                  <a:pt x="5665787" y="5192374"/>
                  <a:pt x="5558745" y="5344786"/>
                </a:cubicBezTo>
                <a:cubicBezTo>
                  <a:pt x="5499977" y="5433134"/>
                  <a:pt x="5413924" y="5492591"/>
                  <a:pt x="5316537" y="5526088"/>
                </a:cubicBezTo>
                <a:cubicBezTo>
                  <a:pt x="5316537" y="5526088"/>
                  <a:pt x="5316537" y="5526088"/>
                  <a:pt x="5433654" y="4567238"/>
                </a:cubicBezTo>
                <a:close/>
                <a:moveTo>
                  <a:pt x="1217972" y="4567238"/>
                </a:moveTo>
                <a:lnTo>
                  <a:pt x="1335087" y="5526088"/>
                </a:lnTo>
                <a:cubicBezTo>
                  <a:pt x="1237700" y="5492591"/>
                  <a:pt x="1151648" y="5433134"/>
                  <a:pt x="1092880" y="5344786"/>
                </a:cubicBezTo>
                <a:cubicBezTo>
                  <a:pt x="985838" y="5192374"/>
                  <a:pt x="985838" y="4993486"/>
                  <a:pt x="1076929" y="4825583"/>
                </a:cubicBezTo>
                <a:cubicBezTo>
                  <a:pt x="1076929" y="4825583"/>
                  <a:pt x="1078188" y="4823071"/>
                  <a:pt x="1217972" y="4567238"/>
                </a:cubicBezTo>
                <a:close/>
                <a:moveTo>
                  <a:pt x="1289050" y="4144963"/>
                </a:moveTo>
                <a:lnTo>
                  <a:pt x="5362574" y="4144963"/>
                </a:lnTo>
                <a:lnTo>
                  <a:pt x="5111749" y="6197601"/>
                </a:lnTo>
                <a:lnTo>
                  <a:pt x="1538287" y="6197601"/>
                </a:lnTo>
                <a:close/>
                <a:moveTo>
                  <a:pt x="3148012" y="2946400"/>
                </a:moveTo>
                <a:lnTo>
                  <a:pt x="3503612" y="2946400"/>
                </a:lnTo>
                <a:lnTo>
                  <a:pt x="3657599" y="4022725"/>
                </a:lnTo>
                <a:lnTo>
                  <a:pt x="2994024" y="4022725"/>
                </a:lnTo>
                <a:close/>
                <a:moveTo>
                  <a:pt x="3947163" y="2732553"/>
                </a:moveTo>
                <a:cubicBezTo>
                  <a:pt x="4043455" y="2730858"/>
                  <a:pt x="4442113" y="2748720"/>
                  <a:pt x="4657980" y="3142960"/>
                </a:cubicBezTo>
                <a:cubicBezTo>
                  <a:pt x="4859449" y="3513123"/>
                  <a:pt x="5014426" y="3797863"/>
                  <a:pt x="5137150" y="4022725"/>
                </a:cubicBezTo>
                <a:lnTo>
                  <a:pt x="3662362" y="4022725"/>
                </a:lnTo>
                <a:cubicBezTo>
                  <a:pt x="3662362" y="4022725"/>
                  <a:pt x="3662362" y="4022725"/>
                  <a:pt x="3925822" y="2733436"/>
                </a:cubicBezTo>
                <a:cubicBezTo>
                  <a:pt x="3925822" y="2733436"/>
                  <a:pt x="3933407" y="2732795"/>
                  <a:pt x="3947163" y="2732553"/>
                </a:cubicBezTo>
                <a:close/>
                <a:moveTo>
                  <a:pt x="2702874" y="2732553"/>
                </a:moveTo>
                <a:cubicBezTo>
                  <a:pt x="2716630" y="2732795"/>
                  <a:pt x="2724216" y="2733436"/>
                  <a:pt x="2724216" y="2733436"/>
                </a:cubicBezTo>
                <a:cubicBezTo>
                  <a:pt x="2724216" y="2733436"/>
                  <a:pt x="2724216" y="2733436"/>
                  <a:pt x="2987675" y="4022725"/>
                </a:cubicBezTo>
                <a:lnTo>
                  <a:pt x="1512887" y="4022725"/>
                </a:lnTo>
                <a:cubicBezTo>
                  <a:pt x="1635612" y="3797863"/>
                  <a:pt x="1790588" y="3513123"/>
                  <a:pt x="1992057" y="3142960"/>
                </a:cubicBezTo>
                <a:cubicBezTo>
                  <a:pt x="2207924" y="2748720"/>
                  <a:pt x="2606583" y="2730858"/>
                  <a:pt x="2702874" y="2732553"/>
                </a:cubicBezTo>
                <a:close/>
                <a:moveTo>
                  <a:pt x="3329362" y="0"/>
                </a:moveTo>
                <a:cubicBezTo>
                  <a:pt x="3912109" y="0"/>
                  <a:pt x="4384675" y="539500"/>
                  <a:pt x="4384675" y="1205078"/>
                </a:cubicBezTo>
                <a:cubicBezTo>
                  <a:pt x="4384675" y="1872332"/>
                  <a:pt x="3912109" y="2411413"/>
                  <a:pt x="3329362" y="2411413"/>
                </a:cubicBezTo>
                <a:cubicBezTo>
                  <a:pt x="2747034" y="2411413"/>
                  <a:pt x="2274887" y="1872332"/>
                  <a:pt x="2274887" y="1205078"/>
                </a:cubicBezTo>
                <a:cubicBezTo>
                  <a:pt x="2274887" y="539500"/>
                  <a:pt x="2747034" y="0"/>
                  <a:pt x="3329362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ja-JP" altLang="en-US"/>
          </a:p>
        </p:txBody>
      </p:sp>
      <p:pic>
        <p:nvPicPr>
          <p:cNvPr id="1026" name="Picture 2" descr="https://git-scm.com/images/logos/2color-lightbg@2x.png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024" y="2690493"/>
            <a:ext cx="771465" cy="262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3" name="角丸四角形 82"/>
          <p:cNvSpPr/>
          <p:nvPr/>
        </p:nvSpPr>
        <p:spPr bwMode="auto">
          <a:xfrm>
            <a:off x="9516706" y="2882672"/>
            <a:ext cx="2278106" cy="3129674"/>
          </a:xfrm>
          <a:prstGeom prst="roundRect">
            <a:avLst>
              <a:gd name="adj" fmla="val 5494"/>
            </a:avLst>
          </a:prstGeom>
          <a:noFill/>
          <a:ln w="38100">
            <a:solidFill>
              <a:srgbClr val="C0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  <p:sp>
        <p:nvSpPr>
          <p:cNvPr id="84" name="テキスト ボックス 83"/>
          <p:cNvSpPr txBox="1"/>
          <p:nvPr/>
        </p:nvSpPr>
        <p:spPr>
          <a:xfrm>
            <a:off x="9708932" y="2736275"/>
            <a:ext cx="20858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b="1" dirty="0">
                <a:solidFill>
                  <a:srgbClr val="C00000"/>
                </a:solidFill>
                <a:effectLst>
                  <a:glow rad="127000">
                    <a:schemeClr val="bg1"/>
                  </a:glow>
                </a:effectLst>
              </a:rPr>
              <a:t>Production</a:t>
            </a:r>
            <a:r>
              <a:rPr lang="ja-JP" altLang="en-US" sz="1600" b="1" dirty="0">
                <a:solidFill>
                  <a:srgbClr val="C00000"/>
                </a:solidFill>
                <a:effectLst>
                  <a:glow rad="127000">
                    <a:schemeClr val="bg1"/>
                  </a:glow>
                </a:effectLst>
              </a:rPr>
              <a:t> </a:t>
            </a:r>
            <a:r>
              <a:rPr lang="en-US" altLang="ja-JP" sz="1600" b="1" dirty="0">
                <a:solidFill>
                  <a:srgbClr val="C00000"/>
                </a:solidFill>
                <a:effectLst>
                  <a:glow rad="127000">
                    <a:schemeClr val="bg1"/>
                  </a:glow>
                </a:effectLst>
              </a:rPr>
              <a:t>env</a:t>
            </a:r>
          </a:p>
        </p:txBody>
      </p:sp>
      <p:sp>
        <p:nvSpPr>
          <p:cNvPr id="88" name="正方形/長方形 87"/>
          <p:cNvSpPr/>
          <p:nvPr/>
        </p:nvSpPr>
        <p:spPr bwMode="auto">
          <a:xfrm>
            <a:off x="4969517" y="4880114"/>
            <a:ext cx="1944000" cy="420465"/>
          </a:xfrm>
          <a:prstGeom prst="rect">
            <a:avLst/>
          </a:prstGeom>
          <a:solidFill>
            <a:srgbClr val="FFFFCC"/>
          </a:solidFill>
          <a:ln w="28575">
            <a:solidFill>
              <a:schemeClr val="tx1"/>
            </a:solidFill>
          </a:ln>
          <a:effectLst/>
          <a:extLst/>
        </p:spPr>
        <p:txBody>
          <a:bodyPr rot="0" spcFirstLastPara="0" vertOverflow="overflow" horzOverflow="overflow" vert="horz" wrap="non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200" b="1" dirty="0"/>
              <a:t>Start CD to </a:t>
            </a:r>
            <a:br>
              <a:rPr lang="en-US" altLang="ja-JP" sz="1200" b="1" dirty="0"/>
            </a:br>
            <a:r>
              <a:rPr lang="en-US" altLang="ja-JP" sz="1200" b="1" dirty="0"/>
              <a:t>Production environment</a:t>
            </a:r>
          </a:p>
        </p:txBody>
      </p:sp>
      <p:sp>
        <p:nvSpPr>
          <p:cNvPr id="89" name="正方形/長方形 88"/>
          <p:cNvSpPr/>
          <p:nvPr/>
        </p:nvSpPr>
        <p:spPr bwMode="auto">
          <a:xfrm>
            <a:off x="4969517" y="5527261"/>
            <a:ext cx="1944000" cy="420465"/>
          </a:xfrm>
          <a:prstGeom prst="rect">
            <a:avLst/>
          </a:prstGeom>
          <a:solidFill>
            <a:srgbClr val="FFFFCC"/>
          </a:solidFill>
          <a:ln w="28575">
            <a:solidFill>
              <a:schemeClr val="tx1"/>
            </a:solidFill>
          </a:ln>
          <a:effectLst/>
          <a:extLst/>
        </p:spPr>
        <p:txBody>
          <a:bodyPr rot="0" spcFirstLastPara="0" vertOverflow="overflow" horzOverflow="overflow" vert="horz" wrap="non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200" b="1" dirty="0"/>
              <a:t>Check CD results</a:t>
            </a:r>
          </a:p>
        </p:txBody>
      </p:sp>
      <p:sp>
        <p:nvSpPr>
          <p:cNvPr id="8" name="右矢印 7"/>
          <p:cNvSpPr/>
          <p:nvPr/>
        </p:nvSpPr>
        <p:spPr bwMode="auto">
          <a:xfrm>
            <a:off x="2384771" y="2986989"/>
            <a:ext cx="318254" cy="439666"/>
          </a:xfrm>
          <a:prstGeom prst="rightArrow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92" name="右矢印 91"/>
          <p:cNvSpPr/>
          <p:nvPr/>
        </p:nvSpPr>
        <p:spPr bwMode="auto">
          <a:xfrm rot="5400000">
            <a:off x="1281063" y="2534276"/>
            <a:ext cx="318254" cy="439666"/>
          </a:xfrm>
          <a:prstGeom prst="rightArrow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93" name="右矢印 92"/>
          <p:cNvSpPr/>
          <p:nvPr/>
        </p:nvSpPr>
        <p:spPr bwMode="auto">
          <a:xfrm rot="5400000">
            <a:off x="3540359" y="3300797"/>
            <a:ext cx="213675" cy="439666"/>
          </a:xfrm>
          <a:prstGeom prst="rightArrow">
            <a:avLst>
              <a:gd name="adj1" fmla="val 50000"/>
              <a:gd name="adj2" fmla="val 65179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94" name="右矢印 93"/>
          <p:cNvSpPr/>
          <p:nvPr/>
        </p:nvSpPr>
        <p:spPr bwMode="auto">
          <a:xfrm rot="5400000">
            <a:off x="3540251" y="3945164"/>
            <a:ext cx="213675" cy="439666"/>
          </a:xfrm>
          <a:prstGeom prst="rightArrow">
            <a:avLst>
              <a:gd name="adj1" fmla="val 50000"/>
              <a:gd name="adj2" fmla="val 65179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95" name="右矢印 94"/>
          <p:cNvSpPr/>
          <p:nvPr/>
        </p:nvSpPr>
        <p:spPr bwMode="auto">
          <a:xfrm rot="5400000">
            <a:off x="3558802" y="4587731"/>
            <a:ext cx="213675" cy="439666"/>
          </a:xfrm>
          <a:prstGeom prst="rightArrow">
            <a:avLst>
              <a:gd name="adj1" fmla="val 50000"/>
              <a:gd name="adj2" fmla="val 65179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96" name="右矢印 95"/>
          <p:cNvSpPr/>
          <p:nvPr/>
        </p:nvSpPr>
        <p:spPr bwMode="auto">
          <a:xfrm rot="5400000">
            <a:off x="3558803" y="5202234"/>
            <a:ext cx="213675" cy="439666"/>
          </a:xfrm>
          <a:prstGeom prst="rightArrow">
            <a:avLst>
              <a:gd name="adj1" fmla="val 50000"/>
              <a:gd name="adj2" fmla="val 65179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97" name="右矢印 96"/>
          <p:cNvSpPr/>
          <p:nvPr/>
        </p:nvSpPr>
        <p:spPr bwMode="auto">
          <a:xfrm rot="5400000">
            <a:off x="5837054" y="5210327"/>
            <a:ext cx="213675" cy="439666"/>
          </a:xfrm>
          <a:prstGeom prst="rightArrow">
            <a:avLst>
              <a:gd name="adj1" fmla="val 50000"/>
              <a:gd name="adj2" fmla="val 65179"/>
            </a:avLst>
          </a:prstGeom>
          <a:solidFill>
            <a:srgbClr val="FF0000"/>
          </a:solidFill>
          <a:ln w="12700">
            <a:solidFill>
              <a:schemeClr val="accent2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  <p:sp>
        <p:nvSpPr>
          <p:cNvPr id="98" name="右矢印 97"/>
          <p:cNvSpPr/>
          <p:nvPr/>
        </p:nvSpPr>
        <p:spPr bwMode="auto">
          <a:xfrm rot="18759327">
            <a:off x="4540646" y="5143023"/>
            <a:ext cx="544276" cy="390803"/>
          </a:xfrm>
          <a:prstGeom prst="rightArrow">
            <a:avLst>
              <a:gd name="adj1" fmla="val 50000"/>
              <a:gd name="adj2" fmla="val 56994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108" name="正方形/長方形 107"/>
          <p:cNvSpPr/>
          <p:nvPr/>
        </p:nvSpPr>
        <p:spPr bwMode="auto">
          <a:xfrm>
            <a:off x="453133" y="3912938"/>
            <a:ext cx="391235" cy="347796"/>
          </a:xfrm>
          <a:prstGeom prst="rect">
            <a:avLst/>
          </a:prstGeom>
          <a:solidFill>
            <a:srgbClr val="FFC000">
              <a:alpha val="40000"/>
            </a:srgbClr>
          </a:solidFill>
          <a:ln w="28575">
            <a:noFill/>
          </a:ln>
          <a:effectLst/>
          <a:extLst/>
        </p:spPr>
        <p:txBody>
          <a:bodyPr rot="0" spcFirstLastPara="0" vertOverflow="overflow" horzOverflow="overflow" vert="horz" wrap="non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200" b="1" dirty="0" smtClean="0"/>
              <a:t>CI</a:t>
            </a:r>
            <a:endParaRPr lang="ja-JP" altLang="en-US" sz="1200" b="1" dirty="0"/>
          </a:p>
        </p:txBody>
      </p:sp>
      <p:sp>
        <p:nvSpPr>
          <p:cNvPr id="109" name="正方形/長方形 108"/>
          <p:cNvSpPr/>
          <p:nvPr/>
        </p:nvSpPr>
        <p:spPr bwMode="auto">
          <a:xfrm>
            <a:off x="454131" y="4292214"/>
            <a:ext cx="390237" cy="330866"/>
          </a:xfrm>
          <a:prstGeom prst="rect">
            <a:avLst/>
          </a:prstGeom>
          <a:solidFill>
            <a:srgbClr val="00B0F0">
              <a:alpha val="40000"/>
            </a:srgbClr>
          </a:solidFill>
          <a:ln w="28575">
            <a:noFill/>
          </a:ln>
          <a:effectLst/>
          <a:extLst/>
        </p:spPr>
        <p:txBody>
          <a:bodyPr rot="0" spcFirstLastPara="0" vertOverflow="overflow" horzOverflow="overflow" vert="horz" wrap="non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200" b="1" dirty="0" smtClean="0"/>
              <a:t>CD</a:t>
            </a:r>
            <a:endParaRPr lang="ja-JP" altLang="en-US" sz="1200" b="1" dirty="0"/>
          </a:p>
        </p:txBody>
      </p:sp>
      <p:sp>
        <p:nvSpPr>
          <p:cNvPr id="99" name="フリーフォーム 98"/>
          <p:cNvSpPr/>
          <p:nvPr/>
        </p:nvSpPr>
        <p:spPr bwMode="gray">
          <a:xfrm rot="2598988">
            <a:off x="5048054" y="3830759"/>
            <a:ext cx="2080131" cy="2094831"/>
          </a:xfrm>
          <a:custGeom>
            <a:avLst/>
            <a:gdLst>
              <a:gd name="connsiteX0" fmla="*/ 1903628 w 2549088"/>
              <a:gd name="connsiteY0" fmla="*/ 0 h 2155223"/>
              <a:gd name="connsiteX1" fmla="*/ 2549088 w 2549088"/>
              <a:gd name="connsiteY1" fmla="*/ 335559 h 2155223"/>
              <a:gd name="connsiteX2" fmla="*/ 1915567 w 2549088"/>
              <a:gd name="connsiteY2" fmla="*/ 742282 h 2155223"/>
              <a:gd name="connsiteX3" fmla="*/ 1912857 w 2549088"/>
              <a:gd name="connsiteY3" fmla="*/ 573788 h 2155223"/>
              <a:gd name="connsiteX4" fmla="*/ 1857599 w 2549088"/>
              <a:gd name="connsiteY4" fmla="*/ 575432 h 2155223"/>
              <a:gd name="connsiteX5" fmla="*/ 239 w 2549088"/>
              <a:gd name="connsiteY5" fmla="*/ 2153053 h 2155223"/>
              <a:gd name="connsiteX6" fmla="*/ 1826437 w 2549088"/>
              <a:gd name="connsiteY6" fmla="*/ 171651 h 2155223"/>
              <a:gd name="connsiteX7" fmla="*/ 1906232 w 2549088"/>
              <a:gd name="connsiteY7" fmla="*/ 161890 h 21552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49088" h="2155223">
                <a:moveTo>
                  <a:pt x="1903628" y="0"/>
                </a:moveTo>
                <a:lnTo>
                  <a:pt x="2549088" y="335559"/>
                </a:lnTo>
                <a:lnTo>
                  <a:pt x="1915567" y="742282"/>
                </a:lnTo>
                <a:lnTo>
                  <a:pt x="1912857" y="573788"/>
                </a:lnTo>
                <a:lnTo>
                  <a:pt x="1857599" y="575432"/>
                </a:lnTo>
                <a:cubicBezTo>
                  <a:pt x="79601" y="677534"/>
                  <a:pt x="5419" y="2220881"/>
                  <a:pt x="239" y="2153053"/>
                </a:cubicBezTo>
                <a:cubicBezTo>
                  <a:pt x="-4941" y="2085225"/>
                  <a:pt x="58019" y="440199"/>
                  <a:pt x="1826437" y="171651"/>
                </a:cubicBezTo>
                <a:lnTo>
                  <a:pt x="1906232" y="16189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 w="254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メイリオ"/>
              <a:ea typeface="メイリオ"/>
              <a:cs typeface="+mn-cs"/>
            </a:endParaRPr>
          </a:p>
        </p:txBody>
      </p:sp>
      <p:sp>
        <p:nvSpPr>
          <p:cNvPr id="102" name="フリーフォーム 101"/>
          <p:cNvSpPr/>
          <p:nvPr/>
        </p:nvSpPr>
        <p:spPr bwMode="gray">
          <a:xfrm rot="1750940">
            <a:off x="6919944" y="3474899"/>
            <a:ext cx="2427960" cy="2153620"/>
          </a:xfrm>
          <a:custGeom>
            <a:avLst/>
            <a:gdLst>
              <a:gd name="connsiteX0" fmla="*/ 1903628 w 2549088"/>
              <a:gd name="connsiteY0" fmla="*/ 0 h 2155223"/>
              <a:gd name="connsiteX1" fmla="*/ 2549088 w 2549088"/>
              <a:gd name="connsiteY1" fmla="*/ 335559 h 2155223"/>
              <a:gd name="connsiteX2" fmla="*/ 1915567 w 2549088"/>
              <a:gd name="connsiteY2" fmla="*/ 742282 h 2155223"/>
              <a:gd name="connsiteX3" fmla="*/ 1912857 w 2549088"/>
              <a:gd name="connsiteY3" fmla="*/ 573788 h 2155223"/>
              <a:gd name="connsiteX4" fmla="*/ 1857599 w 2549088"/>
              <a:gd name="connsiteY4" fmla="*/ 575432 h 2155223"/>
              <a:gd name="connsiteX5" fmla="*/ 239 w 2549088"/>
              <a:gd name="connsiteY5" fmla="*/ 2153053 h 2155223"/>
              <a:gd name="connsiteX6" fmla="*/ 1826437 w 2549088"/>
              <a:gd name="connsiteY6" fmla="*/ 171651 h 2155223"/>
              <a:gd name="connsiteX7" fmla="*/ 1906232 w 2549088"/>
              <a:gd name="connsiteY7" fmla="*/ 161890 h 21552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49088" h="2155223">
                <a:moveTo>
                  <a:pt x="1903628" y="0"/>
                </a:moveTo>
                <a:lnTo>
                  <a:pt x="2549088" y="335559"/>
                </a:lnTo>
                <a:lnTo>
                  <a:pt x="1915567" y="742282"/>
                </a:lnTo>
                <a:lnTo>
                  <a:pt x="1912857" y="573788"/>
                </a:lnTo>
                <a:lnTo>
                  <a:pt x="1857599" y="575432"/>
                </a:lnTo>
                <a:cubicBezTo>
                  <a:pt x="79601" y="677534"/>
                  <a:pt x="5419" y="2220881"/>
                  <a:pt x="239" y="2153053"/>
                </a:cubicBezTo>
                <a:cubicBezTo>
                  <a:pt x="-4941" y="2085225"/>
                  <a:pt x="58019" y="440199"/>
                  <a:pt x="1826437" y="171651"/>
                </a:cubicBezTo>
                <a:lnTo>
                  <a:pt x="1906232" y="161890"/>
                </a:lnTo>
                <a:close/>
              </a:path>
            </a:pathLst>
          </a:custGeom>
          <a:gradFill flip="none" rotWithShape="1">
            <a:gsLst>
              <a:gs pos="0">
                <a:srgbClr val="C00000"/>
              </a:gs>
              <a:gs pos="55000">
                <a:srgbClr val="FF9F9F"/>
              </a:gs>
              <a:gs pos="100000">
                <a:srgbClr val="C00000"/>
              </a:gs>
            </a:gsLst>
            <a:lin ang="0" scaled="0"/>
            <a:tileRect/>
          </a:gradFill>
          <a:ln w="254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メイリオ"/>
              <a:ea typeface="メイリオ"/>
              <a:cs typeface="+mn-cs"/>
            </a:endParaRPr>
          </a:p>
        </p:txBody>
      </p:sp>
      <p:sp>
        <p:nvSpPr>
          <p:cNvPr id="55" name="直方体 54"/>
          <p:cNvSpPr/>
          <p:nvPr/>
        </p:nvSpPr>
        <p:spPr bwMode="auto">
          <a:xfrm>
            <a:off x="9605080" y="4012829"/>
            <a:ext cx="1050900" cy="1000347"/>
          </a:xfrm>
          <a:prstGeom prst="cube">
            <a:avLst>
              <a:gd name="adj" fmla="val 16589"/>
            </a:avLst>
          </a:prstGeom>
          <a:solidFill>
            <a:schemeClr val="accent5">
              <a:lumMod val="25000"/>
              <a:lumOff val="75000"/>
            </a:schemeClr>
          </a:solidFill>
          <a:ln w="38100">
            <a:solidFill>
              <a:schemeClr val="accent5">
                <a:lumMod val="90000"/>
                <a:lumOff val="10000"/>
              </a:schemeClr>
            </a:solidFill>
          </a:ln>
          <a:effectLst>
            <a:glow rad="38100">
              <a:schemeClr val="bg1"/>
            </a:glow>
          </a:effectLst>
          <a:extLst/>
        </p:spPr>
        <p:txBody>
          <a:bodyPr rot="0" spcFirstLastPara="0" vertOverflow="overflow" horzOverflow="overflow" vert="horz" wrap="square" lIns="121920" tIns="96000" rIns="121920" bIns="6096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1200" b="1" dirty="0" smtClean="0">
                <a:solidFill>
                  <a:schemeClr val="accent5">
                    <a:lumMod val="90000"/>
                    <a:lumOff val="10000"/>
                  </a:schemeClr>
                </a:solidFill>
                <a:latin typeface="メイリオ"/>
                <a:ea typeface="メイリオ"/>
              </a:rPr>
              <a:t>UI</a:t>
            </a:r>
            <a:endParaRPr kumimoji="1" lang="en-US" altLang="ja-JP" sz="1200" b="1" i="0" u="none" strike="noStrike" kern="1200" cap="none" spc="0" normalizeH="0" baseline="0" noProof="0" dirty="0" smtClean="0">
              <a:ln>
                <a:noFill/>
              </a:ln>
              <a:solidFill>
                <a:schemeClr val="accent5">
                  <a:lumMod val="90000"/>
                  <a:lumOff val="10000"/>
                </a:schemeClr>
              </a:solidFill>
              <a:effectLst/>
              <a:uLnTx/>
              <a:uFillTx/>
              <a:latin typeface="メイリオ"/>
              <a:ea typeface="メイリオ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1100" b="1" dirty="0" smtClean="0">
                <a:solidFill>
                  <a:schemeClr val="accent5">
                    <a:lumMod val="90000"/>
                    <a:lumOff val="10000"/>
                  </a:schemeClr>
                </a:solidFill>
                <a:latin typeface="メイリオ"/>
                <a:ea typeface="メイリオ"/>
              </a:rPr>
              <a:t>(Pod)</a:t>
            </a:r>
            <a:endParaRPr kumimoji="1" lang="ja-JP" altLang="en-US" sz="1100" b="1" i="0" u="none" strike="noStrike" kern="1200" cap="none" normalizeH="0" baseline="0" noProof="0" dirty="0">
              <a:ln>
                <a:noFill/>
              </a:ln>
              <a:solidFill>
                <a:schemeClr val="accent5">
                  <a:lumMod val="90000"/>
                  <a:lumOff val="10000"/>
                </a:schemeClr>
              </a:solidFill>
              <a:effectLst/>
              <a:uLnTx/>
              <a:uFillTx/>
              <a:latin typeface="メイリオ"/>
              <a:ea typeface="メイリオ"/>
            </a:endParaRPr>
          </a:p>
        </p:txBody>
      </p:sp>
      <p:pic>
        <p:nvPicPr>
          <p:cNvPr id="60" name="図 5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0271" y="4200891"/>
            <a:ext cx="464052" cy="491965"/>
          </a:xfrm>
          <a:prstGeom prst="rect">
            <a:avLst/>
          </a:prstGeom>
        </p:spPr>
      </p:pic>
      <p:sp>
        <p:nvSpPr>
          <p:cNvPr id="61" name="直方体 60"/>
          <p:cNvSpPr/>
          <p:nvPr/>
        </p:nvSpPr>
        <p:spPr bwMode="auto">
          <a:xfrm>
            <a:off x="9605080" y="3090535"/>
            <a:ext cx="1050900" cy="1000347"/>
          </a:xfrm>
          <a:prstGeom prst="cube">
            <a:avLst>
              <a:gd name="adj" fmla="val 16589"/>
            </a:avLst>
          </a:prstGeom>
          <a:solidFill>
            <a:schemeClr val="accent5">
              <a:lumMod val="25000"/>
              <a:lumOff val="75000"/>
            </a:schemeClr>
          </a:solidFill>
          <a:ln w="38100">
            <a:solidFill>
              <a:schemeClr val="accent5">
                <a:lumMod val="90000"/>
                <a:lumOff val="10000"/>
              </a:schemeClr>
            </a:solidFill>
          </a:ln>
          <a:effectLst>
            <a:glow rad="38100">
              <a:schemeClr val="bg1"/>
            </a:glow>
          </a:effectLst>
          <a:extLst/>
        </p:spPr>
        <p:txBody>
          <a:bodyPr rot="0" spcFirstLastPara="0" vertOverflow="overflow" horzOverflow="overflow" vert="horz" wrap="square" lIns="121920" tIns="96000" rIns="121920" bIns="6096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1200" b="1" dirty="0" smtClean="0">
                <a:solidFill>
                  <a:schemeClr val="accent5">
                    <a:lumMod val="90000"/>
                    <a:lumOff val="10000"/>
                  </a:schemeClr>
                </a:solidFill>
                <a:latin typeface="メイリオ"/>
                <a:ea typeface="メイリオ"/>
              </a:rPr>
              <a:t>UI</a:t>
            </a:r>
            <a:endParaRPr kumimoji="1" lang="en-US" altLang="ja-JP" sz="1200" b="1" i="0" u="none" strike="noStrike" kern="1200" cap="none" spc="0" normalizeH="0" baseline="0" noProof="0" dirty="0" smtClean="0">
              <a:ln>
                <a:noFill/>
              </a:ln>
              <a:solidFill>
                <a:schemeClr val="accent5">
                  <a:lumMod val="90000"/>
                  <a:lumOff val="10000"/>
                </a:schemeClr>
              </a:solidFill>
              <a:effectLst/>
              <a:uLnTx/>
              <a:uFillTx/>
              <a:latin typeface="メイリオ"/>
              <a:ea typeface="メイリオ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1100" b="1" dirty="0" smtClean="0">
                <a:solidFill>
                  <a:schemeClr val="accent5">
                    <a:lumMod val="90000"/>
                    <a:lumOff val="10000"/>
                  </a:schemeClr>
                </a:solidFill>
                <a:latin typeface="メイリオ"/>
                <a:ea typeface="メイリオ"/>
              </a:rPr>
              <a:t>(Pod)</a:t>
            </a:r>
            <a:endParaRPr kumimoji="1" lang="ja-JP" altLang="en-US" sz="1100" b="1" i="0" u="none" strike="noStrike" kern="1200" cap="none" normalizeH="0" baseline="0" noProof="0" dirty="0">
              <a:ln>
                <a:noFill/>
              </a:ln>
              <a:solidFill>
                <a:schemeClr val="accent5">
                  <a:lumMod val="90000"/>
                  <a:lumOff val="10000"/>
                </a:schemeClr>
              </a:solidFill>
              <a:effectLst/>
              <a:uLnTx/>
              <a:uFillTx/>
              <a:latin typeface="メイリオ"/>
              <a:ea typeface="メイリオ"/>
            </a:endParaRPr>
          </a:p>
        </p:txBody>
      </p:sp>
      <p:pic>
        <p:nvPicPr>
          <p:cNvPr id="62" name="図 6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0271" y="3278597"/>
            <a:ext cx="464052" cy="491965"/>
          </a:xfrm>
          <a:prstGeom prst="rect">
            <a:avLst/>
          </a:prstGeom>
        </p:spPr>
      </p:pic>
      <p:sp>
        <p:nvSpPr>
          <p:cNvPr id="87" name="テキスト ボックス 86"/>
          <p:cNvSpPr txBox="1"/>
          <p:nvPr/>
        </p:nvSpPr>
        <p:spPr>
          <a:xfrm>
            <a:off x="9732663" y="2973602"/>
            <a:ext cx="189743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050" b="1" dirty="0">
                <a:solidFill>
                  <a:srgbClr val="C00000"/>
                </a:solidFill>
                <a:effectLst>
                  <a:glow rad="127000">
                    <a:schemeClr val="bg1"/>
                  </a:glow>
                </a:effectLst>
              </a:rPr>
              <a:t>※3 UI Pods will be created in the Production environment</a:t>
            </a:r>
            <a:endParaRPr lang="en-US" altLang="ja-JP" sz="1600" b="1" dirty="0">
              <a:solidFill>
                <a:srgbClr val="C00000"/>
              </a:solidFill>
              <a:effectLst>
                <a:glow rad="127000">
                  <a:schemeClr val="bg1"/>
                </a:glow>
              </a:effectLst>
            </a:endParaRPr>
          </a:p>
        </p:txBody>
      </p:sp>
      <p:pic>
        <p:nvPicPr>
          <p:cNvPr id="63" name="Picture 2" descr="python, 垂直, ロゴ アイコン"/>
          <p:cNvPicPr>
            <a:picLocks noChangeAspect="1" noChangeArrowheads="1"/>
          </p:cNvPicPr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1802" y="5134549"/>
            <a:ext cx="406788" cy="454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図 63"/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7738656" y="5113640"/>
            <a:ext cx="464052" cy="491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140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" grpId="0" animBg="1"/>
      <p:bldP spid="102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グループ化 4"/>
          <p:cNvGrpSpPr>
            <a:grpSpLocks noChangeAspect="1"/>
          </p:cNvGrpSpPr>
          <p:nvPr/>
        </p:nvGrpSpPr>
        <p:grpSpPr>
          <a:xfrm>
            <a:off x="841472" y="1552322"/>
            <a:ext cx="9514870" cy="4833328"/>
            <a:chOff x="1117333" y="1644290"/>
            <a:chExt cx="9496173" cy="4823830"/>
          </a:xfrm>
        </p:grpSpPr>
        <p:pic>
          <p:nvPicPr>
            <p:cNvPr id="10" name="図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17333" y="1644290"/>
              <a:ext cx="9486866" cy="4823830"/>
            </a:xfrm>
            <a:prstGeom prst="rect">
              <a:avLst/>
            </a:prstGeom>
          </p:spPr>
        </p:pic>
        <p:sp>
          <p:nvSpPr>
            <p:cNvPr id="7" name="フリーフォーム 6"/>
            <p:cNvSpPr/>
            <p:nvPr/>
          </p:nvSpPr>
          <p:spPr bwMode="auto">
            <a:xfrm>
              <a:off x="1126640" y="1644290"/>
              <a:ext cx="9486866" cy="4823830"/>
            </a:xfrm>
            <a:custGeom>
              <a:avLst/>
              <a:gdLst>
                <a:gd name="connsiteX0" fmla="*/ 655932 w 9486866"/>
                <a:gd name="connsiteY0" fmla="*/ 3940347 h 4823830"/>
                <a:gd name="connsiteX1" fmla="*/ 655932 w 9486866"/>
                <a:gd name="connsiteY1" fmla="*/ 4660427 h 4823830"/>
                <a:gd name="connsiteX2" fmla="*/ 1304004 w 9486866"/>
                <a:gd name="connsiteY2" fmla="*/ 4660427 h 4823830"/>
                <a:gd name="connsiteX3" fmla="*/ 1304004 w 9486866"/>
                <a:gd name="connsiteY3" fmla="*/ 3940347 h 4823830"/>
                <a:gd name="connsiteX4" fmla="*/ 0 w 9486866"/>
                <a:gd name="connsiteY4" fmla="*/ 0 h 4823830"/>
                <a:gd name="connsiteX5" fmla="*/ 9486866 w 9486866"/>
                <a:gd name="connsiteY5" fmla="*/ 0 h 4823830"/>
                <a:gd name="connsiteX6" fmla="*/ 9486866 w 9486866"/>
                <a:gd name="connsiteY6" fmla="*/ 4823830 h 4823830"/>
                <a:gd name="connsiteX7" fmla="*/ 0 w 9486866"/>
                <a:gd name="connsiteY7" fmla="*/ 4823830 h 4823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486866" h="4823830">
                  <a:moveTo>
                    <a:pt x="655932" y="3940347"/>
                  </a:moveTo>
                  <a:lnTo>
                    <a:pt x="655932" y="4660427"/>
                  </a:lnTo>
                  <a:lnTo>
                    <a:pt x="1304004" y="4660427"/>
                  </a:lnTo>
                  <a:lnTo>
                    <a:pt x="1304004" y="3940347"/>
                  </a:lnTo>
                  <a:close/>
                  <a:moveTo>
                    <a:pt x="0" y="0"/>
                  </a:moveTo>
                  <a:lnTo>
                    <a:pt x="9486866" y="0"/>
                  </a:lnTo>
                  <a:lnTo>
                    <a:pt x="9486866" y="4823830"/>
                  </a:lnTo>
                  <a:lnTo>
                    <a:pt x="0" y="4823830"/>
                  </a:lnTo>
                  <a:close/>
                </a:path>
              </a:pathLst>
            </a:custGeom>
            <a:solidFill>
              <a:srgbClr val="000000">
                <a:alpha val="50000"/>
              </a:srgbClr>
            </a:solidFill>
            <a:ln w="12700">
              <a:noFill/>
            </a:ln>
            <a:effectLst/>
            <a:extLst/>
          </p:spPr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b="1" dirty="0" smtClean="0">
                <a:latin typeface="+mn-ea"/>
              </a:endParaRPr>
            </a:p>
          </p:txBody>
        </p:sp>
      </p:grpSp>
      <p:sp>
        <p:nvSpPr>
          <p:cNvPr id="3" name="コンテンツ プレースホルダー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altLang="ja-JP" dirty="0" smtClean="0"/>
              <a:t>Deploy to the Production environment</a:t>
            </a:r>
          </a:p>
          <a:p>
            <a:pPr lvl="1"/>
            <a:r>
              <a:rPr lang="en-US" altLang="ja-JP" dirty="0"/>
              <a:t>Start the CD and deploy to the Production environment.</a:t>
            </a:r>
            <a:endParaRPr lang="en-US" altLang="ja-JP" sz="1400" dirty="0"/>
          </a:p>
        </p:txBody>
      </p:sp>
      <p:sp>
        <p:nvSpPr>
          <p:cNvPr id="6" name="タイトル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b="1" dirty="0" smtClean="0"/>
              <a:t>4.5 CI/CD Workflow No.1 (20/25)</a:t>
            </a:r>
            <a:endParaRPr kumimoji="1" lang="ja-JP" altLang="en-US" dirty="0"/>
          </a:p>
        </p:txBody>
      </p:sp>
      <p:sp>
        <p:nvSpPr>
          <p:cNvPr id="12" name="角丸四角形 11"/>
          <p:cNvSpPr/>
          <p:nvPr/>
        </p:nvSpPr>
        <p:spPr bwMode="auto">
          <a:xfrm>
            <a:off x="1847528" y="5805264"/>
            <a:ext cx="321328" cy="36004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  <p:sp>
        <p:nvSpPr>
          <p:cNvPr id="16" name="角丸四角形吹き出し 15"/>
          <p:cNvSpPr/>
          <p:nvPr/>
        </p:nvSpPr>
        <p:spPr bwMode="auto">
          <a:xfrm>
            <a:off x="1847528" y="4725144"/>
            <a:ext cx="1080120" cy="507042"/>
          </a:xfrm>
          <a:prstGeom prst="wedgeRoundRectCallout">
            <a:avLst>
              <a:gd name="adj1" fmla="val -36838"/>
              <a:gd name="adj2" fmla="val 118243"/>
              <a:gd name="adj3" fmla="val 16667"/>
            </a:avLst>
          </a:prstGeom>
          <a:solidFill>
            <a:srgbClr val="FFFFCC"/>
          </a:solidFill>
          <a:ln w="12700">
            <a:solidFill>
              <a:schemeClr val="tx1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ja-JP" sz="1300" b="1" dirty="0" smtClean="0">
                <a:latin typeface="+mn-ea"/>
              </a:rPr>
              <a:t>Start CD</a:t>
            </a:r>
            <a:endParaRPr lang="ja-JP" altLang="en-US" sz="1300" b="1" dirty="0" smtClean="0">
              <a:latin typeface="+mn-ea"/>
            </a:endParaRPr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0176" y="188640"/>
            <a:ext cx="4397060" cy="177689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</p:pic>
      <p:pic>
        <p:nvPicPr>
          <p:cNvPr id="2" name="図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0176" y="189413"/>
            <a:ext cx="4397060" cy="1776121"/>
          </a:xfrm>
          <a:prstGeom prst="rect">
            <a:avLst/>
          </a:prstGeom>
        </p:spPr>
      </p:pic>
      <p:sp>
        <p:nvSpPr>
          <p:cNvPr id="13" name="角丸四角形 12"/>
          <p:cNvSpPr/>
          <p:nvPr/>
        </p:nvSpPr>
        <p:spPr bwMode="auto">
          <a:xfrm>
            <a:off x="9348835" y="1269832"/>
            <a:ext cx="974126" cy="28803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  <a:effectLst>
            <a:glow rad="38100">
              <a:schemeClr val="accent2">
                <a:satMod val="175000"/>
                <a:alpha val="40000"/>
              </a:schemeClr>
            </a:glow>
          </a:effectLst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8368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altLang="ja-JP" dirty="0"/>
              <a:t>Start CD for the Production environment</a:t>
            </a:r>
            <a:endParaRPr lang="en-US" altLang="ja-JP" dirty="0" smtClean="0"/>
          </a:p>
          <a:p>
            <a:pPr lvl="1"/>
            <a:r>
              <a:rPr lang="en-US" altLang="ja-JP" dirty="0"/>
              <a:t>Select the environment you want to deploy to.</a:t>
            </a:r>
            <a:endParaRPr lang="en-US" altLang="ja-JP" sz="1400" dirty="0"/>
          </a:p>
          <a:p>
            <a:pPr lvl="1"/>
            <a:endParaRPr lang="en-US" altLang="ja-JP" sz="1400" dirty="0"/>
          </a:p>
        </p:txBody>
      </p:sp>
      <p:sp>
        <p:nvSpPr>
          <p:cNvPr id="6" name="タイトル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b="1" dirty="0" smtClean="0"/>
              <a:t>4.5 CI/CD Workflow No.1 (21/25)</a:t>
            </a:r>
            <a:endParaRPr kumimoji="1" lang="ja-JP" altLang="en-US" dirty="0"/>
          </a:p>
        </p:txBody>
      </p:sp>
      <p:grpSp>
        <p:nvGrpSpPr>
          <p:cNvPr id="8" name="グループ化 7"/>
          <p:cNvGrpSpPr>
            <a:grpSpLocks noChangeAspect="1"/>
          </p:cNvGrpSpPr>
          <p:nvPr/>
        </p:nvGrpSpPr>
        <p:grpSpPr>
          <a:xfrm>
            <a:off x="576000" y="1548000"/>
            <a:ext cx="5868000" cy="2983728"/>
            <a:chOff x="1047580" y="1576885"/>
            <a:chExt cx="9486866" cy="4823830"/>
          </a:xfrm>
        </p:grpSpPr>
        <p:pic>
          <p:nvPicPr>
            <p:cNvPr id="11" name="図 1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47580" y="1576885"/>
              <a:ext cx="9486866" cy="4823830"/>
            </a:xfrm>
            <a:prstGeom prst="rect">
              <a:avLst/>
            </a:prstGeom>
          </p:spPr>
        </p:pic>
        <p:sp>
          <p:nvSpPr>
            <p:cNvPr id="12" name="フリーフォーム 11"/>
            <p:cNvSpPr/>
            <p:nvPr/>
          </p:nvSpPr>
          <p:spPr bwMode="auto">
            <a:xfrm>
              <a:off x="1047580" y="1576885"/>
              <a:ext cx="9486866" cy="4823830"/>
            </a:xfrm>
            <a:custGeom>
              <a:avLst/>
              <a:gdLst>
                <a:gd name="connsiteX0" fmla="*/ 655932 w 9486866"/>
                <a:gd name="connsiteY0" fmla="*/ 3940347 h 4823830"/>
                <a:gd name="connsiteX1" fmla="*/ 655932 w 9486866"/>
                <a:gd name="connsiteY1" fmla="*/ 4660427 h 4823830"/>
                <a:gd name="connsiteX2" fmla="*/ 1304004 w 9486866"/>
                <a:gd name="connsiteY2" fmla="*/ 4660427 h 4823830"/>
                <a:gd name="connsiteX3" fmla="*/ 1304004 w 9486866"/>
                <a:gd name="connsiteY3" fmla="*/ 3940347 h 4823830"/>
                <a:gd name="connsiteX4" fmla="*/ 0 w 9486866"/>
                <a:gd name="connsiteY4" fmla="*/ 0 h 4823830"/>
                <a:gd name="connsiteX5" fmla="*/ 9486866 w 9486866"/>
                <a:gd name="connsiteY5" fmla="*/ 0 h 4823830"/>
                <a:gd name="connsiteX6" fmla="*/ 9486866 w 9486866"/>
                <a:gd name="connsiteY6" fmla="*/ 4823830 h 4823830"/>
                <a:gd name="connsiteX7" fmla="*/ 0 w 9486866"/>
                <a:gd name="connsiteY7" fmla="*/ 4823830 h 4823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486866" h="4823830">
                  <a:moveTo>
                    <a:pt x="655932" y="3940347"/>
                  </a:moveTo>
                  <a:lnTo>
                    <a:pt x="655932" y="4660427"/>
                  </a:lnTo>
                  <a:lnTo>
                    <a:pt x="1304004" y="4660427"/>
                  </a:lnTo>
                  <a:lnTo>
                    <a:pt x="1304004" y="3940347"/>
                  </a:lnTo>
                  <a:close/>
                  <a:moveTo>
                    <a:pt x="0" y="0"/>
                  </a:moveTo>
                  <a:lnTo>
                    <a:pt x="9486866" y="0"/>
                  </a:lnTo>
                  <a:lnTo>
                    <a:pt x="9486866" y="4823830"/>
                  </a:lnTo>
                  <a:lnTo>
                    <a:pt x="0" y="4823830"/>
                  </a:lnTo>
                  <a:close/>
                </a:path>
              </a:pathLst>
            </a:custGeom>
            <a:solidFill>
              <a:srgbClr val="000000">
                <a:alpha val="50000"/>
              </a:srgbClr>
            </a:solidFill>
            <a:ln w="12700">
              <a:noFill/>
            </a:ln>
            <a:effectLst/>
            <a:extLst/>
          </p:spPr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b="1" dirty="0" smtClean="0">
                <a:latin typeface="+mn-ea"/>
              </a:endParaRPr>
            </a:p>
          </p:txBody>
        </p:sp>
      </p:grpSp>
      <p:cxnSp>
        <p:nvCxnSpPr>
          <p:cNvPr id="14" name="直線矢印コネクタ 13"/>
          <p:cNvCxnSpPr>
            <a:stCxn id="17" idx="3"/>
          </p:cNvCxnSpPr>
          <p:nvPr/>
        </p:nvCxnSpPr>
        <p:spPr bwMode="auto">
          <a:xfrm flipV="1">
            <a:off x="1440000" y="2711170"/>
            <a:ext cx="5808128" cy="1587864"/>
          </a:xfrm>
          <a:prstGeom prst="straightConnector1">
            <a:avLst/>
          </a:prstGeom>
          <a:solidFill>
            <a:schemeClr val="bg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</p:cxnSp>
      <p:sp>
        <p:nvSpPr>
          <p:cNvPr id="17" name="角丸四角形 16"/>
          <p:cNvSpPr/>
          <p:nvPr/>
        </p:nvSpPr>
        <p:spPr bwMode="auto">
          <a:xfrm>
            <a:off x="1188000" y="4173034"/>
            <a:ext cx="252000" cy="2520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  <p:pic>
        <p:nvPicPr>
          <p:cNvPr id="18" name="図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8128" y="1574541"/>
            <a:ext cx="4320000" cy="34452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1" name="角丸四角形 20"/>
          <p:cNvSpPr/>
          <p:nvPr/>
        </p:nvSpPr>
        <p:spPr bwMode="auto">
          <a:xfrm>
            <a:off x="8604000" y="2484000"/>
            <a:ext cx="2808312" cy="22717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  <p:sp>
        <p:nvSpPr>
          <p:cNvPr id="22" name="角丸四角形 21"/>
          <p:cNvSpPr/>
          <p:nvPr/>
        </p:nvSpPr>
        <p:spPr bwMode="auto">
          <a:xfrm>
            <a:off x="7344000" y="4786006"/>
            <a:ext cx="453207" cy="22717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  <p:sp>
        <p:nvSpPr>
          <p:cNvPr id="23" name="角丸四角形吹き出し 22"/>
          <p:cNvSpPr/>
          <p:nvPr/>
        </p:nvSpPr>
        <p:spPr bwMode="auto">
          <a:xfrm>
            <a:off x="8684124" y="2891986"/>
            <a:ext cx="1876371" cy="355037"/>
          </a:xfrm>
          <a:prstGeom prst="wedgeRoundRectCallout">
            <a:avLst>
              <a:gd name="adj1" fmla="val -39655"/>
              <a:gd name="adj2" fmla="val -86024"/>
              <a:gd name="adj3" fmla="val 16667"/>
            </a:avLst>
          </a:prstGeom>
          <a:solidFill>
            <a:srgbClr val="FFFFCC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ja-JP" sz="1100" b="1" dirty="0" smtClean="0">
                <a:latin typeface="+mn-ea"/>
              </a:rPr>
              <a:t>Select</a:t>
            </a:r>
            <a:r>
              <a:rPr lang="en-US" altLang="ja-JP" sz="1100" b="1" dirty="0" smtClean="0">
                <a:solidFill>
                  <a:srgbClr val="FF0000"/>
                </a:solidFill>
                <a:latin typeface="+mn-ea"/>
              </a:rPr>
              <a:t> “production”</a:t>
            </a:r>
            <a:endParaRPr kumimoji="1" lang="ja-JP" altLang="en-US" sz="1100" b="1" dirty="0" smtClean="0">
              <a:latin typeface="+mn-ea"/>
            </a:endParaRPr>
          </a:p>
        </p:txBody>
      </p:sp>
      <p:sp>
        <p:nvSpPr>
          <p:cNvPr id="24" name="角丸四角形吹き出し 23"/>
          <p:cNvSpPr/>
          <p:nvPr/>
        </p:nvSpPr>
        <p:spPr bwMode="auto">
          <a:xfrm>
            <a:off x="8184232" y="4722072"/>
            <a:ext cx="2610962" cy="355037"/>
          </a:xfrm>
          <a:prstGeom prst="wedgeRoundRectCallout">
            <a:avLst>
              <a:gd name="adj1" fmla="val -60297"/>
              <a:gd name="adj2" fmla="val 7244"/>
              <a:gd name="adj3" fmla="val 16667"/>
            </a:avLst>
          </a:prstGeom>
          <a:solidFill>
            <a:srgbClr val="FFFFCC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kumimoji="1" lang="en-US" altLang="ja-JP" sz="1100" b="1" dirty="0" smtClean="0">
                <a:latin typeface="+mn-ea"/>
              </a:rPr>
              <a:t>Press “Enter”</a:t>
            </a:r>
            <a:endParaRPr kumimoji="1" lang="ja-JP" altLang="en-US" sz="1100" b="1" dirty="0" smtClean="0">
              <a:latin typeface="+mn-ea"/>
            </a:endParaRPr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1991544" y="5369456"/>
            <a:ext cx="8712968" cy="707886"/>
          </a:xfrm>
          <a:prstGeom prst="rect">
            <a:avLst/>
          </a:prstGeom>
          <a:noFill/>
          <a:ln w="38100">
            <a:solidFill>
              <a:srgbClr val="C00000"/>
            </a:solidFill>
          </a:ln>
          <a:effectLst>
            <a:glow rad="101600">
              <a:schemeClr val="bg1">
                <a:alpha val="94000"/>
              </a:schemeClr>
            </a:glow>
          </a:effectLst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ja-JP" sz="2000" b="1" dirty="0">
                <a:ln w="19050">
                  <a:noFill/>
                </a:ln>
                <a:solidFill>
                  <a:srgbClr val="C00000"/>
                </a:solidFill>
                <a:effectLst>
                  <a:glow rad="101600">
                    <a:schemeClr val="bg1">
                      <a:alpha val="90000"/>
                    </a:schemeClr>
                  </a:glow>
                </a:effectLst>
                <a:latin typeface="Meiryo UI" panose="020B0604030504040204" pitchFamily="50" charset="-128"/>
                <a:ea typeface="Meiryo UI" panose="020B0604030504040204" pitchFamily="50" charset="-128"/>
              </a:rPr>
              <a:t>The CD process for the </a:t>
            </a:r>
            <a:r>
              <a:rPr lang="en-US" altLang="ja-JP" sz="2000" b="1" dirty="0" smtClean="0">
                <a:ln w="19050">
                  <a:noFill/>
                </a:ln>
                <a:solidFill>
                  <a:srgbClr val="C00000"/>
                </a:solidFill>
                <a:effectLst>
                  <a:glow rad="101600">
                    <a:schemeClr val="bg1">
                      <a:alpha val="90000"/>
                    </a:schemeClr>
                  </a:glow>
                </a:effectLst>
                <a:latin typeface="Meiryo UI" panose="020B0604030504040204" pitchFamily="50" charset="-128"/>
                <a:ea typeface="Meiryo UI" panose="020B0604030504040204" pitchFamily="50" charset="-128"/>
              </a:rPr>
              <a:t>Production </a:t>
            </a:r>
            <a:r>
              <a:rPr lang="en-US" altLang="ja-JP" sz="2000" b="1" dirty="0">
                <a:ln w="19050">
                  <a:noFill/>
                </a:ln>
                <a:solidFill>
                  <a:srgbClr val="C00000"/>
                </a:solidFill>
                <a:effectLst>
                  <a:glow rad="101600">
                    <a:schemeClr val="bg1">
                      <a:alpha val="90000"/>
                    </a:schemeClr>
                  </a:glow>
                </a:effectLst>
                <a:latin typeface="Meiryo UI" panose="020B0604030504040204" pitchFamily="50" charset="-128"/>
                <a:ea typeface="Meiryo UI" panose="020B0604030504040204" pitchFamily="50" charset="-128"/>
              </a:rPr>
              <a:t>environment has started. </a:t>
            </a:r>
          </a:p>
          <a:p>
            <a:pPr algn="ctr"/>
            <a:r>
              <a:rPr lang="en-US" altLang="ja-JP" sz="2000" b="1" dirty="0">
                <a:ln w="19050">
                  <a:noFill/>
                </a:ln>
                <a:solidFill>
                  <a:srgbClr val="C00000"/>
                </a:solidFill>
                <a:effectLst>
                  <a:glow rad="101600">
                    <a:schemeClr val="bg1">
                      <a:alpha val="90000"/>
                    </a:schemeClr>
                  </a:glow>
                </a:effectLst>
                <a:latin typeface="Meiryo UI" panose="020B0604030504040204" pitchFamily="50" charset="-128"/>
                <a:ea typeface="Meiryo UI" panose="020B0604030504040204" pitchFamily="50" charset="-128"/>
              </a:rPr>
              <a:t>Let us check that it is working as it should.</a:t>
            </a:r>
            <a:endParaRPr lang="ja-JP" altLang="en-US" sz="2000" b="1" dirty="0">
              <a:ln w="19050">
                <a:noFill/>
              </a:ln>
              <a:solidFill>
                <a:srgbClr val="C00000"/>
              </a:solidFill>
              <a:effectLst>
                <a:glow rad="101600">
                  <a:schemeClr val="bg1">
                    <a:alpha val="90000"/>
                  </a:schemeClr>
                </a:glow>
              </a:effectLst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9" name="二等辺三角形 18"/>
          <p:cNvSpPr/>
          <p:nvPr/>
        </p:nvSpPr>
        <p:spPr bwMode="auto">
          <a:xfrm flipV="1">
            <a:off x="5637347" y="6205031"/>
            <a:ext cx="917306" cy="309668"/>
          </a:xfrm>
          <a:prstGeom prst="triangle">
            <a:avLst/>
          </a:prstGeom>
          <a:solidFill>
            <a:srgbClr val="C00000"/>
          </a:solidFill>
          <a:ln w="12700">
            <a:solidFill>
              <a:srgbClr val="C0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66091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図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2143" y="1994342"/>
            <a:ext cx="9018767" cy="4585815"/>
          </a:xfrm>
          <a:prstGeom prst="rect">
            <a:avLst/>
          </a:prstGeom>
        </p:spPr>
      </p:pic>
      <p:sp>
        <p:nvSpPr>
          <p:cNvPr id="28" name="フリーフォーム 27"/>
          <p:cNvSpPr/>
          <p:nvPr/>
        </p:nvSpPr>
        <p:spPr bwMode="auto">
          <a:xfrm>
            <a:off x="1199456" y="1990984"/>
            <a:ext cx="9011454" cy="4589173"/>
          </a:xfrm>
          <a:custGeom>
            <a:avLst/>
            <a:gdLst>
              <a:gd name="connsiteX0" fmla="*/ 2363400 w 5868000"/>
              <a:gd name="connsiteY0" fmla="*/ 1178266 h 3022037"/>
              <a:gd name="connsiteX1" fmla="*/ 2363400 w 5868000"/>
              <a:gd name="connsiteY1" fmla="*/ 1487259 h 3022037"/>
              <a:gd name="connsiteX2" fmla="*/ 3503776 w 5868000"/>
              <a:gd name="connsiteY2" fmla="*/ 1487259 h 3022037"/>
              <a:gd name="connsiteX3" fmla="*/ 3503776 w 5868000"/>
              <a:gd name="connsiteY3" fmla="*/ 1178266 h 3022037"/>
              <a:gd name="connsiteX4" fmla="*/ 0 w 5868000"/>
              <a:gd name="connsiteY4" fmla="*/ 0 h 3022037"/>
              <a:gd name="connsiteX5" fmla="*/ 5868000 w 5868000"/>
              <a:gd name="connsiteY5" fmla="*/ 0 h 3022037"/>
              <a:gd name="connsiteX6" fmla="*/ 5868000 w 5868000"/>
              <a:gd name="connsiteY6" fmla="*/ 3022037 h 3022037"/>
              <a:gd name="connsiteX7" fmla="*/ 0 w 5868000"/>
              <a:gd name="connsiteY7" fmla="*/ 3022037 h 3022037"/>
              <a:gd name="connsiteX0" fmla="*/ 982110 w 5868000"/>
              <a:gd name="connsiteY0" fmla="*/ 890857 h 3022037"/>
              <a:gd name="connsiteX1" fmla="*/ 2363400 w 5868000"/>
              <a:gd name="connsiteY1" fmla="*/ 1487259 h 3022037"/>
              <a:gd name="connsiteX2" fmla="*/ 3503776 w 5868000"/>
              <a:gd name="connsiteY2" fmla="*/ 1487259 h 3022037"/>
              <a:gd name="connsiteX3" fmla="*/ 3503776 w 5868000"/>
              <a:gd name="connsiteY3" fmla="*/ 1178266 h 3022037"/>
              <a:gd name="connsiteX4" fmla="*/ 982110 w 5868000"/>
              <a:gd name="connsiteY4" fmla="*/ 890857 h 3022037"/>
              <a:gd name="connsiteX5" fmla="*/ 0 w 5868000"/>
              <a:gd name="connsiteY5" fmla="*/ 0 h 3022037"/>
              <a:gd name="connsiteX6" fmla="*/ 5868000 w 5868000"/>
              <a:gd name="connsiteY6" fmla="*/ 0 h 3022037"/>
              <a:gd name="connsiteX7" fmla="*/ 5868000 w 5868000"/>
              <a:gd name="connsiteY7" fmla="*/ 3022037 h 3022037"/>
              <a:gd name="connsiteX8" fmla="*/ 0 w 5868000"/>
              <a:gd name="connsiteY8" fmla="*/ 3022037 h 3022037"/>
              <a:gd name="connsiteX9" fmla="*/ 0 w 5868000"/>
              <a:gd name="connsiteY9" fmla="*/ 0 h 3022037"/>
              <a:gd name="connsiteX0" fmla="*/ 982110 w 5868000"/>
              <a:gd name="connsiteY0" fmla="*/ 890857 h 3022037"/>
              <a:gd name="connsiteX1" fmla="*/ 974953 w 5868000"/>
              <a:gd name="connsiteY1" fmla="*/ 1465703 h 3022037"/>
              <a:gd name="connsiteX2" fmla="*/ 3503776 w 5868000"/>
              <a:gd name="connsiteY2" fmla="*/ 1487259 h 3022037"/>
              <a:gd name="connsiteX3" fmla="*/ 3503776 w 5868000"/>
              <a:gd name="connsiteY3" fmla="*/ 1178266 h 3022037"/>
              <a:gd name="connsiteX4" fmla="*/ 982110 w 5868000"/>
              <a:gd name="connsiteY4" fmla="*/ 890857 h 3022037"/>
              <a:gd name="connsiteX5" fmla="*/ 0 w 5868000"/>
              <a:gd name="connsiteY5" fmla="*/ 0 h 3022037"/>
              <a:gd name="connsiteX6" fmla="*/ 5868000 w 5868000"/>
              <a:gd name="connsiteY6" fmla="*/ 0 h 3022037"/>
              <a:gd name="connsiteX7" fmla="*/ 5868000 w 5868000"/>
              <a:gd name="connsiteY7" fmla="*/ 3022037 h 3022037"/>
              <a:gd name="connsiteX8" fmla="*/ 0 w 5868000"/>
              <a:gd name="connsiteY8" fmla="*/ 3022037 h 3022037"/>
              <a:gd name="connsiteX9" fmla="*/ 0 w 5868000"/>
              <a:gd name="connsiteY9" fmla="*/ 0 h 3022037"/>
              <a:gd name="connsiteX0" fmla="*/ 982110 w 5868000"/>
              <a:gd name="connsiteY0" fmla="*/ 890857 h 3022037"/>
              <a:gd name="connsiteX1" fmla="*/ 974953 w 5868000"/>
              <a:gd name="connsiteY1" fmla="*/ 1465703 h 3022037"/>
              <a:gd name="connsiteX2" fmla="*/ 3503776 w 5868000"/>
              <a:gd name="connsiteY2" fmla="*/ 1487259 h 3022037"/>
              <a:gd name="connsiteX3" fmla="*/ 2172585 w 5868000"/>
              <a:gd name="connsiteY3" fmla="*/ 883672 h 3022037"/>
              <a:gd name="connsiteX4" fmla="*/ 982110 w 5868000"/>
              <a:gd name="connsiteY4" fmla="*/ 890857 h 3022037"/>
              <a:gd name="connsiteX5" fmla="*/ 0 w 5868000"/>
              <a:gd name="connsiteY5" fmla="*/ 0 h 3022037"/>
              <a:gd name="connsiteX6" fmla="*/ 5868000 w 5868000"/>
              <a:gd name="connsiteY6" fmla="*/ 0 h 3022037"/>
              <a:gd name="connsiteX7" fmla="*/ 5868000 w 5868000"/>
              <a:gd name="connsiteY7" fmla="*/ 3022037 h 3022037"/>
              <a:gd name="connsiteX8" fmla="*/ 0 w 5868000"/>
              <a:gd name="connsiteY8" fmla="*/ 3022037 h 3022037"/>
              <a:gd name="connsiteX9" fmla="*/ 0 w 5868000"/>
              <a:gd name="connsiteY9" fmla="*/ 0 h 3022037"/>
              <a:gd name="connsiteX0" fmla="*/ 982110 w 5868000"/>
              <a:gd name="connsiteY0" fmla="*/ 890857 h 3022037"/>
              <a:gd name="connsiteX1" fmla="*/ 974953 w 5868000"/>
              <a:gd name="connsiteY1" fmla="*/ 1465703 h 3022037"/>
              <a:gd name="connsiteX2" fmla="*/ 2122486 w 5868000"/>
              <a:gd name="connsiteY2" fmla="*/ 1487259 h 3022037"/>
              <a:gd name="connsiteX3" fmla="*/ 2172585 w 5868000"/>
              <a:gd name="connsiteY3" fmla="*/ 883672 h 3022037"/>
              <a:gd name="connsiteX4" fmla="*/ 982110 w 5868000"/>
              <a:gd name="connsiteY4" fmla="*/ 890857 h 3022037"/>
              <a:gd name="connsiteX5" fmla="*/ 0 w 5868000"/>
              <a:gd name="connsiteY5" fmla="*/ 0 h 3022037"/>
              <a:gd name="connsiteX6" fmla="*/ 5868000 w 5868000"/>
              <a:gd name="connsiteY6" fmla="*/ 0 h 3022037"/>
              <a:gd name="connsiteX7" fmla="*/ 5868000 w 5868000"/>
              <a:gd name="connsiteY7" fmla="*/ 3022037 h 3022037"/>
              <a:gd name="connsiteX8" fmla="*/ 0 w 5868000"/>
              <a:gd name="connsiteY8" fmla="*/ 3022037 h 3022037"/>
              <a:gd name="connsiteX9" fmla="*/ 0 w 5868000"/>
              <a:gd name="connsiteY9" fmla="*/ 0 h 3022037"/>
              <a:gd name="connsiteX0" fmla="*/ 982110 w 5868000"/>
              <a:gd name="connsiteY0" fmla="*/ 890857 h 3022037"/>
              <a:gd name="connsiteX1" fmla="*/ 974953 w 5868000"/>
              <a:gd name="connsiteY1" fmla="*/ 1465703 h 3022037"/>
              <a:gd name="connsiteX2" fmla="*/ 2122486 w 5868000"/>
              <a:gd name="connsiteY2" fmla="*/ 1487259 h 3022037"/>
              <a:gd name="connsiteX3" fmla="*/ 2129644 w 5868000"/>
              <a:gd name="connsiteY3" fmla="*/ 883672 h 3022037"/>
              <a:gd name="connsiteX4" fmla="*/ 982110 w 5868000"/>
              <a:gd name="connsiteY4" fmla="*/ 890857 h 3022037"/>
              <a:gd name="connsiteX5" fmla="*/ 0 w 5868000"/>
              <a:gd name="connsiteY5" fmla="*/ 0 h 3022037"/>
              <a:gd name="connsiteX6" fmla="*/ 5868000 w 5868000"/>
              <a:gd name="connsiteY6" fmla="*/ 0 h 3022037"/>
              <a:gd name="connsiteX7" fmla="*/ 5868000 w 5868000"/>
              <a:gd name="connsiteY7" fmla="*/ 3022037 h 3022037"/>
              <a:gd name="connsiteX8" fmla="*/ 0 w 5868000"/>
              <a:gd name="connsiteY8" fmla="*/ 3022037 h 3022037"/>
              <a:gd name="connsiteX9" fmla="*/ 0 w 5868000"/>
              <a:gd name="connsiteY9" fmla="*/ 0 h 3022037"/>
              <a:gd name="connsiteX0" fmla="*/ 982110 w 5868000"/>
              <a:gd name="connsiteY0" fmla="*/ 890857 h 3022037"/>
              <a:gd name="connsiteX1" fmla="*/ 974953 w 5868000"/>
              <a:gd name="connsiteY1" fmla="*/ 1465703 h 3022037"/>
              <a:gd name="connsiteX2" fmla="*/ 4892223 w 5868000"/>
              <a:gd name="connsiteY2" fmla="*/ 1458518 h 3022037"/>
              <a:gd name="connsiteX3" fmla="*/ 2129644 w 5868000"/>
              <a:gd name="connsiteY3" fmla="*/ 883672 h 3022037"/>
              <a:gd name="connsiteX4" fmla="*/ 982110 w 5868000"/>
              <a:gd name="connsiteY4" fmla="*/ 890857 h 3022037"/>
              <a:gd name="connsiteX5" fmla="*/ 0 w 5868000"/>
              <a:gd name="connsiteY5" fmla="*/ 0 h 3022037"/>
              <a:gd name="connsiteX6" fmla="*/ 5868000 w 5868000"/>
              <a:gd name="connsiteY6" fmla="*/ 0 h 3022037"/>
              <a:gd name="connsiteX7" fmla="*/ 5868000 w 5868000"/>
              <a:gd name="connsiteY7" fmla="*/ 3022037 h 3022037"/>
              <a:gd name="connsiteX8" fmla="*/ 0 w 5868000"/>
              <a:gd name="connsiteY8" fmla="*/ 3022037 h 3022037"/>
              <a:gd name="connsiteX9" fmla="*/ 0 w 5868000"/>
              <a:gd name="connsiteY9" fmla="*/ 0 h 3022037"/>
              <a:gd name="connsiteX0" fmla="*/ 982110 w 5868000"/>
              <a:gd name="connsiteY0" fmla="*/ 890857 h 3022037"/>
              <a:gd name="connsiteX1" fmla="*/ 974953 w 5868000"/>
              <a:gd name="connsiteY1" fmla="*/ 1465703 h 3022037"/>
              <a:gd name="connsiteX2" fmla="*/ 4892223 w 5868000"/>
              <a:gd name="connsiteY2" fmla="*/ 1458518 h 3022037"/>
              <a:gd name="connsiteX3" fmla="*/ 4892224 w 5868000"/>
              <a:gd name="connsiteY3" fmla="*/ 1156711 h 3022037"/>
              <a:gd name="connsiteX4" fmla="*/ 982110 w 5868000"/>
              <a:gd name="connsiteY4" fmla="*/ 890857 h 3022037"/>
              <a:gd name="connsiteX5" fmla="*/ 0 w 5868000"/>
              <a:gd name="connsiteY5" fmla="*/ 0 h 3022037"/>
              <a:gd name="connsiteX6" fmla="*/ 5868000 w 5868000"/>
              <a:gd name="connsiteY6" fmla="*/ 0 h 3022037"/>
              <a:gd name="connsiteX7" fmla="*/ 5868000 w 5868000"/>
              <a:gd name="connsiteY7" fmla="*/ 3022037 h 3022037"/>
              <a:gd name="connsiteX8" fmla="*/ 0 w 5868000"/>
              <a:gd name="connsiteY8" fmla="*/ 3022037 h 3022037"/>
              <a:gd name="connsiteX9" fmla="*/ 0 w 5868000"/>
              <a:gd name="connsiteY9" fmla="*/ 0 h 3022037"/>
              <a:gd name="connsiteX0" fmla="*/ 2341929 w 5868000"/>
              <a:gd name="connsiteY0" fmla="*/ 1163896 h 3022037"/>
              <a:gd name="connsiteX1" fmla="*/ 974953 w 5868000"/>
              <a:gd name="connsiteY1" fmla="*/ 1465703 h 3022037"/>
              <a:gd name="connsiteX2" fmla="*/ 4892223 w 5868000"/>
              <a:gd name="connsiteY2" fmla="*/ 1458518 h 3022037"/>
              <a:gd name="connsiteX3" fmla="*/ 4892224 w 5868000"/>
              <a:gd name="connsiteY3" fmla="*/ 1156711 h 3022037"/>
              <a:gd name="connsiteX4" fmla="*/ 2341929 w 5868000"/>
              <a:gd name="connsiteY4" fmla="*/ 1163896 h 3022037"/>
              <a:gd name="connsiteX5" fmla="*/ 0 w 5868000"/>
              <a:gd name="connsiteY5" fmla="*/ 0 h 3022037"/>
              <a:gd name="connsiteX6" fmla="*/ 5868000 w 5868000"/>
              <a:gd name="connsiteY6" fmla="*/ 0 h 3022037"/>
              <a:gd name="connsiteX7" fmla="*/ 5868000 w 5868000"/>
              <a:gd name="connsiteY7" fmla="*/ 3022037 h 3022037"/>
              <a:gd name="connsiteX8" fmla="*/ 0 w 5868000"/>
              <a:gd name="connsiteY8" fmla="*/ 3022037 h 3022037"/>
              <a:gd name="connsiteX9" fmla="*/ 0 w 5868000"/>
              <a:gd name="connsiteY9" fmla="*/ 0 h 3022037"/>
              <a:gd name="connsiteX0" fmla="*/ 2341929 w 5868000"/>
              <a:gd name="connsiteY0" fmla="*/ 1163896 h 3022037"/>
              <a:gd name="connsiteX1" fmla="*/ 2341929 w 5868000"/>
              <a:gd name="connsiteY1" fmla="*/ 1480073 h 3022037"/>
              <a:gd name="connsiteX2" fmla="*/ 4892223 w 5868000"/>
              <a:gd name="connsiteY2" fmla="*/ 1458518 h 3022037"/>
              <a:gd name="connsiteX3" fmla="*/ 4892224 w 5868000"/>
              <a:gd name="connsiteY3" fmla="*/ 1156711 h 3022037"/>
              <a:gd name="connsiteX4" fmla="*/ 2341929 w 5868000"/>
              <a:gd name="connsiteY4" fmla="*/ 1163896 h 3022037"/>
              <a:gd name="connsiteX5" fmla="*/ 0 w 5868000"/>
              <a:gd name="connsiteY5" fmla="*/ 0 h 3022037"/>
              <a:gd name="connsiteX6" fmla="*/ 5868000 w 5868000"/>
              <a:gd name="connsiteY6" fmla="*/ 0 h 3022037"/>
              <a:gd name="connsiteX7" fmla="*/ 5868000 w 5868000"/>
              <a:gd name="connsiteY7" fmla="*/ 3022037 h 3022037"/>
              <a:gd name="connsiteX8" fmla="*/ 0 w 5868000"/>
              <a:gd name="connsiteY8" fmla="*/ 3022037 h 3022037"/>
              <a:gd name="connsiteX9" fmla="*/ 0 w 5868000"/>
              <a:gd name="connsiteY9" fmla="*/ 0 h 3022037"/>
              <a:gd name="connsiteX0" fmla="*/ 2341929 w 5868000"/>
              <a:gd name="connsiteY0" fmla="*/ 1163896 h 3022037"/>
              <a:gd name="connsiteX1" fmla="*/ 2341929 w 5868000"/>
              <a:gd name="connsiteY1" fmla="*/ 1451332 h 3022037"/>
              <a:gd name="connsiteX2" fmla="*/ 4892223 w 5868000"/>
              <a:gd name="connsiteY2" fmla="*/ 1458518 h 3022037"/>
              <a:gd name="connsiteX3" fmla="*/ 4892224 w 5868000"/>
              <a:gd name="connsiteY3" fmla="*/ 1156711 h 3022037"/>
              <a:gd name="connsiteX4" fmla="*/ 2341929 w 5868000"/>
              <a:gd name="connsiteY4" fmla="*/ 1163896 h 3022037"/>
              <a:gd name="connsiteX5" fmla="*/ 0 w 5868000"/>
              <a:gd name="connsiteY5" fmla="*/ 0 h 3022037"/>
              <a:gd name="connsiteX6" fmla="*/ 5868000 w 5868000"/>
              <a:gd name="connsiteY6" fmla="*/ 0 h 3022037"/>
              <a:gd name="connsiteX7" fmla="*/ 5868000 w 5868000"/>
              <a:gd name="connsiteY7" fmla="*/ 3022037 h 3022037"/>
              <a:gd name="connsiteX8" fmla="*/ 0 w 5868000"/>
              <a:gd name="connsiteY8" fmla="*/ 3022037 h 3022037"/>
              <a:gd name="connsiteX9" fmla="*/ 0 w 5868000"/>
              <a:gd name="connsiteY9" fmla="*/ 0 h 3022037"/>
              <a:gd name="connsiteX0" fmla="*/ 2341929 w 5868000"/>
              <a:gd name="connsiteY0" fmla="*/ 1163896 h 3022037"/>
              <a:gd name="connsiteX1" fmla="*/ 2341929 w 5868000"/>
              <a:gd name="connsiteY1" fmla="*/ 1465703 h 3022037"/>
              <a:gd name="connsiteX2" fmla="*/ 4892223 w 5868000"/>
              <a:gd name="connsiteY2" fmla="*/ 1458518 h 3022037"/>
              <a:gd name="connsiteX3" fmla="*/ 4892224 w 5868000"/>
              <a:gd name="connsiteY3" fmla="*/ 1156711 h 3022037"/>
              <a:gd name="connsiteX4" fmla="*/ 2341929 w 5868000"/>
              <a:gd name="connsiteY4" fmla="*/ 1163896 h 3022037"/>
              <a:gd name="connsiteX5" fmla="*/ 0 w 5868000"/>
              <a:gd name="connsiteY5" fmla="*/ 0 h 3022037"/>
              <a:gd name="connsiteX6" fmla="*/ 5868000 w 5868000"/>
              <a:gd name="connsiteY6" fmla="*/ 0 h 3022037"/>
              <a:gd name="connsiteX7" fmla="*/ 5868000 w 5868000"/>
              <a:gd name="connsiteY7" fmla="*/ 3022037 h 3022037"/>
              <a:gd name="connsiteX8" fmla="*/ 0 w 5868000"/>
              <a:gd name="connsiteY8" fmla="*/ 3022037 h 3022037"/>
              <a:gd name="connsiteX9" fmla="*/ 0 w 5868000"/>
              <a:gd name="connsiteY9" fmla="*/ 0 h 3022037"/>
              <a:gd name="connsiteX0" fmla="*/ 1017895 w 5868000"/>
              <a:gd name="connsiteY0" fmla="*/ 1659677 h 3022037"/>
              <a:gd name="connsiteX1" fmla="*/ 2341929 w 5868000"/>
              <a:gd name="connsiteY1" fmla="*/ 1465703 h 3022037"/>
              <a:gd name="connsiteX2" fmla="*/ 4892223 w 5868000"/>
              <a:gd name="connsiteY2" fmla="*/ 1458518 h 3022037"/>
              <a:gd name="connsiteX3" fmla="*/ 4892224 w 5868000"/>
              <a:gd name="connsiteY3" fmla="*/ 1156711 h 3022037"/>
              <a:gd name="connsiteX4" fmla="*/ 1017895 w 5868000"/>
              <a:gd name="connsiteY4" fmla="*/ 1659677 h 3022037"/>
              <a:gd name="connsiteX5" fmla="*/ 0 w 5868000"/>
              <a:gd name="connsiteY5" fmla="*/ 0 h 3022037"/>
              <a:gd name="connsiteX6" fmla="*/ 5868000 w 5868000"/>
              <a:gd name="connsiteY6" fmla="*/ 0 h 3022037"/>
              <a:gd name="connsiteX7" fmla="*/ 5868000 w 5868000"/>
              <a:gd name="connsiteY7" fmla="*/ 3022037 h 3022037"/>
              <a:gd name="connsiteX8" fmla="*/ 0 w 5868000"/>
              <a:gd name="connsiteY8" fmla="*/ 3022037 h 3022037"/>
              <a:gd name="connsiteX9" fmla="*/ 0 w 5868000"/>
              <a:gd name="connsiteY9" fmla="*/ 0 h 3022037"/>
              <a:gd name="connsiteX0" fmla="*/ 1017895 w 5868000"/>
              <a:gd name="connsiteY0" fmla="*/ 1659677 h 3022037"/>
              <a:gd name="connsiteX1" fmla="*/ 1025052 w 5868000"/>
              <a:gd name="connsiteY1" fmla="*/ 2514747 h 3022037"/>
              <a:gd name="connsiteX2" fmla="*/ 4892223 w 5868000"/>
              <a:gd name="connsiteY2" fmla="*/ 1458518 h 3022037"/>
              <a:gd name="connsiteX3" fmla="*/ 4892224 w 5868000"/>
              <a:gd name="connsiteY3" fmla="*/ 1156711 h 3022037"/>
              <a:gd name="connsiteX4" fmla="*/ 1017895 w 5868000"/>
              <a:gd name="connsiteY4" fmla="*/ 1659677 h 3022037"/>
              <a:gd name="connsiteX5" fmla="*/ 0 w 5868000"/>
              <a:gd name="connsiteY5" fmla="*/ 0 h 3022037"/>
              <a:gd name="connsiteX6" fmla="*/ 5868000 w 5868000"/>
              <a:gd name="connsiteY6" fmla="*/ 0 h 3022037"/>
              <a:gd name="connsiteX7" fmla="*/ 5868000 w 5868000"/>
              <a:gd name="connsiteY7" fmla="*/ 3022037 h 3022037"/>
              <a:gd name="connsiteX8" fmla="*/ 0 w 5868000"/>
              <a:gd name="connsiteY8" fmla="*/ 3022037 h 3022037"/>
              <a:gd name="connsiteX9" fmla="*/ 0 w 5868000"/>
              <a:gd name="connsiteY9" fmla="*/ 0 h 3022037"/>
              <a:gd name="connsiteX0" fmla="*/ 1017895 w 5868000"/>
              <a:gd name="connsiteY0" fmla="*/ 1659677 h 3022037"/>
              <a:gd name="connsiteX1" fmla="*/ 1025052 w 5868000"/>
              <a:gd name="connsiteY1" fmla="*/ 2514747 h 3022037"/>
              <a:gd name="connsiteX2" fmla="*/ 4892223 w 5868000"/>
              <a:gd name="connsiteY2" fmla="*/ 1458518 h 3022037"/>
              <a:gd name="connsiteX3" fmla="*/ 2115330 w 5868000"/>
              <a:gd name="connsiteY3" fmla="*/ 1630937 h 3022037"/>
              <a:gd name="connsiteX4" fmla="*/ 1017895 w 5868000"/>
              <a:gd name="connsiteY4" fmla="*/ 1659677 h 3022037"/>
              <a:gd name="connsiteX5" fmla="*/ 0 w 5868000"/>
              <a:gd name="connsiteY5" fmla="*/ 0 h 3022037"/>
              <a:gd name="connsiteX6" fmla="*/ 5868000 w 5868000"/>
              <a:gd name="connsiteY6" fmla="*/ 0 h 3022037"/>
              <a:gd name="connsiteX7" fmla="*/ 5868000 w 5868000"/>
              <a:gd name="connsiteY7" fmla="*/ 3022037 h 3022037"/>
              <a:gd name="connsiteX8" fmla="*/ 0 w 5868000"/>
              <a:gd name="connsiteY8" fmla="*/ 3022037 h 3022037"/>
              <a:gd name="connsiteX9" fmla="*/ 0 w 5868000"/>
              <a:gd name="connsiteY9" fmla="*/ 0 h 3022037"/>
              <a:gd name="connsiteX0" fmla="*/ 1017895 w 5868000"/>
              <a:gd name="connsiteY0" fmla="*/ 1659677 h 3022037"/>
              <a:gd name="connsiteX1" fmla="*/ 1025052 w 5868000"/>
              <a:gd name="connsiteY1" fmla="*/ 2514747 h 3022037"/>
              <a:gd name="connsiteX2" fmla="*/ 2101016 w 5868000"/>
              <a:gd name="connsiteY2" fmla="*/ 2514748 h 3022037"/>
              <a:gd name="connsiteX3" fmla="*/ 2115330 w 5868000"/>
              <a:gd name="connsiteY3" fmla="*/ 1630937 h 3022037"/>
              <a:gd name="connsiteX4" fmla="*/ 1017895 w 5868000"/>
              <a:gd name="connsiteY4" fmla="*/ 1659677 h 3022037"/>
              <a:gd name="connsiteX5" fmla="*/ 0 w 5868000"/>
              <a:gd name="connsiteY5" fmla="*/ 0 h 3022037"/>
              <a:gd name="connsiteX6" fmla="*/ 5868000 w 5868000"/>
              <a:gd name="connsiteY6" fmla="*/ 0 h 3022037"/>
              <a:gd name="connsiteX7" fmla="*/ 5868000 w 5868000"/>
              <a:gd name="connsiteY7" fmla="*/ 3022037 h 3022037"/>
              <a:gd name="connsiteX8" fmla="*/ 0 w 5868000"/>
              <a:gd name="connsiteY8" fmla="*/ 3022037 h 3022037"/>
              <a:gd name="connsiteX9" fmla="*/ 0 w 5868000"/>
              <a:gd name="connsiteY9" fmla="*/ 0 h 3022037"/>
              <a:gd name="connsiteX0" fmla="*/ 1017895 w 5868000"/>
              <a:gd name="connsiteY0" fmla="*/ 1659677 h 3022037"/>
              <a:gd name="connsiteX1" fmla="*/ 1025052 w 5868000"/>
              <a:gd name="connsiteY1" fmla="*/ 2514747 h 3022037"/>
              <a:gd name="connsiteX2" fmla="*/ 2101016 w 5868000"/>
              <a:gd name="connsiteY2" fmla="*/ 2514748 h 3022037"/>
              <a:gd name="connsiteX3" fmla="*/ 2101016 w 5868000"/>
              <a:gd name="connsiteY3" fmla="*/ 1659678 h 3022037"/>
              <a:gd name="connsiteX4" fmla="*/ 1017895 w 5868000"/>
              <a:gd name="connsiteY4" fmla="*/ 1659677 h 3022037"/>
              <a:gd name="connsiteX5" fmla="*/ 0 w 5868000"/>
              <a:gd name="connsiteY5" fmla="*/ 0 h 3022037"/>
              <a:gd name="connsiteX6" fmla="*/ 5868000 w 5868000"/>
              <a:gd name="connsiteY6" fmla="*/ 0 h 3022037"/>
              <a:gd name="connsiteX7" fmla="*/ 5868000 w 5868000"/>
              <a:gd name="connsiteY7" fmla="*/ 3022037 h 3022037"/>
              <a:gd name="connsiteX8" fmla="*/ 0 w 5868000"/>
              <a:gd name="connsiteY8" fmla="*/ 3022037 h 3022037"/>
              <a:gd name="connsiteX9" fmla="*/ 0 w 5868000"/>
              <a:gd name="connsiteY9" fmla="*/ 0 h 3022037"/>
              <a:gd name="connsiteX0" fmla="*/ 1017895 w 5868000"/>
              <a:gd name="connsiteY0" fmla="*/ 1659677 h 3022037"/>
              <a:gd name="connsiteX1" fmla="*/ 1025052 w 5868000"/>
              <a:gd name="connsiteY1" fmla="*/ 2514747 h 3022037"/>
              <a:gd name="connsiteX2" fmla="*/ 2101016 w 5868000"/>
              <a:gd name="connsiteY2" fmla="*/ 2514748 h 3022037"/>
              <a:gd name="connsiteX3" fmla="*/ 4853686 w 5868000"/>
              <a:gd name="connsiteY3" fmla="*/ 1644939 h 3022037"/>
              <a:gd name="connsiteX4" fmla="*/ 1017895 w 5868000"/>
              <a:gd name="connsiteY4" fmla="*/ 1659677 h 3022037"/>
              <a:gd name="connsiteX5" fmla="*/ 0 w 5868000"/>
              <a:gd name="connsiteY5" fmla="*/ 0 h 3022037"/>
              <a:gd name="connsiteX6" fmla="*/ 5868000 w 5868000"/>
              <a:gd name="connsiteY6" fmla="*/ 0 h 3022037"/>
              <a:gd name="connsiteX7" fmla="*/ 5868000 w 5868000"/>
              <a:gd name="connsiteY7" fmla="*/ 3022037 h 3022037"/>
              <a:gd name="connsiteX8" fmla="*/ 0 w 5868000"/>
              <a:gd name="connsiteY8" fmla="*/ 3022037 h 3022037"/>
              <a:gd name="connsiteX9" fmla="*/ 0 w 5868000"/>
              <a:gd name="connsiteY9" fmla="*/ 0 h 3022037"/>
              <a:gd name="connsiteX0" fmla="*/ 1017895 w 5868000"/>
              <a:gd name="connsiteY0" fmla="*/ 1659677 h 3022037"/>
              <a:gd name="connsiteX1" fmla="*/ 1025052 w 5868000"/>
              <a:gd name="connsiteY1" fmla="*/ 2514747 h 3022037"/>
              <a:gd name="connsiteX2" fmla="*/ 4875707 w 5868000"/>
              <a:gd name="connsiteY2" fmla="*/ 1969407 h 3022037"/>
              <a:gd name="connsiteX3" fmla="*/ 4853686 w 5868000"/>
              <a:gd name="connsiteY3" fmla="*/ 1644939 h 3022037"/>
              <a:gd name="connsiteX4" fmla="*/ 1017895 w 5868000"/>
              <a:gd name="connsiteY4" fmla="*/ 1659677 h 3022037"/>
              <a:gd name="connsiteX5" fmla="*/ 0 w 5868000"/>
              <a:gd name="connsiteY5" fmla="*/ 0 h 3022037"/>
              <a:gd name="connsiteX6" fmla="*/ 5868000 w 5868000"/>
              <a:gd name="connsiteY6" fmla="*/ 0 h 3022037"/>
              <a:gd name="connsiteX7" fmla="*/ 5868000 w 5868000"/>
              <a:gd name="connsiteY7" fmla="*/ 3022037 h 3022037"/>
              <a:gd name="connsiteX8" fmla="*/ 0 w 5868000"/>
              <a:gd name="connsiteY8" fmla="*/ 3022037 h 3022037"/>
              <a:gd name="connsiteX9" fmla="*/ 0 w 5868000"/>
              <a:gd name="connsiteY9" fmla="*/ 0 h 3022037"/>
              <a:gd name="connsiteX0" fmla="*/ 1017895 w 5868000"/>
              <a:gd name="connsiteY0" fmla="*/ 1659677 h 3022037"/>
              <a:gd name="connsiteX1" fmla="*/ 1025052 w 5868000"/>
              <a:gd name="connsiteY1" fmla="*/ 2514747 h 3022037"/>
              <a:gd name="connsiteX2" fmla="*/ 4875707 w 5868000"/>
              <a:gd name="connsiteY2" fmla="*/ 1969407 h 3022037"/>
              <a:gd name="connsiteX3" fmla="*/ 4868367 w 5868000"/>
              <a:gd name="connsiteY3" fmla="*/ 1644939 h 3022037"/>
              <a:gd name="connsiteX4" fmla="*/ 1017895 w 5868000"/>
              <a:gd name="connsiteY4" fmla="*/ 1659677 h 3022037"/>
              <a:gd name="connsiteX5" fmla="*/ 0 w 5868000"/>
              <a:gd name="connsiteY5" fmla="*/ 0 h 3022037"/>
              <a:gd name="connsiteX6" fmla="*/ 5868000 w 5868000"/>
              <a:gd name="connsiteY6" fmla="*/ 0 h 3022037"/>
              <a:gd name="connsiteX7" fmla="*/ 5868000 w 5868000"/>
              <a:gd name="connsiteY7" fmla="*/ 3022037 h 3022037"/>
              <a:gd name="connsiteX8" fmla="*/ 0 w 5868000"/>
              <a:gd name="connsiteY8" fmla="*/ 3022037 h 3022037"/>
              <a:gd name="connsiteX9" fmla="*/ 0 w 5868000"/>
              <a:gd name="connsiteY9" fmla="*/ 0 h 3022037"/>
              <a:gd name="connsiteX0" fmla="*/ 1017895 w 5868000"/>
              <a:gd name="connsiteY0" fmla="*/ 1659677 h 3022037"/>
              <a:gd name="connsiteX1" fmla="*/ 1025052 w 5868000"/>
              <a:gd name="connsiteY1" fmla="*/ 2514747 h 3022037"/>
              <a:gd name="connsiteX2" fmla="*/ 3498499 w 5868000"/>
              <a:gd name="connsiteY2" fmla="*/ 2172050 h 3022037"/>
              <a:gd name="connsiteX3" fmla="*/ 4875707 w 5868000"/>
              <a:gd name="connsiteY3" fmla="*/ 1969407 h 3022037"/>
              <a:gd name="connsiteX4" fmla="*/ 4868367 w 5868000"/>
              <a:gd name="connsiteY4" fmla="*/ 1644939 h 3022037"/>
              <a:gd name="connsiteX5" fmla="*/ 1017895 w 5868000"/>
              <a:gd name="connsiteY5" fmla="*/ 1659677 h 3022037"/>
              <a:gd name="connsiteX6" fmla="*/ 0 w 5868000"/>
              <a:gd name="connsiteY6" fmla="*/ 0 h 3022037"/>
              <a:gd name="connsiteX7" fmla="*/ 5868000 w 5868000"/>
              <a:gd name="connsiteY7" fmla="*/ 0 h 3022037"/>
              <a:gd name="connsiteX8" fmla="*/ 5868000 w 5868000"/>
              <a:gd name="connsiteY8" fmla="*/ 3022037 h 3022037"/>
              <a:gd name="connsiteX9" fmla="*/ 0 w 5868000"/>
              <a:gd name="connsiteY9" fmla="*/ 3022037 h 3022037"/>
              <a:gd name="connsiteX10" fmla="*/ 0 w 5868000"/>
              <a:gd name="connsiteY10" fmla="*/ 0 h 3022037"/>
              <a:gd name="connsiteX0" fmla="*/ 1017895 w 5868000"/>
              <a:gd name="connsiteY0" fmla="*/ 1659677 h 3022037"/>
              <a:gd name="connsiteX1" fmla="*/ 1025052 w 5868000"/>
              <a:gd name="connsiteY1" fmla="*/ 2514747 h 3022037"/>
              <a:gd name="connsiteX2" fmla="*/ 3505840 w 5868000"/>
              <a:gd name="connsiteY2" fmla="*/ 1987813 h 3022037"/>
              <a:gd name="connsiteX3" fmla="*/ 4875707 w 5868000"/>
              <a:gd name="connsiteY3" fmla="*/ 1969407 h 3022037"/>
              <a:gd name="connsiteX4" fmla="*/ 4868367 w 5868000"/>
              <a:gd name="connsiteY4" fmla="*/ 1644939 h 3022037"/>
              <a:gd name="connsiteX5" fmla="*/ 1017895 w 5868000"/>
              <a:gd name="connsiteY5" fmla="*/ 1659677 h 3022037"/>
              <a:gd name="connsiteX6" fmla="*/ 0 w 5868000"/>
              <a:gd name="connsiteY6" fmla="*/ 0 h 3022037"/>
              <a:gd name="connsiteX7" fmla="*/ 5868000 w 5868000"/>
              <a:gd name="connsiteY7" fmla="*/ 0 h 3022037"/>
              <a:gd name="connsiteX8" fmla="*/ 5868000 w 5868000"/>
              <a:gd name="connsiteY8" fmla="*/ 3022037 h 3022037"/>
              <a:gd name="connsiteX9" fmla="*/ 0 w 5868000"/>
              <a:gd name="connsiteY9" fmla="*/ 3022037 h 3022037"/>
              <a:gd name="connsiteX10" fmla="*/ 0 w 5868000"/>
              <a:gd name="connsiteY10" fmla="*/ 0 h 3022037"/>
              <a:gd name="connsiteX0" fmla="*/ 1017895 w 5868000"/>
              <a:gd name="connsiteY0" fmla="*/ 1659677 h 3022037"/>
              <a:gd name="connsiteX1" fmla="*/ 1025052 w 5868000"/>
              <a:gd name="connsiteY1" fmla="*/ 2514747 h 3022037"/>
              <a:gd name="connsiteX2" fmla="*/ 3505840 w 5868000"/>
              <a:gd name="connsiteY2" fmla="*/ 1973074 h 3022037"/>
              <a:gd name="connsiteX3" fmla="*/ 4875707 w 5868000"/>
              <a:gd name="connsiteY3" fmla="*/ 1969407 h 3022037"/>
              <a:gd name="connsiteX4" fmla="*/ 4868367 w 5868000"/>
              <a:gd name="connsiteY4" fmla="*/ 1644939 h 3022037"/>
              <a:gd name="connsiteX5" fmla="*/ 1017895 w 5868000"/>
              <a:gd name="connsiteY5" fmla="*/ 1659677 h 3022037"/>
              <a:gd name="connsiteX6" fmla="*/ 0 w 5868000"/>
              <a:gd name="connsiteY6" fmla="*/ 0 h 3022037"/>
              <a:gd name="connsiteX7" fmla="*/ 5868000 w 5868000"/>
              <a:gd name="connsiteY7" fmla="*/ 0 h 3022037"/>
              <a:gd name="connsiteX8" fmla="*/ 5868000 w 5868000"/>
              <a:gd name="connsiteY8" fmla="*/ 3022037 h 3022037"/>
              <a:gd name="connsiteX9" fmla="*/ 0 w 5868000"/>
              <a:gd name="connsiteY9" fmla="*/ 3022037 h 3022037"/>
              <a:gd name="connsiteX10" fmla="*/ 0 w 5868000"/>
              <a:gd name="connsiteY10" fmla="*/ 0 h 3022037"/>
              <a:gd name="connsiteX0" fmla="*/ 1017895 w 5868000"/>
              <a:gd name="connsiteY0" fmla="*/ 1659677 h 3022037"/>
              <a:gd name="connsiteX1" fmla="*/ 1025052 w 5868000"/>
              <a:gd name="connsiteY1" fmla="*/ 2514747 h 3022037"/>
              <a:gd name="connsiteX2" fmla="*/ 2456154 w 5868000"/>
              <a:gd name="connsiteY2" fmla="*/ 2208897 h 3022037"/>
              <a:gd name="connsiteX3" fmla="*/ 3505840 w 5868000"/>
              <a:gd name="connsiteY3" fmla="*/ 1973074 h 3022037"/>
              <a:gd name="connsiteX4" fmla="*/ 4875707 w 5868000"/>
              <a:gd name="connsiteY4" fmla="*/ 1969407 h 3022037"/>
              <a:gd name="connsiteX5" fmla="*/ 4868367 w 5868000"/>
              <a:gd name="connsiteY5" fmla="*/ 1644939 h 3022037"/>
              <a:gd name="connsiteX6" fmla="*/ 1017895 w 5868000"/>
              <a:gd name="connsiteY6" fmla="*/ 1659677 h 3022037"/>
              <a:gd name="connsiteX7" fmla="*/ 0 w 5868000"/>
              <a:gd name="connsiteY7" fmla="*/ 0 h 3022037"/>
              <a:gd name="connsiteX8" fmla="*/ 5868000 w 5868000"/>
              <a:gd name="connsiteY8" fmla="*/ 0 h 3022037"/>
              <a:gd name="connsiteX9" fmla="*/ 5868000 w 5868000"/>
              <a:gd name="connsiteY9" fmla="*/ 3022037 h 3022037"/>
              <a:gd name="connsiteX10" fmla="*/ 0 w 5868000"/>
              <a:gd name="connsiteY10" fmla="*/ 3022037 h 3022037"/>
              <a:gd name="connsiteX11" fmla="*/ 0 w 5868000"/>
              <a:gd name="connsiteY11" fmla="*/ 0 h 3022037"/>
              <a:gd name="connsiteX0" fmla="*/ 1017895 w 5868000"/>
              <a:gd name="connsiteY0" fmla="*/ 1659677 h 3022037"/>
              <a:gd name="connsiteX1" fmla="*/ 1025052 w 5868000"/>
              <a:gd name="connsiteY1" fmla="*/ 2514747 h 3022037"/>
              <a:gd name="connsiteX2" fmla="*/ 3505839 w 5868000"/>
              <a:gd name="connsiteY2" fmla="*/ 2835303 h 3022037"/>
              <a:gd name="connsiteX3" fmla="*/ 3505840 w 5868000"/>
              <a:gd name="connsiteY3" fmla="*/ 1973074 h 3022037"/>
              <a:gd name="connsiteX4" fmla="*/ 4875707 w 5868000"/>
              <a:gd name="connsiteY4" fmla="*/ 1969407 h 3022037"/>
              <a:gd name="connsiteX5" fmla="*/ 4868367 w 5868000"/>
              <a:gd name="connsiteY5" fmla="*/ 1644939 h 3022037"/>
              <a:gd name="connsiteX6" fmla="*/ 1017895 w 5868000"/>
              <a:gd name="connsiteY6" fmla="*/ 1659677 h 3022037"/>
              <a:gd name="connsiteX7" fmla="*/ 0 w 5868000"/>
              <a:gd name="connsiteY7" fmla="*/ 0 h 3022037"/>
              <a:gd name="connsiteX8" fmla="*/ 5868000 w 5868000"/>
              <a:gd name="connsiteY8" fmla="*/ 0 h 3022037"/>
              <a:gd name="connsiteX9" fmla="*/ 5868000 w 5868000"/>
              <a:gd name="connsiteY9" fmla="*/ 3022037 h 3022037"/>
              <a:gd name="connsiteX10" fmla="*/ 0 w 5868000"/>
              <a:gd name="connsiteY10" fmla="*/ 3022037 h 3022037"/>
              <a:gd name="connsiteX11" fmla="*/ 0 w 5868000"/>
              <a:gd name="connsiteY11" fmla="*/ 0 h 3022037"/>
              <a:gd name="connsiteX0" fmla="*/ 1017895 w 5868000"/>
              <a:gd name="connsiteY0" fmla="*/ 1659677 h 3022037"/>
              <a:gd name="connsiteX1" fmla="*/ 988349 w 5868000"/>
              <a:gd name="connsiteY1" fmla="*/ 2824265 h 3022037"/>
              <a:gd name="connsiteX2" fmla="*/ 3505839 w 5868000"/>
              <a:gd name="connsiteY2" fmla="*/ 2835303 h 3022037"/>
              <a:gd name="connsiteX3" fmla="*/ 3505840 w 5868000"/>
              <a:gd name="connsiteY3" fmla="*/ 1973074 h 3022037"/>
              <a:gd name="connsiteX4" fmla="*/ 4875707 w 5868000"/>
              <a:gd name="connsiteY4" fmla="*/ 1969407 h 3022037"/>
              <a:gd name="connsiteX5" fmla="*/ 4868367 w 5868000"/>
              <a:gd name="connsiteY5" fmla="*/ 1644939 h 3022037"/>
              <a:gd name="connsiteX6" fmla="*/ 1017895 w 5868000"/>
              <a:gd name="connsiteY6" fmla="*/ 1659677 h 3022037"/>
              <a:gd name="connsiteX7" fmla="*/ 0 w 5868000"/>
              <a:gd name="connsiteY7" fmla="*/ 0 h 3022037"/>
              <a:gd name="connsiteX8" fmla="*/ 5868000 w 5868000"/>
              <a:gd name="connsiteY8" fmla="*/ 0 h 3022037"/>
              <a:gd name="connsiteX9" fmla="*/ 5868000 w 5868000"/>
              <a:gd name="connsiteY9" fmla="*/ 3022037 h 3022037"/>
              <a:gd name="connsiteX10" fmla="*/ 0 w 5868000"/>
              <a:gd name="connsiteY10" fmla="*/ 3022037 h 3022037"/>
              <a:gd name="connsiteX11" fmla="*/ 0 w 5868000"/>
              <a:gd name="connsiteY11" fmla="*/ 0 h 3022037"/>
              <a:gd name="connsiteX0" fmla="*/ 1025235 w 5868000"/>
              <a:gd name="connsiteY0" fmla="*/ 2514536 h 3022037"/>
              <a:gd name="connsiteX1" fmla="*/ 988349 w 5868000"/>
              <a:gd name="connsiteY1" fmla="*/ 2824265 h 3022037"/>
              <a:gd name="connsiteX2" fmla="*/ 3505839 w 5868000"/>
              <a:gd name="connsiteY2" fmla="*/ 2835303 h 3022037"/>
              <a:gd name="connsiteX3" fmla="*/ 3505840 w 5868000"/>
              <a:gd name="connsiteY3" fmla="*/ 1973074 h 3022037"/>
              <a:gd name="connsiteX4" fmla="*/ 4875707 w 5868000"/>
              <a:gd name="connsiteY4" fmla="*/ 1969407 h 3022037"/>
              <a:gd name="connsiteX5" fmla="*/ 4868367 w 5868000"/>
              <a:gd name="connsiteY5" fmla="*/ 1644939 h 3022037"/>
              <a:gd name="connsiteX6" fmla="*/ 1025235 w 5868000"/>
              <a:gd name="connsiteY6" fmla="*/ 2514536 h 3022037"/>
              <a:gd name="connsiteX7" fmla="*/ 0 w 5868000"/>
              <a:gd name="connsiteY7" fmla="*/ 0 h 3022037"/>
              <a:gd name="connsiteX8" fmla="*/ 5868000 w 5868000"/>
              <a:gd name="connsiteY8" fmla="*/ 0 h 3022037"/>
              <a:gd name="connsiteX9" fmla="*/ 5868000 w 5868000"/>
              <a:gd name="connsiteY9" fmla="*/ 3022037 h 3022037"/>
              <a:gd name="connsiteX10" fmla="*/ 0 w 5868000"/>
              <a:gd name="connsiteY10" fmla="*/ 3022037 h 3022037"/>
              <a:gd name="connsiteX11" fmla="*/ 0 w 5868000"/>
              <a:gd name="connsiteY11" fmla="*/ 0 h 3022037"/>
              <a:gd name="connsiteX0" fmla="*/ 1025235 w 5868000"/>
              <a:gd name="connsiteY0" fmla="*/ 2514536 h 3022037"/>
              <a:gd name="connsiteX1" fmla="*/ 988349 w 5868000"/>
              <a:gd name="connsiteY1" fmla="*/ 2824265 h 3022037"/>
              <a:gd name="connsiteX2" fmla="*/ 3505839 w 5868000"/>
              <a:gd name="connsiteY2" fmla="*/ 2835303 h 3022037"/>
              <a:gd name="connsiteX3" fmla="*/ 3505840 w 5868000"/>
              <a:gd name="connsiteY3" fmla="*/ 1973074 h 3022037"/>
              <a:gd name="connsiteX4" fmla="*/ 4875707 w 5868000"/>
              <a:gd name="connsiteY4" fmla="*/ 1969407 h 3022037"/>
              <a:gd name="connsiteX5" fmla="*/ 4868367 w 5868000"/>
              <a:gd name="connsiteY5" fmla="*/ 1644939 h 3022037"/>
              <a:gd name="connsiteX6" fmla="*/ 3300306 w 5868000"/>
              <a:gd name="connsiteY6" fmla="*/ 1980444 h 3022037"/>
              <a:gd name="connsiteX7" fmla="*/ 1025235 w 5868000"/>
              <a:gd name="connsiteY7" fmla="*/ 2514536 h 3022037"/>
              <a:gd name="connsiteX8" fmla="*/ 0 w 5868000"/>
              <a:gd name="connsiteY8" fmla="*/ 0 h 3022037"/>
              <a:gd name="connsiteX9" fmla="*/ 5868000 w 5868000"/>
              <a:gd name="connsiteY9" fmla="*/ 0 h 3022037"/>
              <a:gd name="connsiteX10" fmla="*/ 5868000 w 5868000"/>
              <a:gd name="connsiteY10" fmla="*/ 3022037 h 3022037"/>
              <a:gd name="connsiteX11" fmla="*/ 0 w 5868000"/>
              <a:gd name="connsiteY11" fmla="*/ 3022037 h 3022037"/>
              <a:gd name="connsiteX12" fmla="*/ 0 w 5868000"/>
              <a:gd name="connsiteY12" fmla="*/ 0 h 3022037"/>
              <a:gd name="connsiteX0" fmla="*/ 1025235 w 5868000"/>
              <a:gd name="connsiteY0" fmla="*/ 2514536 h 3022037"/>
              <a:gd name="connsiteX1" fmla="*/ 988349 w 5868000"/>
              <a:gd name="connsiteY1" fmla="*/ 2824265 h 3022037"/>
              <a:gd name="connsiteX2" fmla="*/ 3505839 w 5868000"/>
              <a:gd name="connsiteY2" fmla="*/ 2835303 h 3022037"/>
              <a:gd name="connsiteX3" fmla="*/ 3505840 w 5868000"/>
              <a:gd name="connsiteY3" fmla="*/ 1973074 h 3022037"/>
              <a:gd name="connsiteX4" fmla="*/ 4875707 w 5868000"/>
              <a:gd name="connsiteY4" fmla="*/ 1969407 h 3022037"/>
              <a:gd name="connsiteX5" fmla="*/ 4868367 w 5868000"/>
              <a:gd name="connsiteY5" fmla="*/ 1644939 h 3022037"/>
              <a:gd name="connsiteX6" fmla="*/ 2360728 w 5868000"/>
              <a:gd name="connsiteY6" fmla="*/ 1648818 h 3022037"/>
              <a:gd name="connsiteX7" fmla="*/ 1025235 w 5868000"/>
              <a:gd name="connsiteY7" fmla="*/ 2514536 h 3022037"/>
              <a:gd name="connsiteX8" fmla="*/ 0 w 5868000"/>
              <a:gd name="connsiteY8" fmla="*/ 0 h 3022037"/>
              <a:gd name="connsiteX9" fmla="*/ 5868000 w 5868000"/>
              <a:gd name="connsiteY9" fmla="*/ 0 h 3022037"/>
              <a:gd name="connsiteX10" fmla="*/ 5868000 w 5868000"/>
              <a:gd name="connsiteY10" fmla="*/ 3022037 h 3022037"/>
              <a:gd name="connsiteX11" fmla="*/ 0 w 5868000"/>
              <a:gd name="connsiteY11" fmla="*/ 3022037 h 3022037"/>
              <a:gd name="connsiteX12" fmla="*/ 0 w 5868000"/>
              <a:gd name="connsiteY12" fmla="*/ 0 h 3022037"/>
              <a:gd name="connsiteX0" fmla="*/ 1025235 w 5868000"/>
              <a:gd name="connsiteY0" fmla="*/ 2514536 h 3022037"/>
              <a:gd name="connsiteX1" fmla="*/ 988349 w 5868000"/>
              <a:gd name="connsiteY1" fmla="*/ 2824265 h 3022037"/>
              <a:gd name="connsiteX2" fmla="*/ 3505839 w 5868000"/>
              <a:gd name="connsiteY2" fmla="*/ 2835303 h 3022037"/>
              <a:gd name="connsiteX3" fmla="*/ 3505840 w 5868000"/>
              <a:gd name="connsiteY3" fmla="*/ 1973074 h 3022037"/>
              <a:gd name="connsiteX4" fmla="*/ 4875707 w 5868000"/>
              <a:gd name="connsiteY4" fmla="*/ 1969407 h 3022037"/>
              <a:gd name="connsiteX5" fmla="*/ 4868367 w 5868000"/>
              <a:gd name="connsiteY5" fmla="*/ 1644939 h 3022037"/>
              <a:gd name="connsiteX6" fmla="*/ 2360728 w 5868000"/>
              <a:gd name="connsiteY6" fmla="*/ 1648818 h 3022037"/>
              <a:gd name="connsiteX7" fmla="*/ 1979025 w 5868000"/>
              <a:gd name="connsiteY7" fmla="*/ 1899379 h 3022037"/>
              <a:gd name="connsiteX8" fmla="*/ 1025235 w 5868000"/>
              <a:gd name="connsiteY8" fmla="*/ 2514536 h 3022037"/>
              <a:gd name="connsiteX9" fmla="*/ 0 w 5868000"/>
              <a:gd name="connsiteY9" fmla="*/ 0 h 3022037"/>
              <a:gd name="connsiteX10" fmla="*/ 5868000 w 5868000"/>
              <a:gd name="connsiteY10" fmla="*/ 0 h 3022037"/>
              <a:gd name="connsiteX11" fmla="*/ 5868000 w 5868000"/>
              <a:gd name="connsiteY11" fmla="*/ 3022037 h 3022037"/>
              <a:gd name="connsiteX12" fmla="*/ 0 w 5868000"/>
              <a:gd name="connsiteY12" fmla="*/ 3022037 h 3022037"/>
              <a:gd name="connsiteX13" fmla="*/ 0 w 5868000"/>
              <a:gd name="connsiteY13" fmla="*/ 0 h 3022037"/>
              <a:gd name="connsiteX0" fmla="*/ 1025235 w 5868000"/>
              <a:gd name="connsiteY0" fmla="*/ 2514536 h 3022037"/>
              <a:gd name="connsiteX1" fmla="*/ 988349 w 5868000"/>
              <a:gd name="connsiteY1" fmla="*/ 2824265 h 3022037"/>
              <a:gd name="connsiteX2" fmla="*/ 3505839 w 5868000"/>
              <a:gd name="connsiteY2" fmla="*/ 2835303 h 3022037"/>
              <a:gd name="connsiteX3" fmla="*/ 3505840 w 5868000"/>
              <a:gd name="connsiteY3" fmla="*/ 1973074 h 3022037"/>
              <a:gd name="connsiteX4" fmla="*/ 4875707 w 5868000"/>
              <a:gd name="connsiteY4" fmla="*/ 1969407 h 3022037"/>
              <a:gd name="connsiteX5" fmla="*/ 4868367 w 5868000"/>
              <a:gd name="connsiteY5" fmla="*/ 1644939 h 3022037"/>
              <a:gd name="connsiteX6" fmla="*/ 2360728 w 5868000"/>
              <a:gd name="connsiteY6" fmla="*/ 1648818 h 3022037"/>
              <a:gd name="connsiteX7" fmla="*/ 2338707 w 5868000"/>
              <a:gd name="connsiteY7" fmla="*/ 2503676 h 3022037"/>
              <a:gd name="connsiteX8" fmla="*/ 1025235 w 5868000"/>
              <a:gd name="connsiteY8" fmla="*/ 2514536 h 3022037"/>
              <a:gd name="connsiteX9" fmla="*/ 0 w 5868000"/>
              <a:gd name="connsiteY9" fmla="*/ 0 h 3022037"/>
              <a:gd name="connsiteX10" fmla="*/ 5868000 w 5868000"/>
              <a:gd name="connsiteY10" fmla="*/ 0 h 3022037"/>
              <a:gd name="connsiteX11" fmla="*/ 5868000 w 5868000"/>
              <a:gd name="connsiteY11" fmla="*/ 3022037 h 3022037"/>
              <a:gd name="connsiteX12" fmla="*/ 0 w 5868000"/>
              <a:gd name="connsiteY12" fmla="*/ 3022037 h 3022037"/>
              <a:gd name="connsiteX13" fmla="*/ 0 w 5868000"/>
              <a:gd name="connsiteY13" fmla="*/ 0 h 3022037"/>
              <a:gd name="connsiteX0" fmla="*/ 1025235 w 5868000"/>
              <a:gd name="connsiteY0" fmla="*/ 2514536 h 3022037"/>
              <a:gd name="connsiteX1" fmla="*/ 988349 w 5868000"/>
              <a:gd name="connsiteY1" fmla="*/ 2824265 h 3022037"/>
              <a:gd name="connsiteX2" fmla="*/ 3505839 w 5868000"/>
              <a:gd name="connsiteY2" fmla="*/ 2835303 h 3022037"/>
              <a:gd name="connsiteX3" fmla="*/ 3505840 w 5868000"/>
              <a:gd name="connsiteY3" fmla="*/ 1973074 h 3022037"/>
              <a:gd name="connsiteX4" fmla="*/ 4875707 w 5868000"/>
              <a:gd name="connsiteY4" fmla="*/ 1969407 h 3022037"/>
              <a:gd name="connsiteX5" fmla="*/ 4868367 w 5868000"/>
              <a:gd name="connsiteY5" fmla="*/ 1644939 h 3022037"/>
              <a:gd name="connsiteX6" fmla="*/ 2360728 w 5868000"/>
              <a:gd name="connsiteY6" fmla="*/ 1648818 h 3022037"/>
              <a:gd name="connsiteX7" fmla="*/ 2360728 w 5868000"/>
              <a:gd name="connsiteY7" fmla="*/ 2503676 h 3022037"/>
              <a:gd name="connsiteX8" fmla="*/ 1025235 w 5868000"/>
              <a:gd name="connsiteY8" fmla="*/ 2514536 h 3022037"/>
              <a:gd name="connsiteX9" fmla="*/ 0 w 5868000"/>
              <a:gd name="connsiteY9" fmla="*/ 0 h 3022037"/>
              <a:gd name="connsiteX10" fmla="*/ 5868000 w 5868000"/>
              <a:gd name="connsiteY10" fmla="*/ 0 h 3022037"/>
              <a:gd name="connsiteX11" fmla="*/ 5868000 w 5868000"/>
              <a:gd name="connsiteY11" fmla="*/ 3022037 h 3022037"/>
              <a:gd name="connsiteX12" fmla="*/ 0 w 5868000"/>
              <a:gd name="connsiteY12" fmla="*/ 3022037 h 3022037"/>
              <a:gd name="connsiteX13" fmla="*/ 0 w 5868000"/>
              <a:gd name="connsiteY13" fmla="*/ 0 h 3022037"/>
              <a:gd name="connsiteX0" fmla="*/ 1025235 w 5868000"/>
              <a:gd name="connsiteY0" fmla="*/ 2514536 h 3022037"/>
              <a:gd name="connsiteX1" fmla="*/ 988349 w 5868000"/>
              <a:gd name="connsiteY1" fmla="*/ 2824265 h 3022037"/>
              <a:gd name="connsiteX2" fmla="*/ 3505839 w 5868000"/>
              <a:gd name="connsiteY2" fmla="*/ 2835303 h 3022037"/>
              <a:gd name="connsiteX3" fmla="*/ 3505840 w 5868000"/>
              <a:gd name="connsiteY3" fmla="*/ 1973074 h 3022037"/>
              <a:gd name="connsiteX4" fmla="*/ 4875707 w 5868000"/>
              <a:gd name="connsiteY4" fmla="*/ 1969407 h 3022037"/>
              <a:gd name="connsiteX5" fmla="*/ 5519418 w 5868000"/>
              <a:gd name="connsiteY5" fmla="*/ 1589311 h 3022037"/>
              <a:gd name="connsiteX6" fmla="*/ 2360728 w 5868000"/>
              <a:gd name="connsiteY6" fmla="*/ 1648818 h 3022037"/>
              <a:gd name="connsiteX7" fmla="*/ 2360728 w 5868000"/>
              <a:gd name="connsiteY7" fmla="*/ 2503676 h 3022037"/>
              <a:gd name="connsiteX8" fmla="*/ 1025235 w 5868000"/>
              <a:gd name="connsiteY8" fmla="*/ 2514536 h 3022037"/>
              <a:gd name="connsiteX9" fmla="*/ 0 w 5868000"/>
              <a:gd name="connsiteY9" fmla="*/ 0 h 3022037"/>
              <a:gd name="connsiteX10" fmla="*/ 5868000 w 5868000"/>
              <a:gd name="connsiteY10" fmla="*/ 0 h 3022037"/>
              <a:gd name="connsiteX11" fmla="*/ 5868000 w 5868000"/>
              <a:gd name="connsiteY11" fmla="*/ 3022037 h 3022037"/>
              <a:gd name="connsiteX12" fmla="*/ 0 w 5868000"/>
              <a:gd name="connsiteY12" fmla="*/ 3022037 h 3022037"/>
              <a:gd name="connsiteX13" fmla="*/ 0 w 5868000"/>
              <a:gd name="connsiteY13" fmla="*/ 0 h 3022037"/>
              <a:gd name="connsiteX0" fmla="*/ 1025235 w 5868000"/>
              <a:gd name="connsiteY0" fmla="*/ 2514536 h 3022037"/>
              <a:gd name="connsiteX1" fmla="*/ 988349 w 5868000"/>
              <a:gd name="connsiteY1" fmla="*/ 2824265 h 3022037"/>
              <a:gd name="connsiteX2" fmla="*/ 3505839 w 5868000"/>
              <a:gd name="connsiteY2" fmla="*/ 2835303 h 3022037"/>
              <a:gd name="connsiteX3" fmla="*/ 3505840 w 5868000"/>
              <a:gd name="connsiteY3" fmla="*/ 1973074 h 3022037"/>
              <a:gd name="connsiteX4" fmla="*/ 5512906 w 5868000"/>
              <a:gd name="connsiteY4" fmla="*/ 1997221 h 3022037"/>
              <a:gd name="connsiteX5" fmla="*/ 5519418 w 5868000"/>
              <a:gd name="connsiteY5" fmla="*/ 1589311 h 3022037"/>
              <a:gd name="connsiteX6" fmla="*/ 2360728 w 5868000"/>
              <a:gd name="connsiteY6" fmla="*/ 1648818 h 3022037"/>
              <a:gd name="connsiteX7" fmla="*/ 2360728 w 5868000"/>
              <a:gd name="connsiteY7" fmla="*/ 2503676 h 3022037"/>
              <a:gd name="connsiteX8" fmla="*/ 1025235 w 5868000"/>
              <a:gd name="connsiteY8" fmla="*/ 2514536 h 3022037"/>
              <a:gd name="connsiteX9" fmla="*/ 0 w 5868000"/>
              <a:gd name="connsiteY9" fmla="*/ 0 h 3022037"/>
              <a:gd name="connsiteX10" fmla="*/ 5868000 w 5868000"/>
              <a:gd name="connsiteY10" fmla="*/ 0 h 3022037"/>
              <a:gd name="connsiteX11" fmla="*/ 5868000 w 5868000"/>
              <a:gd name="connsiteY11" fmla="*/ 3022037 h 3022037"/>
              <a:gd name="connsiteX12" fmla="*/ 0 w 5868000"/>
              <a:gd name="connsiteY12" fmla="*/ 3022037 h 3022037"/>
              <a:gd name="connsiteX13" fmla="*/ 0 w 5868000"/>
              <a:gd name="connsiteY13" fmla="*/ 0 h 3022037"/>
              <a:gd name="connsiteX0" fmla="*/ 1025235 w 5868000"/>
              <a:gd name="connsiteY0" fmla="*/ 2514536 h 3022037"/>
              <a:gd name="connsiteX1" fmla="*/ 988349 w 5868000"/>
              <a:gd name="connsiteY1" fmla="*/ 2824265 h 3022037"/>
              <a:gd name="connsiteX2" fmla="*/ 3505839 w 5868000"/>
              <a:gd name="connsiteY2" fmla="*/ 2835303 h 3022037"/>
              <a:gd name="connsiteX3" fmla="*/ 3505840 w 5868000"/>
              <a:gd name="connsiteY3" fmla="*/ 1973074 h 3022037"/>
              <a:gd name="connsiteX4" fmla="*/ 5512906 w 5868000"/>
              <a:gd name="connsiteY4" fmla="*/ 1997221 h 3022037"/>
              <a:gd name="connsiteX5" fmla="*/ 5519418 w 5868000"/>
              <a:gd name="connsiteY5" fmla="*/ 1589311 h 3022037"/>
              <a:gd name="connsiteX6" fmla="*/ 2351494 w 5868000"/>
              <a:gd name="connsiteY6" fmla="*/ 1593190 h 3022037"/>
              <a:gd name="connsiteX7" fmla="*/ 2360728 w 5868000"/>
              <a:gd name="connsiteY7" fmla="*/ 2503676 h 3022037"/>
              <a:gd name="connsiteX8" fmla="*/ 1025235 w 5868000"/>
              <a:gd name="connsiteY8" fmla="*/ 2514536 h 3022037"/>
              <a:gd name="connsiteX9" fmla="*/ 0 w 5868000"/>
              <a:gd name="connsiteY9" fmla="*/ 0 h 3022037"/>
              <a:gd name="connsiteX10" fmla="*/ 5868000 w 5868000"/>
              <a:gd name="connsiteY10" fmla="*/ 0 h 3022037"/>
              <a:gd name="connsiteX11" fmla="*/ 5868000 w 5868000"/>
              <a:gd name="connsiteY11" fmla="*/ 3022037 h 3022037"/>
              <a:gd name="connsiteX12" fmla="*/ 0 w 5868000"/>
              <a:gd name="connsiteY12" fmla="*/ 3022037 h 3022037"/>
              <a:gd name="connsiteX13" fmla="*/ 0 w 5868000"/>
              <a:gd name="connsiteY13" fmla="*/ 0 h 3022037"/>
              <a:gd name="connsiteX0" fmla="*/ 1025235 w 5868000"/>
              <a:gd name="connsiteY0" fmla="*/ 2514536 h 3022037"/>
              <a:gd name="connsiteX1" fmla="*/ 988349 w 5868000"/>
              <a:gd name="connsiteY1" fmla="*/ 2824265 h 3022037"/>
              <a:gd name="connsiteX2" fmla="*/ 3505839 w 5868000"/>
              <a:gd name="connsiteY2" fmla="*/ 2835303 h 3022037"/>
              <a:gd name="connsiteX3" fmla="*/ 3505840 w 5868000"/>
              <a:gd name="connsiteY3" fmla="*/ 1982345 h 3022037"/>
              <a:gd name="connsiteX4" fmla="*/ 5512906 w 5868000"/>
              <a:gd name="connsiteY4" fmla="*/ 1997221 h 3022037"/>
              <a:gd name="connsiteX5" fmla="*/ 5519418 w 5868000"/>
              <a:gd name="connsiteY5" fmla="*/ 1589311 h 3022037"/>
              <a:gd name="connsiteX6" fmla="*/ 2351494 w 5868000"/>
              <a:gd name="connsiteY6" fmla="*/ 1593190 h 3022037"/>
              <a:gd name="connsiteX7" fmla="*/ 2360728 w 5868000"/>
              <a:gd name="connsiteY7" fmla="*/ 2503676 h 3022037"/>
              <a:gd name="connsiteX8" fmla="*/ 1025235 w 5868000"/>
              <a:gd name="connsiteY8" fmla="*/ 2514536 h 3022037"/>
              <a:gd name="connsiteX9" fmla="*/ 0 w 5868000"/>
              <a:gd name="connsiteY9" fmla="*/ 0 h 3022037"/>
              <a:gd name="connsiteX10" fmla="*/ 5868000 w 5868000"/>
              <a:gd name="connsiteY10" fmla="*/ 0 h 3022037"/>
              <a:gd name="connsiteX11" fmla="*/ 5868000 w 5868000"/>
              <a:gd name="connsiteY11" fmla="*/ 3022037 h 3022037"/>
              <a:gd name="connsiteX12" fmla="*/ 0 w 5868000"/>
              <a:gd name="connsiteY12" fmla="*/ 3022037 h 3022037"/>
              <a:gd name="connsiteX13" fmla="*/ 0 w 5868000"/>
              <a:gd name="connsiteY13" fmla="*/ 0 h 3022037"/>
              <a:gd name="connsiteX0" fmla="*/ 1025235 w 5868000"/>
              <a:gd name="connsiteY0" fmla="*/ 2514536 h 3022037"/>
              <a:gd name="connsiteX1" fmla="*/ 988349 w 5868000"/>
              <a:gd name="connsiteY1" fmla="*/ 2824265 h 3022037"/>
              <a:gd name="connsiteX2" fmla="*/ 3505839 w 5868000"/>
              <a:gd name="connsiteY2" fmla="*/ 2835303 h 3022037"/>
              <a:gd name="connsiteX3" fmla="*/ 3515075 w 5868000"/>
              <a:gd name="connsiteY3" fmla="*/ 2000888 h 3022037"/>
              <a:gd name="connsiteX4" fmla="*/ 5512906 w 5868000"/>
              <a:gd name="connsiteY4" fmla="*/ 1997221 h 3022037"/>
              <a:gd name="connsiteX5" fmla="*/ 5519418 w 5868000"/>
              <a:gd name="connsiteY5" fmla="*/ 1589311 h 3022037"/>
              <a:gd name="connsiteX6" fmla="*/ 2351494 w 5868000"/>
              <a:gd name="connsiteY6" fmla="*/ 1593190 h 3022037"/>
              <a:gd name="connsiteX7" fmla="*/ 2360728 w 5868000"/>
              <a:gd name="connsiteY7" fmla="*/ 2503676 h 3022037"/>
              <a:gd name="connsiteX8" fmla="*/ 1025235 w 5868000"/>
              <a:gd name="connsiteY8" fmla="*/ 2514536 h 3022037"/>
              <a:gd name="connsiteX9" fmla="*/ 0 w 5868000"/>
              <a:gd name="connsiteY9" fmla="*/ 0 h 3022037"/>
              <a:gd name="connsiteX10" fmla="*/ 5868000 w 5868000"/>
              <a:gd name="connsiteY10" fmla="*/ 0 h 3022037"/>
              <a:gd name="connsiteX11" fmla="*/ 5868000 w 5868000"/>
              <a:gd name="connsiteY11" fmla="*/ 3022037 h 3022037"/>
              <a:gd name="connsiteX12" fmla="*/ 0 w 5868000"/>
              <a:gd name="connsiteY12" fmla="*/ 3022037 h 3022037"/>
              <a:gd name="connsiteX13" fmla="*/ 0 w 5868000"/>
              <a:gd name="connsiteY13" fmla="*/ 0 h 3022037"/>
              <a:gd name="connsiteX0" fmla="*/ 997970 w 5868000"/>
              <a:gd name="connsiteY0" fmla="*/ 2514536 h 3022037"/>
              <a:gd name="connsiteX1" fmla="*/ 988349 w 5868000"/>
              <a:gd name="connsiteY1" fmla="*/ 2824265 h 3022037"/>
              <a:gd name="connsiteX2" fmla="*/ 3505839 w 5868000"/>
              <a:gd name="connsiteY2" fmla="*/ 2835303 h 3022037"/>
              <a:gd name="connsiteX3" fmla="*/ 3515075 w 5868000"/>
              <a:gd name="connsiteY3" fmla="*/ 2000888 h 3022037"/>
              <a:gd name="connsiteX4" fmla="*/ 5512906 w 5868000"/>
              <a:gd name="connsiteY4" fmla="*/ 1997221 h 3022037"/>
              <a:gd name="connsiteX5" fmla="*/ 5519418 w 5868000"/>
              <a:gd name="connsiteY5" fmla="*/ 1589311 h 3022037"/>
              <a:gd name="connsiteX6" fmla="*/ 2351494 w 5868000"/>
              <a:gd name="connsiteY6" fmla="*/ 1593190 h 3022037"/>
              <a:gd name="connsiteX7" fmla="*/ 2360728 w 5868000"/>
              <a:gd name="connsiteY7" fmla="*/ 2503676 h 3022037"/>
              <a:gd name="connsiteX8" fmla="*/ 997970 w 5868000"/>
              <a:gd name="connsiteY8" fmla="*/ 2514536 h 3022037"/>
              <a:gd name="connsiteX9" fmla="*/ 0 w 5868000"/>
              <a:gd name="connsiteY9" fmla="*/ 0 h 3022037"/>
              <a:gd name="connsiteX10" fmla="*/ 5868000 w 5868000"/>
              <a:gd name="connsiteY10" fmla="*/ 0 h 3022037"/>
              <a:gd name="connsiteX11" fmla="*/ 5868000 w 5868000"/>
              <a:gd name="connsiteY11" fmla="*/ 3022037 h 3022037"/>
              <a:gd name="connsiteX12" fmla="*/ 0 w 5868000"/>
              <a:gd name="connsiteY12" fmla="*/ 3022037 h 3022037"/>
              <a:gd name="connsiteX13" fmla="*/ 0 w 5868000"/>
              <a:gd name="connsiteY13" fmla="*/ 0 h 3022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868000" h="3022037">
                <a:moveTo>
                  <a:pt x="997970" y="2514536"/>
                </a:moveTo>
                <a:cubicBezTo>
                  <a:pt x="995584" y="2706151"/>
                  <a:pt x="990735" y="2632650"/>
                  <a:pt x="988349" y="2824265"/>
                </a:cubicBezTo>
                <a:lnTo>
                  <a:pt x="3505839" y="2835303"/>
                </a:lnTo>
                <a:cubicBezTo>
                  <a:pt x="3505839" y="2547893"/>
                  <a:pt x="3515075" y="2288298"/>
                  <a:pt x="3515075" y="2000888"/>
                </a:cubicBezTo>
                <a:lnTo>
                  <a:pt x="5512906" y="1997221"/>
                </a:lnTo>
                <a:lnTo>
                  <a:pt x="5519418" y="1589311"/>
                </a:lnTo>
                <a:lnTo>
                  <a:pt x="2351494" y="1593190"/>
                </a:lnTo>
                <a:lnTo>
                  <a:pt x="2360728" y="2503676"/>
                </a:lnTo>
                <a:lnTo>
                  <a:pt x="997970" y="2514536"/>
                </a:lnTo>
                <a:close/>
                <a:moveTo>
                  <a:pt x="0" y="0"/>
                </a:moveTo>
                <a:lnTo>
                  <a:pt x="5868000" y="0"/>
                </a:lnTo>
                <a:lnTo>
                  <a:pt x="5868000" y="3022037"/>
                </a:lnTo>
                <a:lnTo>
                  <a:pt x="0" y="3022037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50000"/>
            </a:srgbClr>
          </a:solidFill>
          <a:ln w="12700">
            <a:noFill/>
          </a:ln>
          <a:effectLst/>
          <a:extLst/>
        </p:spPr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  <p:pic>
        <p:nvPicPr>
          <p:cNvPr id="13" name="図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0176" y="188640"/>
            <a:ext cx="4397060" cy="177689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</p:pic>
      <p:pic>
        <p:nvPicPr>
          <p:cNvPr id="14" name="図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0176" y="189413"/>
            <a:ext cx="4397060" cy="1776121"/>
          </a:xfrm>
          <a:prstGeom prst="rect">
            <a:avLst/>
          </a:prstGeom>
        </p:spPr>
      </p:pic>
      <p:sp>
        <p:nvSpPr>
          <p:cNvPr id="3" name="コンテンツ プレースホルダー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altLang="ja-JP" dirty="0"/>
              <a:t>Check the CD results </a:t>
            </a:r>
            <a:r>
              <a:rPr lang="en-US" altLang="ja-JP" dirty="0" smtClean="0"/>
              <a:t>(Production)</a:t>
            </a:r>
            <a:endParaRPr lang="en-US" altLang="ja-JP" dirty="0"/>
          </a:p>
          <a:p>
            <a:pPr lvl="1"/>
            <a:r>
              <a:rPr lang="en-US" altLang="ja-JP" dirty="0"/>
              <a:t>We can check the CD execution results 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en-US" altLang="ja-JP" dirty="0" smtClean="0"/>
              <a:t>from </a:t>
            </a:r>
            <a:r>
              <a:rPr lang="en-US" altLang="ja-JP" dirty="0"/>
              <a:t>Exastro IT-Automation and ArgoCD.</a:t>
            </a:r>
          </a:p>
        </p:txBody>
      </p:sp>
      <p:sp>
        <p:nvSpPr>
          <p:cNvPr id="6" name="タイトル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b="1" dirty="0" smtClean="0"/>
              <a:t>4.5 CI/CD Workflow No.1 (22/25)</a:t>
            </a:r>
            <a:endParaRPr kumimoji="1" lang="ja-JP" altLang="en-US" dirty="0"/>
          </a:p>
        </p:txBody>
      </p:sp>
      <p:sp>
        <p:nvSpPr>
          <p:cNvPr id="30" name="角丸四角形吹き出し 29"/>
          <p:cNvSpPr/>
          <p:nvPr/>
        </p:nvSpPr>
        <p:spPr bwMode="auto">
          <a:xfrm>
            <a:off x="3070499" y="3104972"/>
            <a:ext cx="3765779" cy="756141"/>
          </a:xfrm>
          <a:prstGeom prst="wedgeRoundRectCallout">
            <a:avLst>
              <a:gd name="adj1" fmla="val 20875"/>
              <a:gd name="adj2" fmla="val 104058"/>
              <a:gd name="adj3" fmla="val 16667"/>
            </a:avLst>
          </a:prstGeom>
          <a:solidFill>
            <a:srgbClr val="FFFFCC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ja-JP" sz="1300" b="1" dirty="0">
                <a:latin typeface="+mn-ea"/>
              </a:rPr>
              <a:t>Click the different results icons to check the CD execution results.</a:t>
            </a:r>
            <a:endParaRPr lang="ja-JP" altLang="en-US" sz="1300" b="1" dirty="0">
              <a:latin typeface="+mn-ea"/>
            </a:endParaRPr>
          </a:p>
        </p:txBody>
      </p:sp>
      <p:sp>
        <p:nvSpPr>
          <p:cNvPr id="16" name="角丸四角形 46"/>
          <p:cNvSpPr/>
          <p:nvPr/>
        </p:nvSpPr>
        <p:spPr bwMode="auto">
          <a:xfrm>
            <a:off x="2689433" y="4396293"/>
            <a:ext cx="6999364" cy="1924664"/>
          </a:xfrm>
          <a:custGeom>
            <a:avLst/>
            <a:gdLst>
              <a:gd name="connsiteX0" fmla="*/ 0 w 5112568"/>
              <a:gd name="connsiteY0" fmla="*/ 109547 h 657271"/>
              <a:gd name="connsiteX1" fmla="*/ 109547 w 5112568"/>
              <a:gd name="connsiteY1" fmla="*/ 0 h 657271"/>
              <a:gd name="connsiteX2" fmla="*/ 5003021 w 5112568"/>
              <a:gd name="connsiteY2" fmla="*/ 0 h 657271"/>
              <a:gd name="connsiteX3" fmla="*/ 5112568 w 5112568"/>
              <a:gd name="connsiteY3" fmla="*/ 109547 h 657271"/>
              <a:gd name="connsiteX4" fmla="*/ 5112568 w 5112568"/>
              <a:gd name="connsiteY4" fmla="*/ 547724 h 657271"/>
              <a:gd name="connsiteX5" fmla="*/ 5003021 w 5112568"/>
              <a:gd name="connsiteY5" fmla="*/ 657271 h 657271"/>
              <a:gd name="connsiteX6" fmla="*/ 109547 w 5112568"/>
              <a:gd name="connsiteY6" fmla="*/ 657271 h 657271"/>
              <a:gd name="connsiteX7" fmla="*/ 0 w 5112568"/>
              <a:gd name="connsiteY7" fmla="*/ 547724 h 657271"/>
              <a:gd name="connsiteX8" fmla="*/ 0 w 5112568"/>
              <a:gd name="connsiteY8" fmla="*/ 109547 h 657271"/>
              <a:gd name="connsiteX0" fmla="*/ 29635 w 5142203"/>
              <a:gd name="connsiteY0" fmla="*/ 109547 h 1449751"/>
              <a:gd name="connsiteX1" fmla="*/ 139182 w 5142203"/>
              <a:gd name="connsiteY1" fmla="*/ 0 h 1449751"/>
              <a:gd name="connsiteX2" fmla="*/ 5032656 w 5142203"/>
              <a:gd name="connsiteY2" fmla="*/ 0 h 1449751"/>
              <a:gd name="connsiteX3" fmla="*/ 5142203 w 5142203"/>
              <a:gd name="connsiteY3" fmla="*/ 109547 h 1449751"/>
              <a:gd name="connsiteX4" fmla="*/ 5142203 w 5142203"/>
              <a:gd name="connsiteY4" fmla="*/ 547724 h 1449751"/>
              <a:gd name="connsiteX5" fmla="*/ 5032656 w 5142203"/>
              <a:gd name="connsiteY5" fmla="*/ 657271 h 1449751"/>
              <a:gd name="connsiteX6" fmla="*/ 25970 w 5142203"/>
              <a:gd name="connsiteY6" fmla="*/ 1449751 h 1449751"/>
              <a:gd name="connsiteX7" fmla="*/ 29635 w 5142203"/>
              <a:gd name="connsiteY7" fmla="*/ 547724 h 1449751"/>
              <a:gd name="connsiteX8" fmla="*/ 29635 w 5142203"/>
              <a:gd name="connsiteY8" fmla="*/ 109547 h 1449751"/>
              <a:gd name="connsiteX0" fmla="*/ 0 w 5112568"/>
              <a:gd name="connsiteY0" fmla="*/ 109547 h 657271"/>
              <a:gd name="connsiteX1" fmla="*/ 109547 w 5112568"/>
              <a:gd name="connsiteY1" fmla="*/ 0 h 657271"/>
              <a:gd name="connsiteX2" fmla="*/ 5003021 w 5112568"/>
              <a:gd name="connsiteY2" fmla="*/ 0 h 657271"/>
              <a:gd name="connsiteX3" fmla="*/ 5112568 w 5112568"/>
              <a:gd name="connsiteY3" fmla="*/ 109547 h 657271"/>
              <a:gd name="connsiteX4" fmla="*/ 5112568 w 5112568"/>
              <a:gd name="connsiteY4" fmla="*/ 547724 h 657271"/>
              <a:gd name="connsiteX5" fmla="*/ 5003021 w 5112568"/>
              <a:gd name="connsiteY5" fmla="*/ 657271 h 657271"/>
              <a:gd name="connsiteX6" fmla="*/ 126963 w 5112568"/>
              <a:gd name="connsiteY6" fmla="*/ 648563 h 657271"/>
              <a:gd name="connsiteX7" fmla="*/ 0 w 5112568"/>
              <a:gd name="connsiteY7" fmla="*/ 547724 h 657271"/>
              <a:gd name="connsiteX8" fmla="*/ 0 w 5112568"/>
              <a:gd name="connsiteY8" fmla="*/ 109547 h 657271"/>
              <a:gd name="connsiteX0" fmla="*/ 0 w 5112568"/>
              <a:gd name="connsiteY0" fmla="*/ 109547 h 657271"/>
              <a:gd name="connsiteX1" fmla="*/ 109547 w 5112568"/>
              <a:gd name="connsiteY1" fmla="*/ 0 h 657271"/>
              <a:gd name="connsiteX2" fmla="*/ 5003021 w 5112568"/>
              <a:gd name="connsiteY2" fmla="*/ 0 h 657271"/>
              <a:gd name="connsiteX3" fmla="*/ 5112568 w 5112568"/>
              <a:gd name="connsiteY3" fmla="*/ 109547 h 657271"/>
              <a:gd name="connsiteX4" fmla="*/ 5112568 w 5112568"/>
              <a:gd name="connsiteY4" fmla="*/ 547724 h 657271"/>
              <a:gd name="connsiteX5" fmla="*/ 5003021 w 5112568"/>
              <a:gd name="connsiteY5" fmla="*/ 657271 h 657271"/>
              <a:gd name="connsiteX6" fmla="*/ 2014926 w 5112568"/>
              <a:gd name="connsiteY6" fmla="*/ 648918 h 657271"/>
              <a:gd name="connsiteX7" fmla="*/ 126963 w 5112568"/>
              <a:gd name="connsiteY7" fmla="*/ 648563 h 657271"/>
              <a:gd name="connsiteX8" fmla="*/ 0 w 5112568"/>
              <a:gd name="connsiteY8" fmla="*/ 547724 h 657271"/>
              <a:gd name="connsiteX9" fmla="*/ 0 w 5112568"/>
              <a:gd name="connsiteY9" fmla="*/ 109547 h 657271"/>
              <a:gd name="connsiteX0" fmla="*/ 0 w 5112568"/>
              <a:gd name="connsiteY0" fmla="*/ 109547 h 657271"/>
              <a:gd name="connsiteX1" fmla="*/ 109547 w 5112568"/>
              <a:gd name="connsiteY1" fmla="*/ 0 h 657271"/>
              <a:gd name="connsiteX2" fmla="*/ 5003021 w 5112568"/>
              <a:gd name="connsiteY2" fmla="*/ 0 h 657271"/>
              <a:gd name="connsiteX3" fmla="*/ 5112568 w 5112568"/>
              <a:gd name="connsiteY3" fmla="*/ 109547 h 657271"/>
              <a:gd name="connsiteX4" fmla="*/ 5112568 w 5112568"/>
              <a:gd name="connsiteY4" fmla="*/ 547724 h 657271"/>
              <a:gd name="connsiteX5" fmla="*/ 5003021 w 5112568"/>
              <a:gd name="connsiteY5" fmla="*/ 657271 h 657271"/>
              <a:gd name="connsiteX6" fmla="*/ 1910423 w 5112568"/>
              <a:gd name="connsiteY6" fmla="*/ 648918 h 657271"/>
              <a:gd name="connsiteX7" fmla="*/ 126963 w 5112568"/>
              <a:gd name="connsiteY7" fmla="*/ 648563 h 657271"/>
              <a:gd name="connsiteX8" fmla="*/ 0 w 5112568"/>
              <a:gd name="connsiteY8" fmla="*/ 547724 h 657271"/>
              <a:gd name="connsiteX9" fmla="*/ 0 w 5112568"/>
              <a:gd name="connsiteY9" fmla="*/ 109547 h 657271"/>
              <a:gd name="connsiteX0" fmla="*/ 0 w 5112568"/>
              <a:gd name="connsiteY0" fmla="*/ 109547 h 657271"/>
              <a:gd name="connsiteX1" fmla="*/ 109547 w 5112568"/>
              <a:gd name="connsiteY1" fmla="*/ 0 h 657271"/>
              <a:gd name="connsiteX2" fmla="*/ 5003021 w 5112568"/>
              <a:gd name="connsiteY2" fmla="*/ 0 h 657271"/>
              <a:gd name="connsiteX3" fmla="*/ 5112568 w 5112568"/>
              <a:gd name="connsiteY3" fmla="*/ 109547 h 657271"/>
              <a:gd name="connsiteX4" fmla="*/ 5112568 w 5112568"/>
              <a:gd name="connsiteY4" fmla="*/ 547724 h 657271"/>
              <a:gd name="connsiteX5" fmla="*/ 5003021 w 5112568"/>
              <a:gd name="connsiteY5" fmla="*/ 657271 h 657271"/>
              <a:gd name="connsiteX6" fmla="*/ 1910423 w 5112568"/>
              <a:gd name="connsiteY6" fmla="*/ 648918 h 657271"/>
              <a:gd name="connsiteX7" fmla="*/ 126963 w 5112568"/>
              <a:gd name="connsiteY7" fmla="*/ 648563 h 657271"/>
              <a:gd name="connsiteX8" fmla="*/ 0 w 5112568"/>
              <a:gd name="connsiteY8" fmla="*/ 547724 h 657271"/>
              <a:gd name="connsiteX9" fmla="*/ 0 w 5112568"/>
              <a:gd name="connsiteY9" fmla="*/ 109547 h 657271"/>
              <a:gd name="connsiteX0" fmla="*/ 0 w 5112568"/>
              <a:gd name="connsiteY0" fmla="*/ 109547 h 1240982"/>
              <a:gd name="connsiteX1" fmla="*/ 109547 w 5112568"/>
              <a:gd name="connsiteY1" fmla="*/ 0 h 1240982"/>
              <a:gd name="connsiteX2" fmla="*/ 5003021 w 5112568"/>
              <a:gd name="connsiteY2" fmla="*/ 0 h 1240982"/>
              <a:gd name="connsiteX3" fmla="*/ 5112568 w 5112568"/>
              <a:gd name="connsiteY3" fmla="*/ 109547 h 1240982"/>
              <a:gd name="connsiteX4" fmla="*/ 5112568 w 5112568"/>
              <a:gd name="connsiteY4" fmla="*/ 547724 h 1240982"/>
              <a:gd name="connsiteX5" fmla="*/ 5003021 w 5112568"/>
              <a:gd name="connsiteY5" fmla="*/ 657271 h 1240982"/>
              <a:gd name="connsiteX6" fmla="*/ 1910423 w 5112568"/>
              <a:gd name="connsiteY6" fmla="*/ 648918 h 1240982"/>
              <a:gd name="connsiteX7" fmla="*/ 126963 w 5112568"/>
              <a:gd name="connsiteY7" fmla="*/ 648563 h 1240982"/>
              <a:gd name="connsiteX8" fmla="*/ 0 w 5112568"/>
              <a:gd name="connsiteY8" fmla="*/ 547724 h 1240982"/>
              <a:gd name="connsiteX9" fmla="*/ 0 w 5112568"/>
              <a:gd name="connsiteY9" fmla="*/ 109547 h 1240982"/>
              <a:gd name="connsiteX0" fmla="*/ 0 w 5112568"/>
              <a:gd name="connsiteY0" fmla="*/ 109547 h 1920368"/>
              <a:gd name="connsiteX1" fmla="*/ 109547 w 5112568"/>
              <a:gd name="connsiteY1" fmla="*/ 0 h 1920368"/>
              <a:gd name="connsiteX2" fmla="*/ 5003021 w 5112568"/>
              <a:gd name="connsiteY2" fmla="*/ 0 h 1920368"/>
              <a:gd name="connsiteX3" fmla="*/ 5112568 w 5112568"/>
              <a:gd name="connsiteY3" fmla="*/ 109547 h 1920368"/>
              <a:gd name="connsiteX4" fmla="*/ 5112568 w 5112568"/>
              <a:gd name="connsiteY4" fmla="*/ 547724 h 1920368"/>
              <a:gd name="connsiteX5" fmla="*/ 5003021 w 5112568"/>
              <a:gd name="connsiteY5" fmla="*/ 657271 h 1920368"/>
              <a:gd name="connsiteX6" fmla="*/ 1910423 w 5112568"/>
              <a:gd name="connsiteY6" fmla="*/ 648918 h 1920368"/>
              <a:gd name="connsiteX7" fmla="*/ 1797211 w 5112568"/>
              <a:gd name="connsiteY7" fmla="*/ 1920368 h 1920368"/>
              <a:gd name="connsiteX8" fmla="*/ 126963 w 5112568"/>
              <a:gd name="connsiteY8" fmla="*/ 648563 h 1920368"/>
              <a:gd name="connsiteX9" fmla="*/ 0 w 5112568"/>
              <a:gd name="connsiteY9" fmla="*/ 547724 h 1920368"/>
              <a:gd name="connsiteX10" fmla="*/ 0 w 5112568"/>
              <a:gd name="connsiteY10" fmla="*/ 109547 h 1920368"/>
              <a:gd name="connsiteX0" fmla="*/ 0 w 5112568"/>
              <a:gd name="connsiteY0" fmla="*/ 109547 h 1920368"/>
              <a:gd name="connsiteX1" fmla="*/ 109547 w 5112568"/>
              <a:gd name="connsiteY1" fmla="*/ 0 h 1920368"/>
              <a:gd name="connsiteX2" fmla="*/ 5003021 w 5112568"/>
              <a:gd name="connsiteY2" fmla="*/ 0 h 1920368"/>
              <a:gd name="connsiteX3" fmla="*/ 5112568 w 5112568"/>
              <a:gd name="connsiteY3" fmla="*/ 109547 h 1920368"/>
              <a:gd name="connsiteX4" fmla="*/ 5112568 w 5112568"/>
              <a:gd name="connsiteY4" fmla="*/ 547724 h 1920368"/>
              <a:gd name="connsiteX5" fmla="*/ 5003021 w 5112568"/>
              <a:gd name="connsiteY5" fmla="*/ 657271 h 1920368"/>
              <a:gd name="connsiteX6" fmla="*/ 2014926 w 5112568"/>
              <a:gd name="connsiteY6" fmla="*/ 631501 h 1920368"/>
              <a:gd name="connsiteX7" fmla="*/ 1797211 w 5112568"/>
              <a:gd name="connsiteY7" fmla="*/ 1920368 h 1920368"/>
              <a:gd name="connsiteX8" fmla="*/ 126963 w 5112568"/>
              <a:gd name="connsiteY8" fmla="*/ 648563 h 1920368"/>
              <a:gd name="connsiteX9" fmla="*/ 0 w 5112568"/>
              <a:gd name="connsiteY9" fmla="*/ 547724 h 1920368"/>
              <a:gd name="connsiteX10" fmla="*/ 0 w 5112568"/>
              <a:gd name="connsiteY10" fmla="*/ 109547 h 1920368"/>
              <a:gd name="connsiteX0" fmla="*/ 0 w 5112568"/>
              <a:gd name="connsiteY0" fmla="*/ 109547 h 2007453"/>
              <a:gd name="connsiteX1" fmla="*/ 109547 w 5112568"/>
              <a:gd name="connsiteY1" fmla="*/ 0 h 2007453"/>
              <a:gd name="connsiteX2" fmla="*/ 5003021 w 5112568"/>
              <a:gd name="connsiteY2" fmla="*/ 0 h 2007453"/>
              <a:gd name="connsiteX3" fmla="*/ 5112568 w 5112568"/>
              <a:gd name="connsiteY3" fmla="*/ 109547 h 2007453"/>
              <a:gd name="connsiteX4" fmla="*/ 5112568 w 5112568"/>
              <a:gd name="connsiteY4" fmla="*/ 547724 h 2007453"/>
              <a:gd name="connsiteX5" fmla="*/ 5003021 w 5112568"/>
              <a:gd name="connsiteY5" fmla="*/ 657271 h 2007453"/>
              <a:gd name="connsiteX6" fmla="*/ 2014926 w 5112568"/>
              <a:gd name="connsiteY6" fmla="*/ 631501 h 2007453"/>
              <a:gd name="connsiteX7" fmla="*/ 1849463 w 5112568"/>
              <a:gd name="connsiteY7" fmla="*/ 2007453 h 2007453"/>
              <a:gd name="connsiteX8" fmla="*/ 126963 w 5112568"/>
              <a:gd name="connsiteY8" fmla="*/ 648563 h 2007453"/>
              <a:gd name="connsiteX9" fmla="*/ 0 w 5112568"/>
              <a:gd name="connsiteY9" fmla="*/ 547724 h 2007453"/>
              <a:gd name="connsiteX10" fmla="*/ 0 w 5112568"/>
              <a:gd name="connsiteY10" fmla="*/ 109547 h 2007453"/>
              <a:gd name="connsiteX0" fmla="*/ 0 w 5112568"/>
              <a:gd name="connsiteY0" fmla="*/ 109547 h 2007637"/>
              <a:gd name="connsiteX1" fmla="*/ 109547 w 5112568"/>
              <a:gd name="connsiteY1" fmla="*/ 0 h 2007637"/>
              <a:gd name="connsiteX2" fmla="*/ 5003021 w 5112568"/>
              <a:gd name="connsiteY2" fmla="*/ 0 h 2007637"/>
              <a:gd name="connsiteX3" fmla="*/ 5112568 w 5112568"/>
              <a:gd name="connsiteY3" fmla="*/ 109547 h 2007637"/>
              <a:gd name="connsiteX4" fmla="*/ 5112568 w 5112568"/>
              <a:gd name="connsiteY4" fmla="*/ 547724 h 2007637"/>
              <a:gd name="connsiteX5" fmla="*/ 5003021 w 5112568"/>
              <a:gd name="connsiteY5" fmla="*/ 657271 h 2007637"/>
              <a:gd name="connsiteX6" fmla="*/ 2014926 w 5112568"/>
              <a:gd name="connsiteY6" fmla="*/ 631501 h 2007637"/>
              <a:gd name="connsiteX7" fmla="*/ 1849463 w 5112568"/>
              <a:gd name="connsiteY7" fmla="*/ 762128 h 2007637"/>
              <a:gd name="connsiteX8" fmla="*/ 1849463 w 5112568"/>
              <a:gd name="connsiteY8" fmla="*/ 2007453 h 2007637"/>
              <a:gd name="connsiteX9" fmla="*/ 126963 w 5112568"/>
              <a:gd name="connsiteY9" fmla="*/ 648563 h 2007637"/>
              <a:gd name="connsiteX10" fmla="*/ 0 w 5112568"/>
              <a:gd name="connsiteY10" fmla="*/ 547724 h 2007637"/>
              <a:gd name="connsiteX11" fmla="*/ 0 w 5112568"/>
              <a:gd name="connsiteY11" fmla="*/ 109547 h 2007637"/>
              <a:gd name="connsiteX0" fmla="*/ 0 w 5112568"/>
              <a:gd name="connsiteY0" fmla="*/ 109547 h 2007637"/>
              <a:gd name="connsiteX1" fmla="*/ 109547 w 5112568"/>
              <a:gd name="connsiteY1" fmla="*/ 0 h 2007637"/>
              <a:gd name="connsiteX2" fmla="*/ 5003021 w 5112568"/>
              <a:gd name="connsiteY2" fmla="*/ 0 h 2007637"/>
              <a:gd name="connsiteX3" fmla="*/ 5112568 w 5112568"/>
              <a:gd name="connsiteY3" fmla="*/ 109547 h 2007637"/>
              <a:gd name="connsiteX4" fmla="*/ 5112568 w 5112568"/>
              <a:gd name="connsiteY4" fmla="*/ 547724 h 2007637"/>
              <a:gd name="connsiteX5" fmla="*/ 5003021 w 5112568"/>
              <a:gd name="connsiteY5" fmla="*/ 657271 h 2007637"/>
              <a:gd name="connsiteX6" fmla="*/ 2014926 w 5112568"/>
              <a:gd name="connsiteY6" fmla="*/ 631501 h 2007637"/>
              <a:gd name="connsiteX7" fmla="*/ 1849463 w 5112568"/>
              <a:gd name="connsiteY7" fmla="*/ 762128 h 2007637"/>
              <a:gd name="connsiteX8" fmla="*/ 1849463 w 5112568"/>
              <a:gd name="connsiteY8" fmla="*/ 2007453 h 2007637"/>
              <a:gd name="connsiteX9" fmla="*/ 266300 w 5112568"/>
              <a:gd name="connsiteY9" fmla="*/ 1345249 h 2007637"/>
              <a:gd name="connsiteX10" fmla="*/ 0 w 5112568"/>
              <a:gd name="connsiteY10" fmla="*/ 547724 h 2007637"/>
              <a:gd name="connsiteX11" fmla="*/ 0 w 5112568"/>
              <a:gd name="connsiteY11" fmla="*/ 109547 h 2007637"/>
              <a:gd name="connsiteX0" fmla="*/ 0 w 5112568"/>
              <a:gd name="connsiteY0" fmla="*/ 109547 h 2007637"/>
              <a:gd name="connsiteX1" fmla="*/ 109547 w 5112568"/>
              <a:gd name="connsiteY1" fmla="*/ 0 h 2007637"/>
              <a:gd name="connsiteX2" fmla="*/ 5003021 w 5112568"/>
              <a:gd name="connsiteY2" fmla="*/ 0 h 2007637"/>
              <a:gd name="connsiteX3" fmla="*/ 5112568 w 5112568"/>
              <a:gd name="connsiteY3" fmla="*/ 109547 h 2007637"/>
              <a:gd name="connsiteX4" fmla="*/ 5112568 w 5112568"/>
              <a:gd name="connsiteY4" fmla="*/ 547724 h 2007637"/>
              <a:gd name="connsiteX5" fmla="*/ 5003021 w 5112568"/>
              <a:gd name="connsiteY5" fmla="*/ 657271 h 2007637"/>
              <a:gd name="connsiteX6" fmla="*/ 2014926 w 5112568"/>
              <a:gd name="connsiteY6" fmla="*/ 631501 h 2007637"/>
              <a:gd name="connsiteX7" fmla="*/ 1849463 w 5112568"/>
              <a:gd name="connsiteY7" fmla="*/ 762128 h 2007637"/>
              <a:gd name="connsiteX8" fmla="*/ 1849463 w 5112568"/>
              <a:gd name="connsiteY8" fmla="*/ 2007453 h 2007637"/>
              <a:gd name="connsiteX9" fmla="*/ 266300 w 5112568"/>
              <a:gd name="connsiteY9" fmla="*/ 1345249 h 2007637"/>
              <a:gd name="connsiteX10" fmla="*/ 38080 w 5112568"/>
              <a:gd name="connsiteY10" fmla="*/ 1476231 h 2007637"/>
              <a:gd name="connsiteX11" fmla="*/ 0 w 5112568"/>
              <a:gd name="connsiteY11" fmla="*/ 547724 h 2007637"/>
              <a:gd name="connsiteX12" fmla="*/ 0 w 5112568"/>
              <a:gd name="connsiteY12" fmla="*/ 109547 h 2007637"/>
              <a:gd name="connsiteX0" fmla="*/ 272767 w 5385335"/>
              <a:gd name="connsiteY0" fmla="*/ 109547 h 2007637"/>
              <a:gd name="connsiteX1" fmla="*/ 382314 w 5385335"/>
              <a:gd name="connsiteY1" fmla="*/ 0 h 2007637"/>
              <a:gd name="connsiteX2" fmla="*/ 5275788 w 5385335"/>
              <a:gd name="connsiteY2" fmla="*/ 0 h 2007637"/>
              <a:gd name="connsiteX3" fmla="*/ 5385335 w 5385335"/>
              <a:gd name="connsiteY3" fmla="*/ 109547 h 2007637"/>
              <a:gd name="connsiteX4" fmla="*/ 5385335 w 5385335"/>
              <a:gd name="connsiteY4" fmla="*/ 547724 h 2007637"/>
              <a:gd name="connsiteX5" fmla="*/ 5275788 w 5385335"/>
              <a:gd name="connsiteY5" fmla="*/ 657271 h 2007637"/>
              <a:gd name="connsiteX6" fmla="*/ 2287693 w 5385335"/>
              <a:gd name="connsiteY6" fmla="*/ 631501 h 2007637"/>
              <a:gd name="connsiteX7" fmla="*/ 2122230 w 5385335"/>
              <a:gd name="connsiteY7" fmla="*/ 762128 h 2007637"/>
              <a:gd name="connsiteX8" fmla="*/ 2122230 w 5385335"/>
              <a:gd name="connsiteY8" fmla="*/ 2007453 h 2007637"/>
              <a:gd name="connsiteX9" fmla="*/ 86222 w 5385335"/>
              <a:gd name="connsiteY9" fmla="*/ 1528129 h 2007637"/>
              <a:gd name="connsiteX10" fmla="*/ 310847 w 5385335"/>
              <a:gd name="connsiteY10" fmla="*/ 1476231 h 2007637"/>
              <a:gd name="connsiteX11" fmla="*/ 272767 w 5385335"/>
              <a:gd name="connsiteY11" fmla="*/ 547724 h 2007637"/>
              <a:gd name="connsiteX12" fmla="*/ 272767 w 5385335"/>
              <a:gd name="connsiteY12" fmla="*/ 109547 h 2007637"/>
              <a:gd name="connsiteX0" fmla="*/ 271794 w 5384362"/>
              <a:gd name="connsiteY0" fmla="*/ 109547 h 2007637"/>
              <a:gd name="connsiteX1" fmla="*/ 381341 w 5384362"/>
              <a:gd name="connsiteY1" fmla="*/ 0 h 2007637"/>
              <a:gd name="connsiteX2" fmla="*/ 5274815 w 5384362"/>
              <a:gd name="connsiteY2" fmla="*/ 0 h 2007637"/>
              <a:gd name="connsiteX3" fmla="*/ 5384362 w 5384362"/>
              <a:gd name="connsiteY3" fmla="*/ 109547 h 2007637"/>
              <a:gd name="connsiteX4" fmla="*/ 5384362 w 5384362"/>
              <a:gd name="connsiteY4" fmla="*/ 547724 h 2007637"/>
              <a:gd name="connsiteX5" fmla="*/ 5274815 w 5384362"/>
              <a:gd name="connsiteY5" fmla="*/ 657271 h 2007637"/>
              <a:gd name="connsiteX6" fmla="*/ 2286720 w 5384362"/>
              <a:gd name="connsiteY6" fmla="*/ 631501 h 2007637"/>
              <a:gd name="connsiteX7" fmla="*/ 2121257 w 5384362"/>
              <a:gd name="connsiteY7" fmla="*/ 762128 h 2007637"/>
              <a:gd name="connsiteX8" fmla="*/ 2121257 w 5384362"/>
              <a:gd name="connsiteY8" fmla="*/ 2007453 h 2007637"/>
              <a:gd name="connsiteX9" fmla="*/ 85249 w 5384362"/>
              <a:gd name="connsiteY9" fmla="*/ 1528129 h 2007637"/>
              <a:gd name="connsiteX10" fmla="*/ 318583 w 5384362"/>
              <a:gd name="connsiteY10" fmla="*/ 1371729 h 2007637"/>
              <a:gd name="connsiteX11" fmla="*/ 271794 w 5384362"/>
              <a:gd name="connsiteY11" fmla="*/ 547724 h 2007637"/>
              <a:gd name="connsiteX12" fmla="*/ 271794 w 5384362"/>
              <a:gd name="connsiteY12" fmla="*/ 109547 h 2007637"/>
              <a:gd name="connsiteX0" fmla="*/ 158558 w 5271126"/>
              <a:gd name="connsiteY0" fmla="*/ 109547 h 2007637"/>
              <a:gd name="connsiteX1" fmla="*/ 268105 w 5271126"/>
              <a:gd name="connsiteY1" fmla="*/ 0 h 2007637"/>
              <a:gd name="connsiteX2" fmla="*/ 5161579 w 5271126"/>
              <a:gd name="connsiteY2" fmla="*/ 0 h 2007637"/>
              <a:gd name="connsiteX3" fmla="*/ 5271126 w 5271126"/>
              <a:gd name="connsiteY3" fmla="*/ 109547 h 2007637"/>
              <a:gd name="connsiteX4" fmla="*/ 5271126 w 5271126"/>
              <a:gd name="connsiteY4" fmla="*/ 547724 h 2007637"/>
              <a:gd name="connsiteX5" fmla="*/ 5161579 w 5271126"/>
              <a:gd name="connsiteY5" fmla="*/ 657271 h 2007637"/>
              <a:gd name="connsiteX6" fmla="*/ 2173484 w 5271126"/>
              <a:gd name="connsiteY6" fmla="*/ 631501 h 2007637"/>
              <a:gd name="connsiteX7" fmla="*/ 2008021 w 5271126"/>
              <a:gd name="connsiteY7" fmla="*/ 762128 h 2007637"/>
              <a:gd name="connsiteX8" fmla="*/ 2008021 w 5271126"/>
              <a:gd name="connsiteY8" fmla="*/ 2007453 h 2007637"/>
              <a:gd name="connsiteX9" fmla="*/ 102642 w 5271126"/>
              <a:gd name="connsiteY9" fmla="*/ 1554255 h 2007637"/>
              <a:gd name="connsiteX10" fmla="*/ 205347 w 5271126"/>
              <a:gd name="connsiteY10" fmla="*/ 1371729 h 2007637"/>
              <a:gd name="connsiteX11" fmla="*/ 158558 w 5271126"/>
              <a:gd name="connsiteY11" fmla="*/ 547724 h 2007637"/>
              <a:gd name="connsiteX12" fmla="*/ 158558 w 5271126"/>
              <a:gd name="connsiteY12" fmla="*/ 109547 h 2007637"/>
              <a:gd name="connsiteX0" fmla="*/ 2187316 w 7299884"/>
              <a:gd name="connsiteY0" fmla="*/ 109547 h 2007637"/>
              <a:gd name="connsiteX1" fmla="*/ 2296863 w 7299884"/>
              <a:gd name="connsiteY1" fmla="*/ 0 h 2007637"/>
              <a:gd name="connsiteX2" fmla="*/ 7190337 w 7299884"/>
              <a:gd name="connsiteY2" fmla="*/ 0 h 2007637"/>
              <a:gd name="connsiteX3" fmla="*/ 7299884 w 7299884"/>
              <a:gd name="connsiteY3" fmla="*/ 109547 h 2007637"/>
              <a:gd name="connsiteX4" fmla="*/ 7299884 w 7299884"/>
              <a:gd name="connsiteY4" fmla="*/ 547724 h 2007637"/>
              <a:gd name="connsiteX5" fmla="*/ 7190337 w 7299884"/>
              <a:gd name="connsiteY5" fmla="*/ 657271 h 2007637"/>
              <a:gd name="connsiteX6" fmla="*/ 4202242 w 7299884"/>
              <a:gd name="connsiteY6" fmla="*/ 631501 h 2007637"/>
              <a:gd name="connsiteX7" fmla="*/ 4036779 w 7299884"/>
              <a:gd name="connsiteY7" fmla="*/ 762128 h 2007637"/>
              <a:gd name="connsiteX8" fmla="*/ 4036779 w 7299884"/>
              <a:gd name="connsiteY8" fmla="*/ 2007453 h 2007637"/>
              <a:gd name="connsiteX9" fmla="*/ 23926 w 7299884"/>
              <a:gd name="connsiteY9" fmla="*/ 1510712 h 2007637"/>
              <a:gd name="connsiteX10" fmla="*/ 2234105 w 7299884"/>
              <a:gd name="connsiteY10" fmla="*/ 1371729 h 2007637"/>
              <a:gd name="connsiteX11" fmla="*/ 2187316 w 7299884"/>
              <a:gd name="connsiteY11" fmla="*/ 547724 h 2007637"/>
              <a:gd name="connsiteX12" fmla="*/ 2187316 w 7299884"/>
              <a:gd name="connsiteY12" fmla="*/ 109547 h 2007637"/>
              <a:gd name="connsiteX0" fmla="*/ 2187468 w 7300036"/>
              <a:gd name="connsiteY0" fmla="*/ 109547 h 2007637"/>
              <a:gd name="connsiteX1" fmla="*/ 2297015 w 7300036"/>
              <a:gd name="connsiteY1" fmla="*/ 0 h 2007637"/>
              <a:gd name="connsiteX2" fmla="*/ 7190489 w 7300036"/>
              <a:gd name="connsiteY2" fmla="*/ 0 h 2007637"/>
              <a:gd name="connsiteX3" fmla="*/ 7300036 w 7300036"/>
              <a:gd name="connsiteY3" fmla="*/ 109547 h 2007637"/>
              <a:gd name="connsiteX4" fmla="*/ 7300036 w 7300036"/>
              <a:gd name="connsiteY4" fmla="*/ 547724 h 2007637"/>
              <a:gd name="connsiteX5" fmla="*/ 7190489 w 7300036"/>
              <a:gd name="connsiteY5" fmla="*/ 657271 h 2007637"/>
              <a:gd name="connsiteX6" fmla="*/ 4202394 w 7300036"/>
              <a:gd name="connsiteY6" fmla="*/ 631501 h 2007637"/>
              <a:gd name="connsiteX7" fmla="*/ 4036931 w 7300036"/>
              <a:gd name="connsiteY7" fmla="*/ 762128 h 2007637"/>
              <a:gd name="connsiteX8" fmla="*/ 4036931 w 7300036"/>
              <a:gd name="connsiteY8" fmla="*/ 2007453 h 2007637"/>
              <a:gd name="connsiteX9" fmla="*/ 24078 w 7300036"/>
              <a:gd name="connsiteY9" fmla="*/ 1510712 h 2007637"/>
              <a:gd name="connsiteX10" fmla="*/ 2216840 w 7300036"/>
              <a:gd name="connsiteY10" fmla="*/ 1441397 h 2007637"/>
              <a:gd name="connsiteX11" fmla="*/ 2187468 w 7300036"/>
              <a:gd name="connsiteY11" fmla="*/ 547724 h 2007637"/>
              <a:gd name="connsiteX12" fmla="*/ 2187468 w 7300036"/>
              <a:gd name="connsiteY12" fmla="*/ 109547 h 2007637"/>
              <a:gd name="connsiteX0" fmla="*/ 2187468 w 7300036"/>
              <a:gd name="connsiteY0" fmla="*/ 109547 h 2007637"/>
              <a:gd name="connsiteX1" fmla="*/ 2297015 w 7300036"/>
              <a:gd name="connsiteY1" fmla="*/ 0 h 2007637"/>
              <a:gd name="connsiteX2" fmla="*/ 7190489 w 7300036"/>
              <a:gd name="connsiteY2" fmla="*/ 0 h 2007637"/>
              <a:gd name="connsiteX3" fmla="*/ 7300036 w 7300036"/>
              <a:gd name="connsiteY3" fmla="*/ 109547 h 2007637"/>
              <a:gd name="connsiteX4" fmla="*/ 7300036 w 7300036"/>
              <a:gd name="connsiteY4" fmla="*/ 547724 h 2007637"/>
              <a:gd name="connsiteX5" fmla="*/ 7190489 w 7300036"/>
              <a:gd name="connsiteY5" fmla="*/ 657271 h 2007637"/>
              <a:gd name="connsiteX6" fmla="*/ 4202394 w 7300036"/>
              <a:gd name="connsiteY6" fmla="*/ 631501 h 2007637"/>
              <a:gd name="connsiteX7" fmla="*/ 4036931 w 7300036"/>
              <a:gd name="connsiteY7" fmla="*/ 762128 h 2007637"/>
              <a:gd name="connsiteX8" fmla="*/ 4036931 w 7300036"/>
              <a:gd name="connsiteY8" fmla="*/ 2007453 h 2007637"/>
              <a:gd name="connsiteX9" fmla="*/ 24078 w 7300036"/>
              <a:gd name="connsiteY9" fmla="*/ 1510712 h 2007637"/>
              <a:gd name="connsiteX10" fmla="*/ 2216840 w 7300036"/>
              <a:gd name="connsiteY10" fmla="*/ 1441397 h 2007637"/>
              <a:gd name="connsiteX11" fmla="*/ 2187468 w 7300036"/>
              <a:gd name="connsiteY11" fmla="*/ 547724 h 2007637"/>
              <a:gd name="connsiteX12" fmla="*/ 2187468 w 7300036"/>
              <a:gd name="connsiteY12" fmla="*/ 109547 h 2007637"/>
              <a:gd name="connsiteX0" fmla="*/ 2443943 w 7556511"/>
              <a:gd name="connsiteY0" fmla="*/ 109547 h 2095474"/>
              <a:gd name="connsiteX1" fmla="*/ 2553490 w 7556511"/>
              <a:gd name="connsiteY1" fmla="*/ 0 h 2095474"/>
              <a:gd name="connsiteX2" fmla="*/ 7446964 w 7556511"/>
              <a:gd name="connsiteY2" fmla="*/ 0 h 2095474"/>
              <a:gd name="connsiteX3" fmla="*/ 7556511 w 7556511"/>
              <a:gd name="connsiteY3" fmla="*/ 109547 h 2095474"/>
              <a:gd name="connsiteX4" fmla="*/ 7556511 w 7556511"/>
              <a:gd name="connsiteY4" fmla="*/ 547724 h 2095474"/>
              <a:gd name="connsiteX5" fmla="*/ 7446964 w 7556511"/>
              <a:gd name="connsiteY5" fmla="*/ 657271 h 2095474"/>
              <a:gd name="connsiteX6" fmla="*/ 4458869 w 7556511"/>
              <a:gd name="connsiteY6" fmla="*/ 631501 h 2095474"/>
              <a:gd name="connsiteX7" fmla="*/ 4293406 w 7556511"/>
              <a:gd name="connsiteY7" fmla="*/ 762128 h 2095474"/>
              <a:gd name="connsiteX8" fmla="*/ 4293406 w 7556511"/>
              <a:gd name="connsiteY8" fmla="*/ 2007453 h 2095474"/>
              <a:gd name="connsiteX9" fmla="*/ 322297 w 7556511"/>
              <a:gd name="connsiteY9" fmla="*/ 1972620 h 2095474"/>
              <a:gd name="connsiteX10" fmla="*/ 280553 w 7556511"/>
              <a:gd name="connsiteY10" fmla="*/ 1510712 h 2095474"/>
              <a:gd name="connsiteX11" fmla="*/ 2473315 w 7556511"/>
              <a:gd name="connsiteY11" fmla="*/ 1441397 h 2095474"/>
              <a:gd name="connsiteX12" fmla="*/ 2443943 w 7556511"/>
              <a:gd name="connsiteY12" fmla="*/ 547724 h 2095474"/>
              <a:gd name="connsiteX13" fmla="*/ 2443943 w 7556511"/>
              <a:gd name="connsiteY13" fmla="*/ 109547 h 2095474"/>
              <a:gd name="connsiteX0" fmla="*/ 2188980 w 7301548"/>
              <a:gd name="connsiteY0" fmla="*/ 109547 h 2095474"/>
              <a:gd name="connsiteX1" fmla="*/ 2298527 w 7301548"/>
              <a:gd name="connsiteY1" fmla="*/ 0 h 2095474"/>
              <a:gd name="connsiteX2" fmla="*/ 7192001 w 7301548"/>
              <a:gd name="connsiteY2" fmla="*/ 0 h 2095474"/>
              <a:gd name="connsiteX3" fmla="*/ 7301548 w 7301548"/>
              <a:gd name="connsiteY3" fmla="*/ 109547 h 2095474"/>
              <a:gd name="connsiteX4" fmla="*/ 7301548 w 7301548"/>
              <a:gd name="connsiteY4" fmla="*/ 547724 h 2095474"/>
              <a:gd name="connsiteX5" fmla="*/ 7192001 w 7301548"/>
              <a:gd name="connsiteY5" fmla="*/ 657271 h 2095474"/>
              <a:gd name="connsiteX6" fmla="*/ 4203906 w 7301548"/>
              <a:gd name="connsiteY6" fmla="*/ 631501 h 2095474"/>
              <a:gd name="connsiteX7" fmla="*/ 4038443 w 7301548"/>
              <a:gd name="connsiteY7" fmla="*/ 762128 h 2095474"/>
              <a:gd name="connsiteX8" fmla="*/ 4038443 w 7301548"/>
              <a:gd name="connsiteY8" fmla="*/ 2007453 h 2095474"/>
              <a:gd name="connsiteX9" fmla="*/ 67334 w 7301548"/>
              <a:gd name="connsiteY9" fmla="*/ 1972620 h 2095474"/>
              <a:gd name="connsiteX10" fmla="*/ 25590 w 7301548"/>
              <a:gd name="connsiteY10" fmla="*/ 1510712 h 2095474"/>
              <a:gd name="connsiteX11" fmla="*/ 2218352 w 7301548"/>
              <a:gd name="connsiteY11" fmla="*/ 1441397 h 2095474"/>
              <a:gd name="connsiteX12" fmla="*/ 2188980 w 7301548"/>
              <a:gd name="connsiteY12" fmla="*/ 547724 h 2095474"/>
              <a:gd name="connsiteX13" fmla="*/ 2188980 w 7301548"/>
              <a:gd name="connsiteY13" fmla="*/ 109547 h 2095474"/>
              <a:gd name="connsiteX0" fmla="*/ 2165611 w 7278179"/>
              <a:gd name="connsiteY0" fmla="*/ 109547 h 2095474"/>
              <a:gd name="connsiteX1" fmla="*/ 2275158 w 7278179"/>
              <a:gd name="connsiteY1" fmla="*/ 0 h 2095474"/>
              <a:gd name="connsiteX2" fmla="*/ 7168632 w 7278179"/>
              <a:gd name="connsiteY2" fmla="*/ 0 h 2095474"/>
              <a:gd name="connsiteX3" fmla="*/ 7278179 w 7278179"/>
              <a:gd name="connsiteY3" fmla="*/ 109547 h 2095474"/>
              <a:gd name="connsiteX4" fmla="*/ 7278179 w 7278179"/>
              <a:gd name="connsiteY4" fmla="*/ 547724 h 2095474"/>
              <a:gd name="connsiteX5" fmla="*/ 7168632 w 7278179"/>
              <a:gd name="connsiteY5" fmla="*/ 657271 h 2095474"/>
              <a:gd name="connsiteX6" fmla="*/ 4180537 w 7278179"/>
              <a:gd name="connsiteY6" fmla="*/ 631501 h 2095474"/>
              <a:gd name="connsiteX7" fmla="*/ 4015074 w 7278179"/>
              <a:gd name="connsiteY7" fmla="*/ 762128 h 2095474"/>
              <a:gd name="connsiteX8" fmla="*/ 4015074 w 7278179"/>
              <a:gd name="connsiteY8" fmla="*/ 2007453 h 2095474"/>
              <a:gd name="connsiteX9" fmla="*/ 43965 w 7278179"/>
              <a:gd name="connsiteY9" fmla="*/ 1972620 h 2095474"/>
              <a:gd name="connsiteX10" fmla="*/ 37055 w 7278179"/>
              <a:gd name="connsiteY10" fmla="*/ 1510712 h 2095474"/>
              <a:gd name="connsiteX11" fmla="*/ 2194983 w 7278179"/>
              <a:gd name="connsiteY11" fmla="*/ 1441397 h 2095474"/>
              <a:gd name="connsiteX12" fmla="*/ 2165611 w 7278179"/>
              <a:gd name="connsiteY12" fmla="*/ 547724 h 2095474"/>
              <a:gd name="connsiteX13" fmla="*/ 2165611 w 7278179"/>
              <a:gd name="connsiteY13" fmla="*/ 109547 h 2095474"/>
              <a:gd name="connsiteX0" fmla="*/ 2179235 w 7291803"/>
              <a:gd name="connsiteY0" fmla="*/ 109547 h 2101075"/>
              <a:gd name="connsiteX1" fmla="*/ 2288782 w 7291803"/>
              <a:gd name="connsiteY1" fmla="*/ 0 h 2101075"/>
              <a:gd name="connsiteX2" fmla="*/ 7182256 w 7291803"/>
              <a:gd name="connsiteY2" fmla="*/ 0 h 2101075"/>
              <a:gd name="connsiteX3" fmla="*/ 7291803 w 7291803"/>
              <a:gd name="connsiteY3" fmla="*/ 109547 h 2101075"/>
              <a:gd name="connsiteX4" fmla="*/ 7291803 w 7291803"/>
              <a:gd name="connsiteY4" fmla="*/ 547724 h 2101075"/>
              <a:gd name="connsiteX5" fmla="*/ 7182256 w 7291803"/>
              <a:gd name="connsiteY5" fmla="*/ 657271 h 2101075"/>
              <a:gd name="connsiteX6" fmla="*/ 4194161 w 7291803"/>
              <a:gd name="connsiteY6" fmla="*/ 631501 h 2101075"/>
              <a:gd name="connsiteX7" fmla="*/ 4028698 w 7291803"/>
              <a:gd name="connsiteY7" fmla="*/ 762128 h 2101075"/>
              <a:gd name="connsiteX8" fmla="*/ 4028698 w 7291803"/>
              <a:gd name="connsiteY8" fmla="*/ 2007453 h 2101075"/>
              <a:gd name="connsiteX9" fmla="*/ 31463 w 7291803"/>
              <a:gd name="connsiteY9" fmla="*/ 1990037 h 2101075"/>
              <a:gd name="connsiteX10" fmla="*/ 50679 w 7291803"/>
              <a:gd name="connsiteY10" fmla="*/ 1510712 h 2101075"/>
              <a:gd name="connsiteX11" fmla="*/ 2208607 w 7291803"/>
              <a:gd name="connsiteY11" fmla="*/ 1441397 h 2101075"/>
              <a:gd name="connsiteX12" fmla="*/ 2179235 w 7291803"/>
              <a:gd name="connsiteY12" fmla="*/ 547724 h 2101075"/>
              <a:gd name="connsiteX13" fmla="*/ 2179235 w 7291803"/>
              <a:gd name="connsiteY13" fmla="*/ 109547 h 2101075"/>
              <a:gd name="connsiteX0" fmla="*/ 2162178 w 7274746"/>
              <a:gd name="connsiteY0" fmla="*/ 109547 h 2101075"/>
              <a:gd name="connsiteX1" fmla="*/ 2271725 w 7274746"/>
              <a:gd name="connsiteY1" fmla="*/ 0 h 2101075"/>
              <a:gd name="connsiteX2" fmla="*/ 7165199 w 7274746"/>
              <a:gd name="connsiteY2" fmla="*/ 0 h 2101075"/>
              <a:gd name="connsiteX3" fmla="*/ 7274746 w 7274746"/>
              <a:gd name="connsiteY3" fmla="*/ 109547 h 2101075"/>
              <a:gd name="connsiteX4" fmla="*/ 7274746 w 7274746"/>
              <a:gd name="connsiteY4" fmla="*/ 547724 h 2101075"/>
              <a:gd name="connsiteX5" fmla="*/ 7165199 w 7274746"/>
              <a:gd name="connsiteY5" fmla="*/ 657271 h 2101075"/>
              <a:gd name="connsiteX6" fmla="*/ 4177104 w 7274746"/>
              <a:gd name="connsiteY6" fmla="*/ 631501 h 2101075"/>
              <a:gd name="connsiteX7" fmla="*/ 4011641 w 7274746"/>
              <a:gd name="connsiteY7" fmla="*/ 762128 h 2101075"/>
              <a:gd name="connsiteX8" fmla="*/ 4011641 w 7274746"/>
              <a:gd name="connsiteY8" fmla="*/ 2007453 h 2101075"/>
              <a:gd name="connsiteX9" fmla="*/ 14406 w 7274746"/>
              <a:gd name="connsiteY9" fmla="*/ 1990037 h 2101075"/>
              <a:gd name="connsiteX10" fmla="*/ 33622 w 7274746"/>
              <a:gd name="connsiteY10" fmla="*/ 1510712 h 2101075"/>
              <a:gd name="connsiteX11" fmla="*/ 2191550 w 7274746"/>
              <a:gd name="connsiteY11" fmla="*/ 1441397 h 2101075"/>
              <a:gd name="connsiteX12" fmla="*/ 2162178 w 7274746"/>
              <a:gd name="connsiteY12" fmla="*/ 547724 h 2101075"/>
              <a:gd name="connsiteX13" fmla="*/ 2162178 w 7274746"/>
              <a:gd name="connsiteY13" fmla="*/ 109547 h 2101075"/>
              <a:gd name="connsiteX0" fmla="*/ 2162178 w 7274746"/>
              <a:gd name="connsiteY0" fmla="*/ 109547 h 2101075"/>
              <a:gd name="connsiteX1" fmla="*/ 2271725 w 7274746"/>
              <a:gd name="connsiteY1" fmla="*/ 0 h 2101075"/>
              <a:gd name="connsiteX2" fmla="*/ 7165199 w 7274746"/>
              <a:gd name="connsiteY2" fmla="*/ 0 h 2101075"/>
              <a:gd name="connsiteX3" fmla="*/ 7274746 w 7274746"/>
              <a:gd name="connsiteY3" fmla="*/ 109547 h 2101075"/>
              <a:gd name="connsiteX4" fmla="*/ 7274746 w 7274746"/>
              <a:gd name="connsiteY4" fmla="*/ 547724 h 2101075"/>
              <a:gd name="connsiteX5" fmla="*/ 7165199 w 7274746"/>
              <a:gd name="connsiteY5" fmla="*/ 657271 h 2101075"/>
              <a:gd name="connsiteX6" fmla="*/ 4177104 w 7274746"/>
              <a:gd name="connsiteY6" fmla="*/ 631501 h 2101075"/>
              <a:gd name="connsiteX7" fmla="*/ 4011641 w 7274746"/>
              <a:gd name="connsiteY7" fmla="*/ 762128 h 2101075"/>
              <a:gd name="connsiteX8" fmla="*/ 4011641 w 7274746"/>
              <a:gd name="connsiteY8" fmla="*/ 2007453 h 2101075"/>
              <a:gd name="connsiteX9" fmla="*/ 14406 w 7274746"/>
              <a:gd name="connsiteY9" fmla="*/ 1990037 h 2101075"/>
              <a:gd name="connsiteX10" fmla="*/ 33622 w 7274746"/>
              <a:gd name="connsiteY10" fmla="*/ 1449752 h 2101075"/>
              <a:gd name="connsiteX11" fmla="*/ 2191550 w 7274746"/>
              <a:gd name="connsiteY11" fmla="*/ 1441397 h 2101075"/>
              <a:gd name="connsiteX12" fmla="*/ 2162178 w 7274746"/>
              <a:gd name="connsiteY12" fmla="*/ 547724 h 2101075"/>
              <a:gd name="connsiteX13" fmla="*/ 2162178 w 7274746"/>
              <a:gd name="connsiteY13" fmla="*/ 109547 h 2101075"/>
              <a:gd name="connsiteX0" fmla="*/ 2162178 w 7274746"/>
              <a:gd name="connsiteY0" fmla="*/ 109547 h 2101075"/>
              <a:gd name="connsiteX1" fmla="*/ 2271725 w 7274746"/>
              <a:gd name="connsiteY1" fmla="*/ 0 h 2101075"/>
              <a:gd name="connsiteX2" fmla="*/ 7165199 w 7274746"/>
              <a:gd name="connsiteY2" fmla="*/ 0 h 2101075"/>
              <a:gd name="connsiteX3" fmla="*/ 7274746 w 7274746"/>
              <a:gd name="connsiteY3" fmla="*/ 109547 h 2101075"/>
              <a:gd name="connsiteX4" fmla="*/ 7274746 w 7274746"/>
              <a:gd name="connsiteY4" fmla="*/ 547724 h 2101075"/>
              <a:gd name="connsiteX5" fmla="*/ 7165199 w 7274746"/>
              <a:gd name="connsiteY5" fmla="*/ 657271 h 2101075"/>
              <a:gd name="connsiteX6" fmla="*/ 4177104 w 7274746"/>
              <a:gd name="connsiteY6" fmla="*/ 631501 h 2101075"/>
              <a:gd name="connsiteX7" fmla="*/ 4011641 w 7274746"/>
              <a:gd name="connsiteY7" fmla="*/ 762128 h 2101075"/>
              <a:gd name="connsiteX8" fmla="*/ 4011641 w 7274746"/>
              <a:gd name="connsiteY8" fmla="*/ 2007453 h 2101075"/>
              <a:gd name="connsiteX9" fmla="*/ 14406 w 7274746"/>
              <a:gd name="connsiteY9" fmla="*/ 1990037 h 2101075"/>
              <a:gd name="connsiteX10" fmla="*/ 33622 w 7274746"/>
              <a:gd name="connsiteY10" fmla="*/ 1449752 h 2101075"/>
              <a:gd name="connsiteX11" fmla="*/ 2191550 w 7274746"/>
              <a:gd name="connsiteY11" fmla="*/ 1389145 h 2101075"/>
              <a:gd name="connsiteX12" fmla="*/ 2162178 w 7274746"/>
              <a:gd name="connsiteY12" fmla="*/ 547724 h 2101075"/>
              <a:gd name="connsiteX13" fmla="*/ 2162178 w 7274746"/>
              <a:gd name="connsiteY13" fmla="*/ 109547 h 2101075"/>
              <a:gd name="connsiteX0" fmla="*/ 2162178 w 7274746"/>
              <a:gd name="connsiteY0" fmla="*/ 109547 h 2101075"/>
              <a:gd name="connsiteX1" fmla="*/ 2271725 w 7274746"/>
              <a:gd name="connsiteY1" fmla="*/ 0 h 2101075"/>
              <a:gd name="connsiteX2" fmla="*/ 7165199 w 7274746"/>
              <a:gd name="connsiteY2" fmla="*/ 0 h 2101075"/>
              <a:gd name="connsiteX3" fmla="*/ 7274746 w 7274746"/>
              <a:gd name="connsiteY3" fmla="*/ 109547 h 2101075"/>
              <a:gd name="connsiteX4" fmla="*/ 7274746 w 7274746"/>
              <a:gd name="connsiteY4" fmla="*/ 547724 h 2101075"/>
              <a:gd name="connsiteX5" fmla="*/ 7165199 w 7274746"/>
              <a:gd name="connsiteY5" fmla="*/ 657271 h 2101075"/>
              <a:gd name="connsiteX6" fmla="*/ 4177104 w 7274746"/>
              <a:gd name="connsiteY6" fmla="*/ 631501 h 2101075"/>
              <a:gd name="connsiteX7" fmla="*/ 4011641 w 7274746"/>
              <a:gd name="connsiteY7" fmla="*/ 762128 h 2101075"/>
              <a:gd name="connsiteX8" fmla="*/ 4011641 w 7274746"/>
              <a:gd name="connsiteY8" fmla="*/ 2007453 h 2101075"/>
              <a:gd name="connsiteX9" fmla="*/ 14406 w 7274746"/>
              <a:gd name="connsiteY9" fmla="*/ 1990037 h 2101075"/>
              <a:gd name="connsiteX10" fmla="*/ 33622 w 7274746"/>
              <a:gd name="connsiteY10" fmla="*/ 1449752 h 2101075"/>
              <a:gd name="connsiteX11" fmla="*/ 2191550 w 7274746"/>
              <a:gd name="connsiteY11" fmla="*/ 1441397 h 2101075"/>
              <a:gd name="connsiteX12" fmla="*/ 2162178 w 7274746"/>
              <a:gd name="connsiteY12" fmla="*/ 547724 h 2101075"/>
              <a:gd name="connsiteX13" fmla="*/ 2162178 w 7274746"/>
              <a:gd name="connsiteY13" fmla="*/ 109547 h 2101075"/>
              <a:gd name="connsiteX0" fmla="*/ 2162178 w 7274746"/>
              <a:gd name="connsiteY0" fmla="*/ 109547 h 2101075"/>
              <a:gd name="connsiteX1" fmla="*/ 2271725 w 7274746"/>
              <a:gd name="connsiteY1" fmla="*/ 0 h 2101075"/>
              <a:gd name="connsiteX2" fmla="*/ 7165199 w 7274746"/>
              <a:gd name="connsiteY2" fmla="*/ 0 h 2101075"/>
              <a:gd name="connsiteX3" fmla="*/ 7274746 w 7274746"/>
              <a:gd name="connsiteY3" fmla="*/ 109547 h 2101075"/>
              <a:gd name="connsiteX4" fmla="*/ 7274746 w 7274746"/>
              <a:gd name="connsiteY4" fmla="*/ 547724 h 2101075"/>
              <a:gd name="connsiteX5" fmla="*/ 7165199 w 7274746"/>
              <a:gd name="connsiteY5" fmla="*/ 657271 h 2101075"/>
              <a:gd name="connsiteX6" fmla="*/ 4177104 w 7274746"/>
              <a:gd name="connsiteY6" fmla="*/ 631501 h 2101075"/>
              <a:gd name="connsiteX7" fmla="*/ 4011641 w 7274746"/>
              <a:gd name="connsiteY7" fmla="*/ 762128 h 2101075"/>
              <a:gd name="connsiteX8" fmla="*/ 4011641 w 7274746"/>
              <a:gd name="connsiteY8" fmla="*/ 2007453 h 2101075"/>
              <a:gd name="connsiteX9" fmla="*/ 14406 w 7274746"/>
              <a:gd name="connsiteY9" fmla="*/ 1990037 h 2101075"/>
              <a:gd name="connsiteX10" fmla="*/ 33622 w 7274746"/>
              <a:gd name="connsiteY10" fmla="*/ 1449752 h 2101075"/>
              <a:gd name="connsiteX11" fmla="*/ 2191550 w 7274746"/>
              <a:gd name="connsiteY11" fmla="*/ 1406562 h 2101075"/>
              <a:gd name="connsiteX12" fmla="*/ 2162178 w 7274746"/>
              <a:gd name="connsiteY12" fmla="*/ 547724 h 2101075"/>
              <a:gd name="connsiteX13" fmla="*/ 2162178 w 7274746"/>
              <a:gd name="connsiteY13" fmla="*/ 109547 h 2101075"/>
              <a:gd name="connsiteX0" fmla="*/ 2162178 w 7274746"/>
              <a:gd name="connsiteY0" fmla="*/ 109547 h 2101075"/>
              <a:gd name="connsiteX1" fmla="*/ 2271725 w 7274746"/>
              <a:gd name="connsiteY1" fmla="*/ 0 h 2101075"/>
              <a:gd name="connsiteX2" fmla="*/ 7165199 w 7274746"/>
              <a:gd name="connsiteY2" fmla="*/ 0 h 2101075"/>
              <a:gd name="connsiteX3" fmla="*/ 7274746 w 7274746"/>
              <a:gd name="connsiteY3" fmla="*/ 109547 h 2101075"/>
              <a:gd name="connsiteX4" fmla="*/ 7274746 w 7274746"/>
              <a:gd name="connsiteY4" fmla="*/ 547724 h 2101075"/>
              <a:gd name="connsiteX5" fmla="*/ 7165199 w 7274746"/>
              <a:gd name="connsiteY5" fmla="*/ 657271 h 2101075"/>
              <a:gd name="connsiteX6" fmla="*/ 4177104 w 7274746"/>
              <a:gd name="connsiteY6" fmla="*/ 631501 h 2101075"/>
              <a:gd name="connsiteX7" fmla="*/ 4011641 w 7274746"/>
              <a:gd name="connsiteY7" fmla="*/ 762128 h 2101075"/>
              <a:gd name="connsiteX8" fmla="*/ 4011641 w 7274746"/>
              <a:gd name="connsiteY8" fmla="*/ 2007453 h 2101075"/>
              <a:gd name="connsiteX9" fmla="*/ 14406 w 7274746"/>
              <a:gd name="connsiteY9" fmla="*/ 1990037 h 2101075"/>
              <a:gd name="connsiteX10" fmla="*/ 33622 w 7274746"/>
              <a:gd name="connsiteY10" fmla="*/ 1449752 h 2101075"/>
              <a:gd name="connsiteX11" fmla="*/ 2191550 w 7274746"/>
              <a:gd name="connsiteY11" fmla="*/ 1406562 h 2101075"/>
              <a:gd name="connsiteX12" fmla="*/ 2162178 w 7274746"/>
              <a:gd name="connsiteY12" fmla="*/ 547724 h 2101075"/>
              <a:gd name="connsiteX13" fmla="*/ 2162178 w 7274746"/>
              <a:gd name="connsiteY13" fmla="*/ 109547 h 2101075"/>
              <a:gd name="connsiteX0" fmla="*/ 2162178 w 7274746"/>
              <a:gd name="connsiteY0" fmla="*/ 109547 h 2101075"/>
              <a:gd name="connsiteX1" fmla="*/ 2271725 w 7274746"/>
              <a:gd name="connsiteY1" fmla="*/ 0 h 2101075"/>
              <a:gd name="connsiteX2" fmla="*/ 7165199 w 7274746"/>
              <a:gd name="connsiteY2" fmla="*/ 0 h 2101075"/>
              <a:gd name="connsiteX3" fmla="*/ 7274746 w 7274746"/>
              <a:gd name="connsiteY3" fmla="*/ 109547 h 2101075"/>
              <a:gd name="connsiteX4" fmla="*/ 7274746 w 7274746"/>
              <a:gd name="connsiteY4" fmla="*/ 547724 h 2101075"/>
              <a:gd name="connsiteX5" fmla="*/ 7165199 w 7274746"/>
              <a:gd name="connsiteY5" fmla="*/ 657271 h 2101075"/>
              <a:gd name="connsiteX6" fmla="*/ 4177104 w 7274746"/>
              <a:gd name="connsiteY6" fmla="*/ 631501 h 2101075"/>
              <a:gd name="connsiteX7" fmla="*/ 4011641 w 7274746"/>
              <a:gd name="connsiteY7" fmla="*/ 762128 h 2101075"/>
              <a:gd name="connsiteX8" fmla="*/ 4011641 w 7274746"/>
              <a:gd name="connsiteY8" fmla="*/ 2007453 h 2101075"/>
              <a:gd name="connsiteX9" fmla="*/ 14406 w 7274746"/>
              <a:gd name="connsiteY9" fmla="*/ 1990037 h 2101075"/>
              <a:gd name="connsiteX10" fmla="*/ 33622 w 7274746"/>
              <a:gd name="connsiteY10" fmla="*/ 1449752 h 2101075"/>
              <a:gd name="connsiteX11" fmla="*/ 2191550 w 7274746"/>
              <a:gd name="connsiteY11" fmla="*/ 1432688 h 2101075"/>
              <a:gd name="connsiteX12" fmla="*/ 2162178 w 7274746"/>
              <a:gd name="connsiteY12" fmla="*/ 547724 h 2101075"/>
              <a:gd name="connsiteX13" fmla="*/ 2162178 w 7274746"/>
              <a:gd name="connsiteY13" fmla="*/ 109547 h 2101075"/>
              <a:gd name="connsiteX0" fmla="*/ 2162178 w 7274746"/>
              <a:gd name="connsiteY0" fmla="*/ 109547 h 2056771"/>
              <a:gd name="connsiteX1" fmla="*/ 2271725 w 7274746"/>
              <a:gd name="connsiteY1" fmla="*/ 0 h 2056771"/>
              <a:gd name="connsiteX2" fmla="*/ 7165199 w 7274746"/>
              <a:gd name="connsiteY2" fmla="*/ 0 h 2056771"/>
              <a:gd name="connsiteX3" fmla="*/ 7274746 w 7274746"/>
              <a:gd name="connsiteY3" fmla="*/ 109547 h 2056771"/>
              <a:gd name="connsiteX4" fmla="*/ 7274746 w 7274746"/>
              <a:gd name="connsiteY4" fmla="*/ 547724 h 2056771"/>
              <a:gd name="connsiteX5" fmla="*/ 7165199 w 7274746"/>
              <a:gd name="connsiteY5" fmla="*/ 657271 h 2056771"/>
              <a:gd name="connsiteX6" fmla="*/ 4177104 w 7274746"/>
              <a:gd name="connsiteY6" fmla="*/ 631501 h 2056771"/>
              <a:gd name="connsiteX7" fmla="*/ 4011641 w 7274746"/>
              <a:gd name="connsiteY7" fmla="*/ 762128 h 2056771"/>
              <a:gd name="connsiteX8" fmla="*/ 4029058 w 7274746"/>
              <a:gd name="connsiteY8" fmla="*/ 1929076 h 2056771"/>
              <a:gd name="connsiteX9" fmla="*/ 14406 w 7274746"/>
              <a:gd name="connsiteY9" fmla="*/ 1990037 h 2056771"/>
              <a:gd name="connsiteX10" fmla="*/ 33622 w 7274746"/>
              <a:gd name="connsiteY10" fmla="*/ 1449752 h 2056771"/>
              <a:gd name="connsiteX11" fmla="*/ 2191550 w 7274746"/>
              <a:gd name="connsiteY11" fmla="*/ 1432688 h 2056771"/>
              <a:gd name="connsiteX12" fmla="*/ 2162178 w 7274746"/>
              <a:gd name="connsiteY12" fmla="*/ 547724 h 2056771"/>
              <a:gd name="connsiteX13" fmla="*/ 2162178 w 7274746"/>
              <a:gd name="connsiteY13" fmla="*/ 109547 h 2056771"/>
              <a:gd name="connsiteX0" fmla="*/ 2162178 w 7274746"/>
              <a:gd name="connsiteY0" fmla="*/ 109547 h 2025179"/>
              <a:gd name="connsiteX1" fmla="*/ 2271725 w 7274746"/>
              <a:gd name="connsiteY1" fmla="*/ 0 h 2025179"/>
              <a:gd name="connsiteX2" fmla="*/ 7165199 w 7274746"/>
              <a:gd name="connsiteY2" fmla="*/ 0 h 2025179"/>
              <a:gd name="connsiteX3" fmla="*/ 7274746 w 7274746"/>
              <a:gd name="connsiteY3" fmla="*/ 109547 h 2025179"/>
              <a:gd name="connsiteX4" fmla="*/ 7274746 w 7274746"/>
              <a:gd name="connsiteY4" fmla="*/ 547724 h 2025179"/>
              <a:gd name="connsiteX5" fmla="*/ 7165199 w 7274746"/>
              <a:gd name="connsiteY5" fmla="*/ 657271 h 2025179"/>
              <a:gd name="connsiteX6" fmla="*/ 4177104 w 7274746"/>
              <a:gd name="connsiteY6" fmla="*/ 631501 h 2025179"/>
              <a:gd name="connsiteX7" fmla="*/ 4011641 w 7274746"/>
              <a:gd name="connsiteY7" fmla="*/ 762128 h 2025179"/>
              <a:gd name="connsiteX8" fmla="*/ 4029058 w 7274746"/>
              <a:gd name="connsiteY8" fmla="*/ 1929076 h 2025179"/>
              <a:gd name="connsiteX9" fmla="*/ 14406 w 7274746"/>
              <a:gd name="connsiteY9" fmla="*/ 1990037 h 2025179"/>
              <a:gd name="connsiteX10" fmla="*/ 33622 w 7274746"/>
              <a:gd name="connsiteY10" fmla="*/ 1449752 h 2025179"/>
              <a:gd name="connsiteX11" fmla="*/ 2191550 w 7274746"/>
              <a:gd name="connsiteY11" fmla="*/ 1432688 h 2025179"/>
              <a:gd name="connsiteX12" fmla="*/ 2162178 w 7274746"/>
              <a:gd name="connsiteY12" fmla="*/ 547724 h 2025179"/>
              <a:gd name="connsiteX13" fmla="*/ 2162178 w 7274746"/>
              <a:gd name="connsiteY13" fmla="*/ 109547 h 2025179"/>
              <a:gd name="connsiteX0" fmla="*/ 2162178 w 7274746"/>
              <a:gd name="connsiteY0" fmla="*/ 109547 h 2044752"/>
              <a:gd name="connsiteX1" fmla="*/ 2271725 w 7274746"/>
              <a:gd name="connsiteY1" fmla="*/ 0 h 2044752"/>
              <a:gd name="connsiteX2" fmla="*/ 7165199 w 7274746"/>
              <a:gd name="connsiteY2" fmla="*/ 0 h 2044752"/>
              <a:gd name="connsiteX3" fmla="*/ 7274746 w 7274746"/>
              <a:gd name="connsiteY3" fmla="*/ 109547 h 2044752"/>
              <a:gd name="connsiteX4" fmla="*/ 7274746 w 7274746"/>
              <a:gd name="connsiteY4" fmla="*/ 547724 h 2044752"/>
              <a:gd name="connsiteX5" fmla="*/ 7165199 w 7274746"/>
              <a:gd name="connsiteY5" fmla="*/ 657271 h 2044752"/>
              <a:gd name="connsiteX6" fmla="*/ 4177104 w 7274746"/>
              <a:gd name="connsiteY6" fmla="*/ 631501 h 2044752"/>
              <a:gd name="connsiteX7" fmla="*/ 4011641 w 7274746"/>
              <a:gd name="connsiteY7" fmla="*/ 762128 h 2044752"/>
              <a:gd name="connsiteX8" fmla="*/ 4029058 w 7274746"/>
              <a:gd name="connsiteY8" fmla="*/ 1990036 h 2044752"/>
              <a:gd name="connsiteX9" fmla="*/ 14406 w 7274746"/>
              <a:gd name="connsiteY9" fmla="*/ 1990037 h 2044752"/>
              <a:gd name="connsiteX10" fmla="*/ 33622 w 7274746"/>
              <a:gd name="connsiteY10" fmla="*/ 1449752 h 2044752"/>
              <a:gd name="connsiteX11" fmla="*/ 2191550 w 7274746"/>
              <a:gd name="connsiteY11" fmla="*/ 1432688 h 2044752"/>
              <a:gd name="connsiteX12" fmla="*/ 2162178 w 7274746"/>
              <a:gd name="connsiteY12" fmla="*/ 547724 h 2044752"/>
              <a:gd name="connsiteX13" fmla="*/ 2162178 w 7274746"/>
              <a:gd name="connsiteY13" fmla="*/ 109547 h 2044752"/>
              <a:gd name="connsiteX0" fmla="*/ 2162178 w 7274746"/>
              <a:gd name="connsiteY0" fmla="*/ 109547 h 2044752"/>
              <a:gd name="connsiteX1" fmla="*/ 2271725 w 7274746"/>
              <a:gd name="connsiteY1" fmla="*/ 0 h 2044752"/>
              <a:gd name="connsiteX2" fmla="*/ 7165199 w 7274746"/>
              <a:gd name="connsiteY2" fmla="*/ 0 h 2044752"/>
              <a:gd name="connsiteX3" fmla="*/ 7274746 w 7274746"/>
              <a:gd name="connsiteY3" fmla="*/ 109547 h 2044752"/>
              <a:gd name="connsiteX4" fmla="*/ 7274746 w 7274746"/>
              <a:gd name="connsiteY4" fmla="*/ 547724 h 2044752"/>
              <a:gd name="connsiteX5" fmla="*/ 7165199 w 7274746"/>
              <a:gd name="connsiteY5" fmla="*/ 657271 h 2044752"/>
              <a:gd name="connsiteX6" fmla="*/ 4177104 w 7274746"/>
              <a:gd name="connsiteY6" fmla="*/ 631501 h 2044752"/>
              <a:gd name="connsiteX7" fmla="*/ 4011641 w 7274746"/>
              <a:gd name="connsiteY7" fmla="*/ 762128 h 2044752"/>
              <a:gd name="connsiteX8" fmla="*/ 4029058 w 7274746"/>
              <a:gd name="connsiteY8" fmla="*/ 1990036 h 2044752"/>
              <a:gd name="connsiteX9" fmla="*/ 14406 w 7274746"/>
              <a:gd name="connsiteY9" fmla="*/ 1990037 h 2044752"/>
              <a:gd name="connsiteX10" fmla="*/ 33622 w 7274746"/>
              <a:gd name="connsiteY10" fmla="*/ 1449752 h 2044752"/>
              <a:gd name="connsiteX11" fmla="*/ 2191550 w 7274746"/>
              <a:gd name="connsiteY11" fmla="*/ 1432688 h 2044752"/>
              <a:gd name="connsiteX12" fmla="*/ 2162178 w 7274746"/>
              <a:gd name="connsiteY12" fmla="*/ 547724 h 2044752"/>
              <a:gd name="connsiteX13" fmla="*/ 2162178 w 7274746"/>
              <a:gd name="connsiteY13" fmla="*/ 109547 h 2044752"/>
              <a:gd name="connsiteX0" fmla="*/ 2162178 w 7274746"/>
              <a:gd name="connsiteY0" fmla="*/ 109547 h 2029195"/>
              <a:gd name="connsiteX1" fmla="*/ 2271725 w 7274746"/>
              <a:gd name="connsiteY1" fmla="*/ 0 h 2029195"/>
              <a:gd name="connsiteX2" fmla="*/ 7165199 w 7274746"/>
              <a:gd name="connsiteY2" fmla="*/ 0 h 2029195"/>
              <a:gd name="connsiteX3" fmla="*/ 7274746 w 7274746"/>
              <a:gd name="connsiteY3" fmla="*/ 109547 h 2029195"/>
              <a:gd name="connsiteX4" fmla="*/ 7274746 w 7274746"/>
              <a:gd name="connsiteY4" fmla="*/ 547724 h 2029195"/>
              <a:gd name="connsiteX5" fmla="*/ 7165199 w 7274746"/>
              <a:gd name="connsiteY5" fmla="*/ 657271 h 2029195"/>
              <a:gd name="connsiteX6" fmla="*/ 4177104 w 7274746"/>
              <a:gd name="connsiteY6" fmla="*/ 631501 h 2029195"/>
              <a:gd name="connsiteX7" fmla="*/ 4011641 w 7274746"/>
              <a:gd name="connsiteY7" fmla="*/ 762128 h 2029195"/>
              <a:gd name="connsiteX8" fmla="*/ 4029058 w 7274746"/>
              <a:gd name="connsiteY8" fmla="*/ 1990036 h 2029195"/>
              <a:gd name="connsiteX9" fmla="*/ 14406 w 7274746"/>
              <a:gd name="connsiteY9" fmla="*/ 1990037 h 2029195"/>
              <a:gd name="connsiteX10" fmla="*/ 33622 w 7274746"/>
              <a:gd name="connsiteY10" fmla="*/ 1449752 h 2029195"/>
              <a:gd name="connsiteX11" fmla="*/ 2191550 w 7274746"/>
              <a:gd name="connsiteY11" fmla="*/ 1432688 h 2029195"/>
              <a:gd name="connsiteX12" fmla="*/ 2162178 w 7274746"/>
              <a:gd name="connsiteY12" fmla="*/ 547724 h 2029195"/>
              <a:gd name="connsiteX13" fmla="*/ 2162178 w 7274746"/>
              <a:gd name="connsiteY13" fmla="*/ 109547 h 2029195"/>
              <a:gd name="connsiteX0" fmla="*/ 2162178 w 7274746"/>
              <a:gd name="connsiteY0" fmla="*/ 109547 h 1998802"/>
              <a:gd name="connsiteX1" fmla="*/ 2271725 w 7274746"/>
              <a:gd name="connsiteY1" fmla="*/ 0 h 1998802"/>
              <a:gd name="connsiteX2" fmla="*/ 7165199 w 7274746"/>
              <a:gd name="connsiteY2" fmla="*/ 0 h 1998802"/>
              <a:gd name="connsiteX3" fmla="*/ 7274746 w 7274746"/>
              <a:gd name="connsiteY3" fmla="*/ 109547 h 1998802"/>
              <a:gd name="connsiteX4" fmla="*/ 7274746 w 7274746"/>
              <a:gd name="connsiteY4" fmla="*/ 547724 h 1998802"/>
              <a:gd name="connsiteX5" fmla="*/ 7165199 w 7274746"/>
              <a:gd name="connsiteY5" fmla="*/ 657271 h 1998802"/>
              <a:gd name="connsiteX6" fmla="*/ 4177104 w 7274746"/>
              <a:gd name="connsiteY6" fmla="*/ 631501 h 1998802"/>
              <a:gd name="connsiteX7" fmla="*/ 4011641 w 7274746"/>
              <a:gd name="connsiteY7" fmla="*/ 762128 h 1998802"/>
              <a:gd name="connsiteX8" fmla="*/ 4029058 w 7274746"/>
              <a:gd name="connsiteY8" fmla="*/ 1990036 h 1998802"/>
              <a:gd name="connsiteX9" fmla="*/ 14406 w 7274746"/>
              <a:gd name="connsiteY9" fmla="*/ 1990037 h 1998802"/>
              <a:gd name="connsiteX10" fmla="*/ 33622 w 7274746"/>
              <a:gd name="connsiteY10" fmla="*/ 1449752 h 1998802"/>
              <a:gd name="connsiteX11" fmla="*/ 2191550 w 7274746"/>
              <a:gd name="connsiteY11" fmla="*/ 1432688 h 1998802"/>
              <a:gd name="connsiteX12" fmla="*/ 2162178 w 7274746"/>
              <a:gd name="connsiteY12" fmla="*/ 547724 h 1998802"/>
              <a:gd name="connsiteX13" fmla="*/ 2162178 w 7274746"/>
              <a:gd name="connsiteY13" fmla="*/ 109547 h 1998802"/>
              <a:gd name="connsiteX0" fmla="*/ 2149131 w 7261699"/>
              <a:gd name="connsiteY0" fmla="*/ 109547 h 1998802"/>
              <a:gd name="connsiteX1" fmla="*/ 2258678 w 7261699"/>
              <a:gd name="connsiteY1" fmla="*/ 0 h 1998802"/>
              <a:gd name="connsiteX2" fmla="*/ 7152152 w 7261699"/>
              <a:gd name="connsiteY2" fmla="*/ 0 h 1998802"/>
              <a:gd name="connsiteX3" fmla="*/ 7261699 w 7261699"/>
              <a:gd name="connsiteY3" fmla="*/ 109547 h 1998802"/>
              <a:gd name="connsiteX4" fmla="*/ 7261699 w 7261699"/>
              <a:gd name="connsiteY4" fmla="*/ 547724 h 1998802"/>
              <a:gd name="connsiteX5" fmla="*/ 7152152 w 7261699"/>
              <a:gd name="connsiteY5" fmla="*/ 657271 h 1998802"/>
              <a:gd name="connsiteX6" fmla="*/ 4164057 w 7261699"/>
              <a:gd name="connsiteY6" fmla="*/ 631501 h 1998802"/>
              <a:gd name="connsiteX7" fmla="*/ 3998594 w 7261699"/>
              <a:gd name="connsiteY7" fmla="*/ 762128 h 1998802"/>
              <a:gd name="connsiteX8" fmla="*/ 4016011 w 7261699"/>
              <a:gd name="connsiteY8" fmla="*/ 1990036 h 1998802"/>
              <a:gd name="connsiteX9" fmla="*/ 1359 w 7261699"/>
              <a:gd name="connsiteY9" fmla="*/ 1990037 h 1998802"/>
              <a:gd name="connsiteX10" fmla="*/ 20575 w 7261699"/>
              <a:gd name="connsiteY10" fmla="*/ 1449752 h 1998802"/>
              <a:gd name="connsiteX11" fmla="*/ 2178503 w 7261699"/>
              <a:gd name="connsiteY11" fmla="*/ 1432688 h 1998802"/>
              <a:gd name="connsiteX12" fmla="*/ 2149131 w 7261699"/>
              <a:gd name="connsiteY12" fmla="*/ 547724 h 1998802"/>
              <a:gd name="connsiteX13" fmla="*/ 2149131 w 7261699"/>
              <a:gd name="connsiteY13" fmla="*/ 109547 h 1998802"/>
              <a:gd name="connsiteX0" fmla="*/ 2156434 w 7269002"/>
              <a:gd name="connsiteY0" fmla="*/ 109547 h 1998802"/>
              <a:gd name="connsiteX1" fmla="*/ 2265981 w 7269002"/>
              <a:gd name="connsiteY1" fmla="*/ 0 h 1998802"/>
              <a:gd name="connsiteX2" fmla="*/ 7159455 w 7269002"/>
              <a:gd name="connsiteY2" fmla="*/ 0 h 1998802"/>
              <a:gd name="connsiteX3" fmla="*/ 7269002 w 7269002"/>
              <a:gd name="connsiteY3" fmla="*/ 109547 h 1998802"/>
              <a:gd name="connsiteX4" fmla="*/ 7269002 w 7269002"/>
              <a:gd name="connsiteY4" fmla="*/ 547724 h 1998802"/>
              <a:gd name="connsiteX5" fmla="*/ 7159455 w 7269002"/>
              <a:gd name="connsiteY5" fmla="*/ 657271 h 1998802"/>
              <a:gd name="connsiteX6" fmla="*/ 4171360 w 7269002"/>
              <a:gd name="connsiteY6" fmla="*/ 631501 h 1998802"/>
              <a:gd name="connsiteX7" fmla="*/ 4005897 w 7269002"/>
              <a:gd name="connsiteY7" fmla="*/ 762128 h 1998802"/>
              <a:gd name="connsiteX8" fmla="*/ 4023314 w 7269002"/>
              <a:gd name="connsiteY8" fmla="*/ 1990036 h 1998802"/>
              <a:gd name="connsiteX9" fmla="*/ 8662 w 7269002"/>
              <a:gd name="connsiteY9" fmla="*/ 1990037 h 1998802"/>
              <a:gd name="connsiteX10" fmla="*/ 1752 w 7269002"/>
              <a:gd name="connsiteY10" fmla="*/ 1449752 h 1998802"/>
              <a:gd name="connsiteX11" fmla="*/ 2185806 w 7269002"/>
              <a:gd name="connsiteY11" fmla="*/ 1432688 h 1998802"/>
              <a:gd name="connsiteX12" fmla="*/ 2156434 w 7269002"/>
              <a:gd name="connsiteY12" fmla="*/ 547724 h 1998802"/>
              <a:gd name="connsiteX13" fmla="*/ 2156434 w 7269002"/>
              <a:gd name="connsiteY13" fmla="*/ 109547 h 1998802"/>
              <a:gd name="connsiteX0" fmla="*/ 2156434 w 7269002"/>
              <a:gd name="connsiteY0" fmla="*/ 109547 h 1998802"/>
              <a:gd name="connsiteX1" fmla="*/ 2265981 w 7269002"/>
              <a:gd name="connsiteY1" fmla="*/ 0 h 1998802"/>
              <a:gd name="connsiteX2" fmla="*/ 7159455 w 7269002"/>
              <a:gd name="connsiteY2" fmla="*/ 0 h 1998802"/>
              <a:gd name="connsiteX3" fmla="*/ 7269002 w 7269002"/>
              <a:gd name="connsiteY3" fmla="*/ 109547 h 1998802"/>
              <a:gd name="connsiteX4" fmla="*/ 7269002 w 7269002"/>
              <a:gd name="connsiteY4" fmla="*/ 547724 h 1998802"/>
              <a:gd name="connsiteX5" fmla="*/ 7159455 w 7269002"/>
              <a:gd name="connsiteY5" fmla="*/ 657271 h 1998802"/>
              <a:gd name="connsiteX6" fmla="*/ 4171360 w 7269002"/>
              <a:gd name="connsiteY6" fmla="*/ 631501 h 1998802"/>
              <a:gd name="connsiteX7" fmla="*/ 4005897 w 7269002"/>
              <a:gd name="connsiteY7" fmla="*/ 762128 h 1998802"/>
              <a:gd name="connsiteX8" fmla="*/ 4023314 w 7269002"/>
              <a:gd name="connsiteY8" fmla="*/ 1990036 h 1998802"/>
              <a:gd name="connsiteX9" fmla="*/ 8662 w 7269002"/>
              <a:gd name="connsiteY9" fmla="*/ 1990037 h 1998802"/>
              <a:gd name="connsiteX10" fmla="*/ 1752 w 7269002"/>
              <a:gd name="connsiteY10" fmla="*/ 1449752 h 1998802"/>
              <a:gd name="connsiteX11" fmla="*/ 2185806 w 7269002"/>
              <a:gd name="connsiteY11" fmla="*/ 1432688 h 1998802"/>
              <a:gd name="connsiteX12" fmla="*/ 2156434 w 7269002"/>
              <a:gd name="connsiteY12" fmla="*/ 547724 h 1998802"/>
              <a:gd name="connsiteX13" fmla="*/ 2156434 w 7269002"/>
              <a:gd name="connsiteY13" fmla="*/ 109547 h 1998802"/>
              <a:gd name="connsiteX0" fmla="*/ 2156434 w 7269002"/>
              <a:gd name="connsiteY0" fmla="*/ 109547 h 1998802"/>
              <a:gd name="connsiteX1" fmla="*/ 2265981 w 7269002"/>
              <a:gd name="connsiteY1" fmla="*/ 0 h 1998802"/>
              <a:gd name="connsiteX2" fmla="*/ 7159455 w 7269002"/>
              <a:gd name="connsiteY2" fmla="*/ 0 h 1998802"/>
              <a:gd name="connsiteX3" fmla="*/ 7269002 w 7269002"/>
              <a:gd name="connsiteY3" fmla="*/ 109547 h 1998802"/>
              <a:gd name="connsiteX4" fmla="*/ 7269002 w 7269002"/>
              <a:gd name="connsiteY4" fmla="*/ 547724 h 1998802"/>
              <a:gd name="connsiteX5" fmla="*/ 7159455 w 7269002"/>
              <a:gd name="connsiteY5" fmla="*/ 657271 h 1998802"/>
              <a:gd name="connsiteX6" fmla="*/ 4171360 w 7269002"/>
              <a:gd name="connsiteY6" fmla="*/ 631501 h 1998802"/>
              <a:gd name="connsiteX7" fmla="*/ 4005897 w 7269002"/>
              <a:gd name="connsiteY7" fmla="*/ 762128 h 1998802"/>
              <a:gd name="connsiteX8" fmla="*/ 4023314 w 7269002"/>
              <a:gd name="connsiteY8" fmla="*/ 1990036 h 1998802"/>
              <a:gd name="connsiteX9" fmla="*/ 8662 w 7269002"/>
              <a:gd name="connsiteY9" fmla="*/ 1990037 h 1998802"/>
              <a:gd name="connsiteX10" fmla="*/ 1752 w 7269002"/>
              <a:gd name="connsiteY10" fmla="*/ 1449752 h 1998802"/>
              <a:gd name="connsiteX11" fmla="*/ 2185806 w 7269002"/>
              <a:gd name="connsiteY11" fmla="*/ 1432688 h 1998802"/>
              <a:gd name="connsiteX12" fmla="*/ 2156434 w 7269002"/>
              <a:gd name="connsiteY12" fmla="*/ 547724 h 1998802"/>
              <a:gd name="connsiteX13" fmla="*/ 2156434 w 7269002"/>
              <a:gd name="connsiteY13" fmla="*/ 109547 h 1998802"/>
              <a:gd name="connsiteX0" fmla="*/ 2156434 w 7269002"/>
              <a:gd name="connsiteY0" fmla="*/ 109547 h 1998802"/>
              <a:gd name="connsiteX1" fmla="*/ 2265981 w 7269002"/>
              <a:gd name="connsiteY1" fmla="*/ 0 h 1998802"/>
              <a:gd name="connsiteX2" fmla="*/ 7159455 w 7269002"/>
              <a:gd name="connsiteY2" fmla="*/ 0 h 1998802"/>
              <a:gd name="connsiteX3" fmla="*/ 7269002 w 7269002"/>
              <a:gd name="connsiteY3" fmla="*/ 109547 h 1998802"/>
              <a:gd name="connsiteX4" fmla="*/ 7269002 w 7269002"/>
              <a:gd name="connsiteY4" fmla="*/ 547724 h 1998802"/>
              <a:gd name="connsiteX5" fmla="*/ 7159455 w 7269002"/>
              <a:gd name="connsiteY5" fmla="*/ 657271 h 1998802"/>
              <a:gd name="connsiteX6" fmla="*/ 4171360 w 7269002"/>
              <a:gd name="connsiteY6" fmla="*/ 631501 h 1998802"/>
              <a:gd name="connsiteX7" fmla="*/ 4005897 w 7269002"/>
              <a:gd name="connsiteY7" fmla="*/ 762128 h 1998802"/>
              <a:gd name="connsiteX8" fmla="*/ 4023314 w 7269002"/>
              <a:gd name="connsiteY8" fmla="*/ 1990036 h 1998802"/>
              <a:gd name="connsiteX9" fmla="*/ 8662 w 7269002"/>
              <a:gd name="connsiteY9" fmla="*/ 1990037 h 1998802"/>
              <a:gd name="connsiteX10" fmla="*/ 1752 w 7269002"/>
              <a:gd name="connsiteY10" fmla="*/ 1449752 h 1998802"/>
              <a:gd name="connsiteX11" fmla="*/ 2185806 w 7269002"/>
              <a:gd name="connsiteY11" fmla="*/ 1432688 h 1998802"/>
              <a:gd name="connsiteX12" fmla="*/ 2156434 w 7269002"/>
              <a:gd name="connsiteY12" fmla="*/ 547724 h 1998802"/>
              <a:gd name="connsiteX13" fmla="*/ 2156434 w 7269002"/>
              <a:gd name="connsiteY13" fmla="*/ 109547 h 1998802"/>
              <a:gd name="connsiteX0" fmla="*/ 2156434 w 7269002"/>
              <a:gd name="connsiteY0" fmla="*/ 109547 h 1998802"/>
              <a:gd name="connsiteX1" fmla="*/ 2265981 w 7269002"/>
              <a:gd name="connsiteY1" fmla="*/ 0 h 1998802"/>
              <a:gd name="connsiteX2" fmla="*/ 7159455 w 7269002"/>
              <a:gd name="connsiteY2" fmla="*/ 0 h 1998802"/>
              <a:gd name="connsiteX3" fmla="*/ 7269002 w 7269002"/>
              <a:gd name="connsiteY3" fmla="*/ 109547 h 1998802"/>
              <a:gd name="connsiteX4" fmla="*/ 7269002 w 7269002"/>
              <a:gd name="connsiteY4" fmla="*/ 547724 h 1998802"/>
              <a:gd name="connsiteX5" fmla="*/ 7159455 w 7269002"/>
              <a:gd name="connsiteY5" fmla="*/ 657271 h 1998802"/>
              <a:gd name="connsiteX6" fmla="*/ 4171360 w 7269002"/>
              <a:gd name="connsiteY6" fmla="*/ 631501 h 1998802"/>
              <a:gd name="connsiteX7" fmla="*/ 4005897 w 7269002"/>
              <a:gd name="connsiteY7" fmla="*/ 762128 h 1998802"/>
              <a:gd name="connsiteX8" fmla="*/ 4023314 w 7269002"/>
              <a:gd name="connsiteY8" fmla="*/ 1990036 h 1998802"/>
              <a:gd name="connsiteX9" fmla="*/ 8662 w 7269002"/>
              <a:gd name="connsiteY9" fmla="*/ 1990037 h 1998802"/>
              <a:gd name="connsiteX10" fmla="*/ 1752 w 7269002"/>
              <a:gd name="connsiteY10" fmla="*/ 1449752 h 1998802"/>
              <a:gd name="connsiteX11" fmla="*/ 2185806 w 7269002"/>
              <a:gd name="connsiteY11" fmla="*/ 1441397 h 1998802"/>
              <a:gd name="connsiteX12" fmla="*/ 2156434 w 7269002"/>
              <a:gd name="connsiteY12" fmla="*/ 547724 h 1998802"/>
              <a:gd name="connsiteX13" fmla="*/ 2156434 w 7269002"/>
              <a:gd name="connsiteY13" fmla="*/ 109547 h 1998802"/>
              <a:gd name="connsiteX0" fmla="*/ 2156434 w 7269002"/>
              <a:gd name="connsiteY0" fmla="*/ 109547 h 1998802"/>
              <a:gd name="connsiteX1" fmla="*/ 2265981 w 7269002"/>
              <a:gd name="connsiteY1" fmla="*/ 0 h 1998802"/>
              <a:gd name="connsiteX2" fmla="*/ 7159455 w 7269002"/>
              <a:gd name="connsiteY2" fmla="*/ 0 h 1998802"/>
              <a:gd name="connsiteX3" fmla="*/ 7269002 w 7269002"/>
              <a:gd name="connsiteY3" fmla="*/ 109547 h 1998802"/>
              <a:gd name="connsiteX4" fmla="*/ 7269002 w 7269002"/>
              <a:gd name="connsiteY4" fmla="*/ 547724 h 1998802"/>
              <a:gd name="connsiteX5" fmla="*/ 7159455 w 7269002"/>
              <a:gd name="connsiteY5" fmla="*/ 657271 h 1998802"/>
              <a:gd name="connsiteX6" fmla="*/ 4171360 w 7269002"/>
              <a:gd name="connsiteY6" fmla="*/ 631501 h 1998802"/>
              <a:gd name="connsiteX7" fmla="*/ 4005897 w 7269002"/>
              <a:gd name="connsiteY7" fmla="*/ 762128 h 1998802"/>
              <a:gd name="connsiteX8" fmla="*/ 4023314 w 7269002"/>
              <a:gd name="connsiteY8" fmla="*/ 1990036 h 1998802"/>
              <a:gd name="connsiteX9" fmla="*/ 8662 w 7269002"/>
              <a:gd name="connsiteY9" fmla="*/ 1990037 h 1998802"/>
              <a:gd name="connsiteX10" fmla="*/ 1752 w 7269002"/>
              <a:gd name="connsiteY10" fmla="*/ 1449752 h 1998802"/>
              <a:gd name="connsiteX11" fmla="*/ 2185806 w 7269002"/>
              <a:gd name="connsiteY11" fmla="*/ 1441397 h 1998802"/>
              <a:gd name="connsiteX12" fmla="*/ 2156434 w 7269002"/>
              <a:gd name="connsiteY12" fmla="*/ 547724 h 1998802"/>
              <a:gd name="connsiteX13" fmla="*/ 2156434 w 7269002"/>
              <a:gd name="connsiteY13" fmla="*/ 109547 h 1998802"/>
              <a:gd name="connsiteX0" fmla="*/ 2156434 w 7269002"/>
              <a:gd name="connsiteY0" fmla="*/ 109547 h 1998802"/>
              <a:gd name="connsiteX1" fmla="*/ 2265981 w 7269002"/>
              <a:gd name="connsiteY1" fmla="*/ 0 h 1998802"/>
              <a:gd name="connsiteX2" fmla="*/ 7159455 w 7269002"/>
              <a:gd name="connsiteY2" fmla="*/ 0 h 1998802"/>
              <a:gd name="connsiteX3" fmla="*/ 7269002 w 7269002"/>
              <a:gd name="connsiteY3" fmla="*/ 109547 h 1998802"/>
              <a:gd name="connsiteX4" fmla="*/ 7269002 w 7269002"/>
              <a:gd name="connsiteY4" fmla="*/ 547724 h 1998802"/>
              <a:gd name="connsiteX5" fmla="*/ 7159455 w 7269002"/>
              <a:gd name="connsiteY5" fmla="*/ 657271 h 1998802"/>
              <a:gd name="connsiteX6" fmla="*/ 4171360 w 7269002"/>
              <a:gd name="connsiteY6" fmla="*/ 631501 h 1998802"/>
              <a:gd name="connsiteX7" fmla="*/ 4005897 w 7269002"/>
              <a:gd name="connsiteY7" fmla="*/ 762128 h 1998802"/>
              <a:gd name="connsiteX8" fmla="*/ 4023314 w 7269002"/>
              <a:gd name="connsiteY8" fmla="*/ 1990036 h 1998802"/>
              <a:gd name="connsiteX9" fmla="*/ 8662 w 7269002"/>
              <a:gd name="connsiteY9" fmla="*/ 1990037 h 1998802"/>
              <a:gd name="connsiteX10" fmla="*/ 1752 w 7269002"/>
              <a:gd name="connsiteY10" fmla="*/ 1449752 h 1998802"/>
              <a:gd name="connsiteX11" fmla="*/ 2185806 w 7269002"/>
              <a:gd name="connsiteY11" fmla="*/ 1441397 h 1998802"/>
              <a:gd name="connsiteX12" fmla="*/ 2156434 w 7269002"/>
              <a:gd name="connsiteY12" fmla="*/ 547724 h 1998802"/>
              <a:gd name="connsiteX13" fmla="*/ 2156434 w 7269002"/>
              <a:gd name="connsiteY13" fmla="*/ 109547 h 1998802"/>
              <a:gd name="connsiteX0" fmla="*/ 2156434 w 7269002"/>
              <a:gd name="connsiteY0" fmla="*/ 109547 h 1998802"/>
              <a:gd name="connsiteX1" fmla="*/ 2265981 w 7269002"/>
              <a:gd name="connsiteY1" fmla="*/ 0 h 1998802"/>
              <a:gd name="connsiteX2" fmla="*/ 7159455 w 7269002"/>
              <a:gd name="connsiteY2" fmla="*/ 0 h 1998802"/>
              <a:gd name="connsiteX3" fmla="*/ 7269002 w 7269002"/>
              <a:gd name="connsiteY3" fmla="*/ 109547 h 1998802"/>
              <a:gd name="connsiteX4" fmla="*/ 7269002 w 7269002"/>
              <a:gd name="connsiteY4" fmla="*/ 547724 h 1998802"/>
              <a:gd name="connsiteX5" fmla="*/ 7159455 w 7269002"/>
              <a:gd name="connsiteY5" fmla="*/ 657271 h 1998802"/>
              <a:gd name="connsiteX6" fmla="*/ 4171360 w 7269002"/>
              <a:gd name="connsiteY6" fmla="*/ 631501 h 1998802"/>
              <a:gd name="connsiteX7" fmla="*/ 4005897 w 7269002"/>
              <a:gd name="connsiteY7" fmla="*/ 762128 h 1998802"/>
              <a:gd name="connsiteX8" fmla="*/ 4023314 w 7269002"/>
              <a:gd name="connsiteY8" fmla="*/ 1990036 h 1998802"/>
              <a:gd name="connsiteX9" fmla="*/ 8662 w 7269002"/>
              <a:gd name="connsiteY9" fmla="*/ 1990037 h 1998802"/>
              <a:gd name="connsiteX10" fmla="*/ 1752 w 7269002"/>
              <a:gd name="connsiteY10" fmla="*/ 1449752 h 1998802"/>
              <a:gd name="connsiteX11" fmla="*/ 2185806 w 7269002"/>
              <a:gd name="connsiteY11" fmla="*/ 1441397 h 1998802"/>
              <a:gd name="connsiteX12" fmla="*/ 2156434 w 7269002"/>
              <a:gd name="connsiteY12" fmla="*/ 547724 h 1998802"/>
              <a:gd name="connsiteX13" fmla="*/ 2156434 w 7269002"/>
              <a:gd name="connsiteY13" fmla="*/ 109547 h 1998802"/>
              <a:gd name="connsiteX0" fmla="*/ 2156434 w 7269002"/>
              <a:gd name="connsiteY0" fmla="*/ 109547 h 1998802"/>
              <a:gd name="connsiteX1" fmla="*/ 2265981 w 7269002"/>
              <a:gd name="connsiteY1" fmla="*/ 0 h 1998802"/>
              <a:gd name="connsiteX2" fmla="*/ 7159455 w 7269002"/>
              <a:gd name="connsiteY2" fmla="*/ 0 h 1998802"/>
              <a:gd name="connsiteX3" fmla="*/ 7269002 w 7269002"/>
              <a:gd name="connsiteY3" fmla="*/ 109547 h 1998802"/>
              <a:gd name="connsiteX4" fmla="*/ 7269002 w 7269002"/>
              <a:gd name="connsiteY4" fmla="*/ 547724 h 1998802"/>
              <a:gd name="connsiteX5" fmla="*/ 7159455 w 7269002"/>
              <a:gd name="connsiteY5" fmla="*/ 657271 h 1998802"/>
              <a:gd name="connsiteX6" fmla="*/ 4171360 w 7269002"/>
              <a:gd name="connsiteY6" fmla="*/ 631501 h 1998802"/>
              <a:gd name="connsiteX7" fmla="*/ 4005897 w 7269002"/>
              <a:gd name="connsiteY7" fmla="*/ 762128 h 1998802"/>
              <a:gd name="connsiteX8" fmla="*/ 4023314 w 7269002"/>
              <a:gd name="connsiteY8" fmla="*/ 1990036 h 1998802"/>
              <a:gd name="connsiteX9" fmla="*/ 8662 w 7269002"/>
              <a:gd name="connsiteY9" fmla="*/ 1990037 h 1998802"/>
              <a:gd name="connsiteX10" fmla="*/ 1752 w 7269002"/>
              <a:gd name="connsiteY10" fmla="*/ 1449752 h 1998802"/>
              <a:gd name="connsiteX11" fmla="*/ 2185806 w 7269002"/>
              <a:gd name="connsiteY11" fmla="*/ 1441397 h 1998802"/>
              <a:gd name="connsiteX12" fmla="*/ 2156434 w 7269002"/>
              <a:gd name="connsiteY12" fmla="*/ 547724 h 1998802"/>
              <a:gd name="connsiteX13" fmla="*/ 2156434 w 7269002"/>
              <a:gd name="connsiteY13" fmla="*/ 109547 h 1998802"/>
              <a:gd name="connsiteX0" fmla="*/ 2156434 w 7269002"/>
              <a:gd name="connsiteY0" fmla="*/ 109547 h 1998802"/>
              <a:gd name="connsiteX1" fmla="*/ 2265981 w 7269002"/>
              <a:gd name="connsiteY1" fmla="*/ 0 h 1998802"/>
              <a:gd name="connsiteX2" fmla="*/ 7159455 w 7269002"/>
              <a:gd name="connsiteY2" fmla="*/ 0 h 1998802"/>
              <a:gd name="connsiteX3" fmla="*/ 7269002 w 7269002"/>
              <a:gd name="connsiteY3" fmla="*/ 109547 h 1998802"/>
              <a:gd name="connsiteX4" fmla="*/ 7269002 w 7269002"/>
              <a:gd name="connsiteY4" fmla="*/ 547724 h 1998802"/>
              <a:gd name="connsiteX5" fmla="*/ 7159455 w 7269002"/>
              <a:gd name="connsiteY5" fmla="*/ 657271 h 1998802"/>
              <a:gd name="connsiteX6" fmla="*/ 4171360 w 7269002"/>
              <a:gd name="connsiteY6" fmla="*/ 631501 h 1998802"/>
              <a:gd name="connsiteX7" fmla="*/ 4005897 w 7269002"/>
              <a:gd name="connsiteY7" fmla="*/ 762128 h 1998802"/>
              <a:gd name="connsiteX8" fmla="*/ 4023314 w 7269002"/>
              <a:gd name="connsiteY8" fmla="*/ 1990036 h 1998802"/>
              <a:gd name="connsiteX9" fmla="*/ 8662 w 7269002"/>
              <a:gd name="connsiteY9" fmla="*/ 1990037 h 1998802"/>
              <a:gd name="connsiteX10" fmla="*/ 1752 w 7269002"/>
              <a:gd name="connsiteY10" fmla="*/ 1449752 h 1998802"/>
              <a:gd name="connsiteX11" fmla="*/ 2185806 w 7269002"/>
              <a:gd name="connsiteY11" fmla="*/ 1441397 h 1998802"/>
              <a:gd name="connsiteX12" fmla="*/ 2156434 w 7269002"/>
              <a:gd name="connsiteY12" fmla="*/ 547724 h 1998802"/>
              <a:gd name="connsiteX13" fmla="*/ 2156434 w 7269002"/>
              <a:gd name="connsiteY13" fmla="*/ 109547 h 1998802"/>
              <a:gd name="connsiteX0" fmla="*/ 2156434 w 7269002"/>
              <a:gd name="connsiteY0" fmla="*/ 109547 h 1998802"/>
              <a:gd name="connsiteX1" fmla="*/ 2265981 w 7269002"/>
              <a:gd name="connsiteY1" fmla="*/ 0 h 1998802"/>
              <a:gd name="connsiteX2" fmla="*/ 7159455 w 7269002"/>
              <a:gd name="connsiteY2" fmla="*/ 0 h 1998802"/>
              <a:gd name="connsiteX3" fmla="*/ 7269002 w 7269002"/>
              <a:gd name="connsiteY3" fmla="*/ 109547 h 1998802"/>
              <a:gd name="connsiteX4" fmla="*/ 7269002 w 7269002"/>
              <a:gd name="connsiteY4" fmla="*/ 547724 h 1998802"/>
              <a:gd name="connsiteX5" fmla="*/ 7159455 w 7269002"/>
              <a:gd name="connsiteY5" fmla="*/ 657271 h 1998802"/>
              <a:gd name="connsiteX6" fmla="*/ 4171360 w 7269002"/>
              <a:gd name="connsiteY6" fmla="*/ 631501 h 1998802"/>
              <a:gd name="connsiteX7" fmla="*/ 4005897 w 7269002"/>
              <a:gd name="connsiteY7" fmla="*/ 762128 h 1998802"/>
              <a:gd name="connsiteX8" fmla="*/ 4023314 w 7269002"/>
              <a:gd name="connsiteY8" fmla="*/ 1990036 h 1998802"/>
              <a:gd name="connsiteX9" fmla="*/ 8662 w 7269002"/>
              <a:gd name="connsiteY9" fmla="*/ 1990037 h 1998802"/>
              <a:gd name="connsiteX10" fmla="*/ 1752 w 7269002"/>
              <a:gd name="connsiteY10" fmla="*/ 1449752 h 1998802"/>
              <a:gd name="connsiteX11" fmla="*/ 2185806 w 7269002"/>
              <a:gd name="connsiteY11" fmla="*/ 1441397 h 1998802"/>
              <a:gd name="connsiteX12" fmla="*/ 2156434 w 7269002"/>
              <a:gd name="connsiteY12" fmla="*/ 547724 h 1998802"/>
              <a:gd name="connsiteX13" fmla="*/ 2156434 w 7269002"/>
              <a:gd name="connsiteY13" fmla="*/ 109547 h 1998802"/>
              <a:gd name="connsiteX0" fmla="*/ 2156434 w 7269002"/>
              <a:gd name="connsiteY0" fmla="*/ 109547 h 1998802"/>
              <a:gd name="connsiteX1" fmla="*/ 2265981 w 7269002"/>
              <a:gd name="connsiteY1" fmla="*/ 0 h 1998802"/>
              <a:gd name="connsiteX2" fmla="*/ 7159455 w 7269002"/>
              <a:gd name="connsiteY2" fmla="*/ 0 h 1998802"/>
              <a:gd name="connsiteX3" fmla="*/ 7269002 w 7269002"/>
              <a:gd name="connsiteY3" fmla="*/ 109547 h 1998802"/>
              <a:gd name="connsiteX4" fmla="*/ 7269002 w 7269002"/>
              <a:gd name="connsiteY4" fmla="*/ 547724 h 1998802"/>
              <a:gd name="connsiteX5" fmla="*/ 7159455 w 7269002"/>
              <a:gd name="connsiteY5" fmla="*/ 657271 h 1998802"/>
              <a:gd name="connsiteX6" fmla="*/ 4171360 w 7269002"/>
              <a:gd name="connsiteY6" fmla="*/ 631501 h 1998802"/>
              <a:gd name="connsiteX7" fmla="*/ 4005897 w 7269002"/>
              <a:gd name="connsiteY7" fmla="*/ 762128 h 1998802"/>
              <a:gd name="connsiteX8" fmla="*/ 4023314 w 7269002"/>
              <a:gd name="connsiteY8" fmla="*/ 1990036 h 1998802"/>
              <a:gd name="connsiteX9" fmla="*/ 8662 w 7269002"/>
              <a:gd name="connsiteY9" fmla="*/ 1990037 h 1998802"/>
              <a:gd name="connsiteX10" fmla="*/ 1752 w 7269002"/>
              <a:gd name="connsiteY10" fmla="*/ 1449752 h 1998802"/>
              <a:gd name="connsiteX11" fmla="*/ 2185806 w 7269002"/>
              <a:gd name="connsiteY11" fmla="*/ 1441397 h 1998802"/>
              <a:gd name="connsiteX12" fmla="*/ 2156434 w 7269002"/>
              <a:gd name="connsiteY12" fmla="*/ 547724 h 1998802"/>
              <a:gd name="connsiteX13" fmla="*/ 2156434 w 7269002"/>
              <a:gd name="connsiteY13" fmla="*/ 109547 h 1998802"/>
              <a:gd name="connsiteX0" fmla="*/ 2156434 w 7269002"/>
              <a:gd name="connsiteY0" fmla="*/ 109547 h 2059492"/>
              <a:gd name="connsiteX1" fmla="*/ 2265981 w 7269002"/>
              <a:gd name="connsiteY1" fmla="*/ 0 h 2059492"/>
              <a:gd name="connsiteX2" fmla="*/ 7159455 w 7269002"/>
              <a:gd name="connsiteY2" fmla="*/ 0 h 2059492"/>
              <a:gd name="connsiteX3" fmla="*/ 7269002 w 7269002"/>
              <a:gd name="connsiteY3" fmla="*/ 109547 h 2059492"/>
              <a:gd name="connsiteX4" fmla="*/ 7269002 w 7269002"/>
              <a:gd name="connsiteY4" fmla="*/ 547724 h 2059492"/>
              <a:gd name="connsiteX5" fmla="*/ 7159455 w 7269002"/>
              <a:gd name="connsiteY5" fmla="*/ 657271 h 2059492"/>
              <a:gd name="connsiteX6" fmla="*/ 4171360 w 7269002"/>
              <a:gd name="connsiteY6" fmla="*/ 631501 h 2059492"/>
              <a:gd name="connsiteX7" fmla="*/ 4005897 w 7269002"/>
              <a:gd name="connsiteY7" fmla="*/ 762128 h 2059492"/>
              <a:gd name="connsiteX8" fmla="*/ 4023314 w 7269002"/>
              <a:gd name="connsiteY8" fmla="*/ 1990036 h 2059492"/>
              <a:gd name="connsiteX9" fmla="*/ 8662 w 7269002"/>
              <a:gd name="connsiteY9" fmla="*/ 1990037 h 2059492"/>
              <a:gd name="connsiteX10" fmla="*/ 1752 w 7269002"/>
              <a:gd name="connsiteY10" fmla="*/ 1449752 h 2059492"/>
              <a:gd name="connsiteX11" fmla="*/ 2185806 w 7269002"/>
              <a:gd name="connsiteY11" fmla="*/ 1441397 h 2059492"/>
              <a:gd name="connsiteX12" fmla="*/ 2156434 w 7269002"/>
              <a:gd name="connsiteY12" fmla="*/ 547724 h 2059492"/>
              <a:gd name="connsiteX13" fmla="*/ 2156434 w 7269002"/>
              <a:gd name="connsiteY13" fmla="*/ 109547 h 2059492"/>
              <a:gd name="connsiteX0" fmla="*/ 2156434 w 7269002"/>
              <a:gd name="connsiteY0" fmla="*/ 109547 h 1999742"/>
              <a:gd name="connsiteX1" fmla="*/ 2265981 w 7269002"/>
              <a:gd name="connsiteY1" fmla="*/ 0 h 1999742"/>
              <a:gd name="connsiteX2" fmla="*/ 7159455 w 7269002"/>
              <a:gd name="connsiteY2" fmla="*/ 0 h 1999742"/>
              <a:gd name="connsiteX3" fmla="*/ 7269002 w 7269002"/>
              <a:gd name="connsiteY3" fmla="*/ 109547 h 1999742"/>
              <a:gd name="connsiteX4" fmla="*/ 7269002 w 7269002"/>
              <a:gd name="connsiteY4" fmla="*/ 547724 h 1999742"/>
              <a:gd name="connsiteX5" fmla="*/ 7159455 w 7269002"/>
              <a:gd name="connsiteY5" fmla="*/ 657271 h 1999742"/>
              <a:gd name="connsiteX6" fmla="*/ 4171360 w 7269002"/>
              <a:gd name="connsiteY6" fmla="*/ 631501 h 1999742"/>
              <a:gd name="connsiteX7" fmla="*/ 4005897 w 7269002"/>
              <a:gd name="connsiteY7" fmla="*/ 762128 h 1999742"/>
              <a:gd name="connsiteX8" fmla="*/ 4023314 w 7269002"/>
              <a:gd name="connsiteY8" fmla="*/ 1876824 h 1999742"/>
              <a:gd name="connsiteX9" fmla="*/ 8662 w 7269002"/>
              <a:gd name="connsiteY9" fmla="*/ 1990037 h 1999742"/>
              <a:gd name="connsiteX10" fmla="*/ 1752 w 7269002"/>
              <a:gd name="connsiteY10" fmla="*/ 1449752 h 1999742"/>
              <a:gd name="connsiteX11" fmla="*/ 2185806 w 7269002"/>
              <a:gd name="connsiteY11" fmla="*/ 1441397 h 1999742"/>
              <a:gd name="connsiteX12" fmla="*/ 2156434 w 7269002"/>
              <a:gd name="connsiteY12" fmla="*/ 547724 h 1999742"/>
              <a:gd name="connsiteX13" fmla="*/ 2156434 w 7269002"/>
              <a:gd name="connsiteY13" fmla="*/ 109547 h 1999742"/>
              <a:gd name="connsiteX0" fmla="*/ 2156434 w 7269002"/>
              <a:gd name="connsiteY0" fmla="*/ 109547 h 2013379"/>
              <a:gd name="connsiteX1" fmla="*/ 2265981 w 7269002"/>
              <a:gd name="connsiteY1" fmla="*/ 0 h 2013379"/>
              <a:gd name="connsiteX2" fmla="*/ 7159455 w 7269002"/>
              <a:gd name="connsiteY2" fmla="*/ 0 h 2013379"/>
              <a:gd name="connsiteX3" fmla="*/ 7269002 w 7269002"/>
              <a:gd name="connsiteY3" fmla="*/ 109547 h 2013379"/>
              <a:gd name="connsiteX4" fmla="*/ 7269002 w 7269002"/>
              <a:gd name="connsiteY4" fmla="*/ 547724 h 2013379"/>
              <a:gd name="connsiteX5" fmla="*/ 7159455 w 7269002"/>
              <a:gd name="connsiteY5" fmla="*/ 657271 h 2013379"/>
              <a:gd name="connsiteX6" fmla="*/ 4171360 w 7269002"/>
              <a:gd name="connsiteY6" fmla="*/ 631501 h 2013379"/>
              <a:gd name="connsiteX7" fmla="*/ 4005897 w 7269002"/>
              <a:gd name="connsiteY7" fmla="*/ 762128 h 2013379"/>
              <a:gd name="connsiteX8" fmla="*/ 4023314 w 7269002"/>
              <a:gd name="connsiteY8" fmla="*/ 1876824 h 2013379"/>
              <a:gd name="connsiteX9" fmla="*/ 3883976 w 7269002"/>
              <a:gd name="connsiteY9" fmla="*/ 1911659 h 2013379"/>
              <a:gd name="connsiteX10" fmla="*/ 8662 w 7269002"/>
              <a:gd name="connsiteY10" fmla="*/ 1990037 h 2013379"/>
              <a:gd name="connsiteX11" fmla="*/ 1752 w 7269002"/>
              <a:gd name="connsiteY11" fmla="*/ 1449752 h 2013379"/>
              <a:gd name="connsiteX12" fmla="*/ 2185806 w 7269002"/>
              <a:gd name="connsiteY12" fmla="*/ 1441397 h 2013379"/>
              <a:gd name="connsiteX13" fmla="*/ 2156434 w 7269002"/>
              <a:gd name="connsiteY13" fmla="*/ 547724 h 2013379"/>
              <a:gd name="connsiteX14" fmla="*/ 2156434 w 7269002"/>
              <a:gd name="connsiteY14" fmla="*/ 109547 h 2013379"/>
              <a:gd name="connsiteX0" fmla="*/ 2156434 w 7269002"/>
              <a:gd name="connsiteY0" fmla="*/ 109547 h 2023948"/>
              <a:gd name="connsiteX1" fmla="*/ 2265981 w 7269002"/>
              <a:gd name="connsiteY1" fmla="*/ 0 h 2023948"/>
              <a:gd name="connsiteX2" fmla="*/ 7159455 w 7269002"/>
              <a:gd name="connsiteY2" fmla="*/ 0 h 2023948"/>
              <a:gd name="connsiteX3" fmla="*/ 7269002 w 7269002"/>
              <a:gd name="connsiteY3" fmla="*/ 109547 h 2023948"/>
              <a:gd name="connsiteX4" fmla="*/ 7269002 w 7269002"/>
              <a:gd name="connsiteY4" fmla="*/ 547724 h 2023948"/>
              <a:gd name="connsiteX5" fmla="*/ 7159455 w 7269002"/>
              <a:gd name="connsiteY5" fmla="*/ 657271 h 2023948"/>
              <a:gd name="connsiteX6" fmla="*/ 4171360 w 7269002"/>
              <a:gd name="connsiteY6" fmla="*/ 631501 h 2023948"/>
              <a:gd name="connsiteX7" fmla="*/ 4005897 w 7269002"/>
              <a:gd name="connsiteY7" fmla="*/ 762128 h 2023948"/>
              <a:gd name="connsiteX8" fmla="*/ 4023314 w 7269002"/>
              <a:gd name="connsiteY8" fmla="*/ 1876824 h 2023948"/>
              <a:gd name="connsiteX9" fmla="*/ 3883976 w 7269002"/>
              <a:gd name="connsiteY9" fmla="*/ 1972619 h 2023948"/>
              <a:gd name="connsiteX10" fmla="*/ 8662 w 7269002"/>
              <a:gd name="connsiteY10" fmla="*/ 1990037 h 2023948"/>
              <a:gd name="connsiteX11" fmla="*/ 1752 w 7269002"/>
              <a:gd name="connsiteY11" fmla="*/ 1449752 h 2023948"/>
              <a:gd name="connsiteX12" fmla="*/ 2185806 w 7269002"/>
              <a:gd name="connsiteY12" fmla="*/ 1441397 h 2023948"/>
              <a:gd name="connsiteX13" fmla="*/ 2156434 w 7269002"/>
              <a:gd name="connsiteY13" fmla="*/ 547724 h 2023948"/>
              <a:gd name="connsiteX14" fmla="*/ 2156434 w 7269002"/>
              <a:gd name="connsiteY14" fmla="*/ 109547 h 2023948"/>
              <a:gd name="connsiteX0" fmla="*/ 2156434 w 7269002"/>
              <a:gd name="connsiteY0" fmla="*/ 109547 h 2023948"/>
              <a:gd name="connsiteX1" fmla="*/ 2265981 w 7269002"/>
              <a:gd name="connsiteY1" fmla="*/ 0 h 2023948"/>
              <a:gd name="connsiteX2" fmla="*/ 7159455 w 7269002"/>
              <a:gd name="connsiteY2" fmla="*/ 0 h 2023948"/>
              <a:gd name="connsiteX3" fmla="*/ 7269002 w 7269002"/>
              <a:gd name="connsiteY3" fmla="*/ 109547 h 2023948"/>
              <a:gd name="connsiteX4" fmla="*/ 7269002 w 7269002"/>
              <a:gd name="connsiteY4" fmla="*/ 547724 h 2023948"/>
              <a:gd name="connsiteX5" fmla="*/ 7159455 w 7269002"/>
              <a:gd name="connsiteY5" fmla="*/ 657271 h 2023948"/>
              <a:gd name="connsiteX6" fmla="*/ 4171360 w 7269002"/>
              <a:gd name="connsiteY6" fmla="*/ 631501 h 2023948"/>
              <a:gd name="connsiteX7" fmla="*/ 4005897 w 7269002"/>
              <a:gd name="connsiteY7" fmla="*/ 762128 h 2023948"/>
              <a:gd name="connsiteX8" fmla="*/ 4023314 w 7269002"/>
              <a:gd name="connsiteY8" fmla="*/ 1876824 h 2023948"/>
              <a:gd name="connsiteX9" fmla="*/ 3883976 w 7269002"/>
              <a:gd name="connsiteY9" fmla="*/ 1972619 h 2023948"/>
              <a:gd name="connsiteX10" fmla="*/ 8662 w 7269002"/>
              <a:gd name="connsiteY10" fmla="*/ 1990037 h 2023948"/>
              <a:gd name="connsiteX11" fmla="*/ 1752 w 7269002"/>
              <a:gd name="connsiteY11" fmla="*/ 1449752 h 2023948"/>
              <a:gd name="connsiteX12" fmla="*/ 2185806 w 7269002"/>
              <a:gd name="connsiteY12" fmla="*/ 1441397 h 2023948"/>
              <a:gd name="connsiteX13" fmla="*/ 2156434 w 7269002"/>
              <a:gd name="connsiteY13" fmla="*/ 547724 h 2023948"/>
              <a:gd name="connsiteX14" fmla="*/ 2156434 w 7269002"/>
              <a:gd name="connsiteY14" fmla="*/ 109547 h 2023948"/>
              <a:gd name="connsiteX0" fmla="*/ 2156434 w 7269002"/>
              <a:gd name="connsiteY0" fmla="*/ 109547 h 2028843"/>
              <a:gd name="connsiteX1" fmla="*/ 2265981 w 7269002"/>
              <a:gd name="connsiteY1" fmla="*/ 0 h 2028843"/>
              <a:gd name="connsiteX2" fmla="*/ 7159455 w 7269002"/>
              <a:gd name="connsiteY2" fmla="*/ 0 h 2028843"/>
              <a:gd name="connsiteX3" fmla="*/ 7269002 w 7269002"/>
              <a:gd name="connsiteY3" fmla="*/ 109547 h 2028843"/>
              <a:gd name="connsiteX4" fmla="*/ 7269002 w 7269002"/>
              <a:gd name="connsiteY4" fmla="*/ 547724 h 2028843"/>
              <a:gd name="connsiteX5" fmla="*/ 7159455 w 7269002"/>
              <a:gd name="connsiteY5" fmla="*/ 657271 h 2028843"/>
              <a:gd name="connsiteX6" fmla="*/ 4171360 w 7269002"/>
              <a:gd name="connsiteY6" fmla="*/ 631501 h 2028843"/>
              <a:gd name="connsiteX7" fmla="*/ 4005897 w 7269002"/>
              <a:gd name="connsiteY7" fmla="*/ 762128 h 2028843"/>
              <a:gd name="connsiteX8" fmla="*/ 4023314 w 7269002"/>
              <a:gd name="connsiteY8" fmla="*/ 1876824 h 2028843"/>
              <a:gd name="connsiteX9" fmla="*/ 3875267 w 7269002"/>
              <a:gd name="connsiteY9" fmla="*/ 1990037 h 2028843"/>
              <a:gd name="connsiteX10" fmla="*/ 8662 w 7269002"/>
              <a:gd name="connsiteY10" fmla="*/ 1990037 h 2028843"/>
              <a:gd name="connsiteX11" fmla="*/ 1752 w 7269002"/>
              <a:gd name="connsiteY11" fmla="*/ 1449752 h 2028843"/>
              <a:gd name="connsiteX12" fmla="*/ 2185806 w 7269002"/>
              <a:gd name="connsiteY12" fmla="*/ 1441397 h 2028843"/>
              <a:gd name="connsiteX13" fmla="*/ 2156434 w 7269002"/>
              <a:gd name="connsiteY13" fmla="*/ 547724 h 2028843"/>
              <a:gd name="connsiteX14" fmla="*/ 2156434 w 7269002"/>
              <a:gd name="connsiteY14" fmla="*/ 109547 h 2028843"/>
              <a:gd name="connsiteX0" fmla="*/ 2156434 w 7269002"/>
              <a:gd name="connsiteY0" fmla="*/ 109547 h 2028843"/>
              <a:gd name="connsiteX1" fmla="*/ 2265981 w 7269002"/>
              <a:gd name="connsiteY1" fmla="*/ 0 h 2028843"/>
              <a:gd name="connsiteX2" fmla="*/ 7159455 w 7269002"/>
              <a:gd name="connsiteY2" fmla="*/ 0 h 2028843"/>
              <a:gd name="connsiteX3" fmla="*/ 7269002 w 7269002"/>
              <a:gd name="connsiteY3" fmla="*/ 109547 h 2028843"/>
              <a:gd name="connsiteX4" fmla="*/ 7269002 w 7269002"/>
              <a:gd name="connsiteY4" fmla="*/ 547724 h 2028843"/>
              <a:gd name="connsiteX5" fmla="*/ 7159455 w 7269002"/>
              <a:gd name="connsiteY5" fmla="*/ 657271 h 2028843"/>
              <a:gd name="connsiteX6" fmla="*/ 4171360 w 7269002"/>
              <a:gd name="connsiteY6" fmla="*/ 631501 h 2028843"/>
              <a:gd name="connsiteX7" fmla="*/ 4005897 w 7269002"/>
              <a:gd name="connsiteY7" fmla="*/ 762128 h 2028843"/>
              <a:gd name="connsiteX8" fmla="*/ 4023314 w 7269002"/>
              <a:gd name="connsiteY8" fmla="*/ 1876824 h 2028843"/>
              <a:gd name="connsiteX9" fmla="*/ 3875267 w 7269002"/>
              <a:gd name="connsiteY9" fmla="*/ 1990037 h 2028843"/>
              <a:gd name="connsiteX10" fmla="*/ 8662 w 7269002"/>
              <a:gd name="connsiteY10" fmla="*/ 1990037 h 2028843"/>
              <a:gd name="connsiteX11" fmla="*/ 1752 w 7269002"/>
              <a:gd name="connsiteY11" fmla="*/ 1449752 h 2028843"/>
              <a:gd name="connsiteX12" fmla="*/ 2185806 w 7269002"/>
              <a:gd name="connsiteY12" fmla="*/ 1441397 h 2028843"/>
              <a:gd name="connsiteX13" fmla="*/ 2156434 w 7269002"/>
              <a:gd name="connsiteY13" fmla="*/ 547724 h 2028843"/>
              <a:gd name="connsiteX14" fmla="*/ 2156434 w 7269002"/>
              <a:gd name="connsiteY14" fmla="*/ 109547 h 2028843"/>
              <a:gd name="connsiteX0" fmla="*/ 2156434 w 7269002"/>
              <a:gd name="connsiteY0" fmla="*/ 109547 h 2028843"/>
              <a:gd name="connsiteX1" fmla="*/ 2265981 w 7269002"/>
              <a:gd name="connsiteY1" fmla="*/ 0 h 2028843"/>
              <a:gd name="connsiteX2" fmla="*/ 7159455 w 7269002"/>
              <a:gd name="connsiteY2" fmla="*/ 0 h 2028843"/>
              <a:gd name="connsiteX3" fmla="*/ 7269002 w 7269002"/>
              <a:gd name="connsiteY3" fmla="*/ 109547 h 2028843"/>
              <a:gd name="connsiteX4" fmla="*/ 7269002 w 7269002"/>
              <a:gd name="connsiteY4" fmla="*/ 547724 h 2028843"/>
              <a:gd name="connsiteX5" fmla="*/ 7159455 w 7269002"/>
              <a:gd name="connsiteY5" fmla="*/ 657271 h 2028843"/>
              <a:gd name="connsiteX6" fmla="*/ 4171360 w 7269002"/>
              <a:gd name="connsiteY6" fmla="*/ 631501 h 2028843"/>
              <a:gd name="connsiteX7" fmla="*/ 4005897 w 7269002"/>
              <a:gd name="connsiteY7" fmla="*/ 762128 h 2028843"/>
              <a:gd name="connsiteX8" fmla="*/ 4023314 w 7269002"/>
              <a:gd name="connsiteY8" fmla="*/ 1876824 h 2028843"/>
              <a:gd name="connsiteX9" fmla="*/ 3875267 w 7269002"/>
              <a:gd name="connsiteY9" fmla="*/ 1990037 h 2028843"/>
              <a:gd name="connsiteX10" fmla="*/ 8662 w 7269002"/>
              <a:gd name="connsiteY10" fmla="*/ 1990037 h 2028843"/>
              <a:gd name="connsiteX11" fmla="*/ 1752 w 7269002"/>
              <a:gd name="connsiteY11" fmla="*/ 1449752 h 2028843"/>
              <a:gd name="connsiteX12" fmla="*/ 2185806 w 7269002"/>
              <a:gd name="connsiteY12" fmla="*/ 1441397 h 2028843"/>
              <a:gd name="connsiteX13" fmla="*/ 2156434 w 7269002"/>
              <a:gd name="connsiteY13" fmla="*/ 547724 h 2028843"/>
              <a:gd name="connsiteX14" fmla="*/ 2156434 w 7269002"/>
              <a:gd name="connsiteY14" fmla="*/ 109547 h 2028843"/>
              <a:gd name="connsiteX0" fmla="*/ 2156434 w 7269002"/>
              <a:gd name="connsiteY0" fmla="*/ 109547 h 2039077"/>
              <a:gd name="connsiteX1" fmla="*/ 2265981 w 7269002"/>
              <a:gd name="connsiteY1" fmla="*/ 0 h 2039077"/>
              <a:gd name="connsiteX2" fmla="*/ 7159455 w 7269002"/>
              <a:gd name="connsiteY2" fmla="*/ 0 h 2039077"/>
              <a:gd name="connsiteX3" fmla="*/ 7269002 w 7269002"/>
              <a:gd name="connsiteY3" fmla="*/ 109547 h 2039077"/>
              <a:gd name="connsiteX4" fmla="*/ 7269002 w 7269002"/>
              <a:gd name="connsiteY4" fmla="*/ 547724 h 2039077"/>
              <a:gd name="connsiteX5" fmla="*/ 7159455 w 7269002"/>
              <a:gd name="connsiteY5" fmla="*/ 657271 h 2039077"/>
              <a:gd name="connsiteX6" fmla="*/ 4171360 w 7269002"/>
              <a:gd name="connsiteY6" fmla="*/ 631501 h 2039077"/>
              <a:gd name="connsiteX7" fmla="*/ 4005897 w 7269002"/>
              <a:gd name="connsiteY7" fmla="*/ 762128 h 2039077"/>
              <a:gd name="connsiteX8" fmla="*/ 4023314 w 7269002"/>
              <a:gd name="connsiteY8" fmla="*/ 1876824 h 2039077"/>
              <a:gd name="connsiteX9" fmla="*/ 3875267 w 7269002"/>
              <a:gd name="connsiteY9" fmla="*/ 2016162 h 2039077"/>
              <a:gd name="connsiteX10" fmla="*/ 8662 w 7269002"/>
              <a:gd name="connsiteY10" fmla="*/ 1990037 h 2039077"/>
              <a:gd name="connsiteX11" fmla="*/ 1752 w 7269002"/>
              <a:gd name="connsiteY11" fmla="*/ 1449752 h 2039077"/>
              <a:gd name="connsiteX12" fmla="*/ 2185806 w 7269002"/>
              <a:gd name="connsiteY12" fmla="*/ 1441397 h 2039077"/>
              <a:gd name="connsiteX13" fmla="*/ 2156434 w 7269002"/>
              <a:gd name="connsiteY13" fmla="*/ 547724 h 2039077"/>
              <a:gd name="connsiteX14" fmla="*/ 2156434 w 7269002"/>
              <a:gd name="connsiteY14" fmla="*/ 109547 h 2039077"/>
              <a:gd name="connsiteX0" fmla="*/ 2156434 w 7269002"/>
              <a:gd name="connsiteY0" fmla="*/ 109547 h 2039077"/>
              <a:gd name="connsiteX1" fmla="*/ 2265981 w 7269002"/>
              <a:gd name="connsiteY1" fmla="*/ 0 h 2039077"/>
              <a:gd name="connsiteX2" fmla="*/ 7159455 w 7269002"/>
              <a:gd name="connsiteY2" fmla="*/ 0 h 2039077"/>
              <a:gd name="connsiteX3" fmla="*/ 7269002 w 7269002"/>
              <a:gd name="connsiteY3" fmla="*/ 109547 h 2039077"/>
              <a:gd name="connsiteX4" fmla="*/ 7269002 w 7269002"/>
              <a:gd name="connsiteY4" fmla="*/ 547724 h 2039077"/>
              <a:gd name="connsiteX5" fmla="*/ 7159455 w 7269002"/>
              <a:gd name="connsiteY5" fmla="*/ 657271 h 2039077"/>
              <a:gd name="connsiteX6" fmla="*/ 4171360 w 7269002"/>
              <a:gd name="connsiteY6" fmla="*/ 631501 h 2039077"/>
              <a:gd name="connsiteX7" fmla="*/ 4005897 w 7269002"/>
              <a:gd name="connsiteY7" fmla="*/ 762128 h 2039077"/>
              <a:gd name="connsiteX8" fmla="*/ 4023314 w 7269002"/>
              <a:gd name="connsiteY8" fmla="*/ 1876824 h 2039077"/>
              <a:gd name="connsiteX9" fmla="*/ 3875267 w 7269002"/>
              <a:gd name="connsiteY9" fmla="*/ 2016162 h 2039077"/>
              <a:gd name="connsiteX10" fmla="*/ 8662 w 7269002"/>
              <a:gd name="connsiteY10" fmla="*/ 1990037 h 2039077"/>
              <a:gd name="connsiteX11" fmla="*/ 1752 w 7269002"/>
              <a:gd name="connsiteY11" fmla="*/ 1449752 h 2039077"/>
              <a:gd name="connsiteX12" fmla="*/ 2185806 w 7269002"/>
              <a:gd name="connsiteY12" fmla="*/ 1441397 h 2039077"/>
              <a:gd name="connsiteX13" fmla="*/ 2156434 w 7269002"/>
              <a:gd name="connsiteY13" fmla="*/ 547724 h 2039077"/>
              <a:gd name="connsiteX14" fmla="*/ 2156434 w 7269002"/>
              <a:gd name="connsiteY14" fmla="*/ 109547 h 2039077"/>
              <a:gd name="connsiteX0" fmla="*/ 2156434 w 7269002"/>
              <a:gd name="connsiteY0" fmla="*/ 109547 h 2039077"/>
              <a:gd name="connsiteX1" fmla="*/ 2265981 w 7269002"/>
              <a:gd name="connsiteY1" fmla="*/ 0 h 2039077"/>
              <a:gd name="connsiteX2" fmla="*/ 7159455 w 7269002"/>
              <a:gd name="connsiteY2" fmla="*/ 0 h 2039077"/>
              <a:gd name="connsiteX3" fmla="*/ 7269002 w 7269002"/>
              <a:gd name="connsiteY3" fmla="*/ 109547 h 2039077"/>
              <a:gd name="connsiteX4" fmla="*/ 7269002 w 7269002"/>
              <a:gd name="connsiteY4" fmla="*/ 547724 h 2039077"/>
              <a:gd name="connsiteX5" fmla="*/ 7159455 w 7269002"/>
              <a:gd name="connsiteY5" fmla="*/ 657271 h 2039077"/>
              <a:gd name="connsiteX6" fmla="*/ 4171360 w 7269002"/>
              <a:gd name="connsiteY6" fmla="*/ 631501 h 2039077"/>
              <a:gd name="connsiteX7" fmla="*/ 4005897 w 7269002"/>
              <a:gd name="connsiteY7" fmla="*/ 762128 h 2039077"/>
              <a:gd name="connsiteX8" fmla="*/ 4023314 w 7269002"/>
              <a:gd name="connsiteY8" fmla="*/ 1876824 h 2039077"/>
              <a:gd name="connsiteX9" fmla="*/ 3875267 w 7269002"/>
              <a:gd name="connsiteY9" fmla="*/ 2016162 h 2039077"/>
              <a:gd name="connsiteX10" fmla="*/ 8662 w 7269002"/>
              <a:gd name="connsiteY10" fmla="*/ 1990037 h 2039077"/>
              <a:gd name="connsiteX11" fmla="*/ 1752 w 7269002"/>
              <a:gd name="connsiteY11" fmla="*/ 1449752 h 2039077"/>
              <a:gd name="connsiteX12" fmla="*/ 2185806 w 7269002"/>
              <a:gd name="connsiteY12" fmla="*/ 1441397 h 2039077"/>
              <a:gd name="connsiteX13" fmla="*/ 2156434 w 7269002"/>
              <a:gd name="connsiteY13" fmla="*/ 547724 h 2039077"/>
              <a:gd name="connsiteX14" fmla="*/ 2156434 w 7269002"/>
              <a:gd name="connsiteY14" fmla="*/ 109547 h 2039077"/>
              <a:gd name="connsiteX0" fmla="*/ 2156434 w 7269002"/>
              <a:gd name="connsiteY0" fmla="*/ 109547 h 2039077"/>
              <a:gd name="connsiteX1" fmla="*/ 2265981 w 7269002"/>
              <a:gd name="connsiteY1" fmla="*/ 0 h 2039077"/>
              <a:gd name="connsiteX2" fmla="*/ 7159455 w 7269002"/>
              <a:gd name="connsiteY2" fmla="*/ 0 h 2039077"/>
              <a:gd name="connsiteX3" fmla="*/ 7269002 w 7269002"/>
              <a:gd name="connsiteY3" fmla="*/ 109547 h 2039077"/>
              <a:gd name="connsiteX4" fmla="*/ 7269002 w 7269002"/>
              <a:gd name="connsiteY4" fmla="*/ 547724 h 2039077"/>
              <a:gd name="connsiteX5" fmla="*/ 7159455 w 7269002"/>
              <a:gd name="connsiteY5" fmla="*/ 657271 h 2039077"/>
              <a:gd name="connsiteX6" fmla="*/ 4171360 w 7269002"/>
              <a:gd name="connsiteY6" fmla="*/ 631501 h 2039077"/>
              <a:gd name="connsiteX7" fmla="*/ 4005897 w 7269002"/>
              <a:gd name="connsiteY7" fmla="*/ 762128 h 2039077"/>
              <a:gd name="connsiteX8" fmla="*/ 4023314 w 7269002"/>
              <a:gd name="connsiteY8" fmla="*/ 1876824 h 2039077"/>
              <a:gd name="connsiteX9" fmla="*/ 3875267 w 7269002"/>
              <a:gd name="connsiteY9" fmla="*/ 2016162 h 2039077"/>
              <a:gd name="connsiteX10" fmla="*/ 8662 w 7269002"/>
              <a:gd name="connsiteY10" fmla="*/ 1990037 h 2039077"/>
              <a:gd name="connsiteX11" fmla="*/ 1752 w 7269002"/>
              <a:gd name="connsiteY11" fmla="*/ 1449752 h 2039077"/>
              <a:gd name="connsiteX12" fmla="*/ 2185806 w 7269002"/>
              <a:gd name="connsiteY12" fmla="*/ 1441397 h 2039077"/>
              <a:gd name="connsiteX13" fmla="*/ 2156434 w 7269002"/>
              <a:gd name="connsiteY13" fmla="*/ 547724 h 2039077"/>
              <a:gd name="connsiteX14" fmla="*/ 2156434 w 7269002"/>
              <a:gd name="connsiteY14" fmla="*/ 109547 h 2039077"/>
              <a:gd name="connsiteX0" fmla="*/ 2156434 w 7269002"/>
              <a:gd name="connsiteY0" fmla="*/ 109547 h 2027937"/>
              <a:gd name="connsiteX1" fmla="*/ 2265981 w 7269002"/>
              <a:gd name="connsiteY1" fmla="*/ 0 h 2027937"/>
              <a:gd name="connsiteX2" fmla="*/ 7159455 w 7269002"/>
              <a:gd name="connsiteY2" fmla="*/ 0 h 2027937"/>
              <a:gd name="connsiteX3" fmla="*/ 7269002 w 7269002"/>
              <a:gd name="connsiteY3" fmla="*/ 109547 h 2027937"/>
              <a:gd name="connsiteX4" fmla="*/ 7269002 w 7269002"/>
              <a:gd name="connsiteY4" fmla="*/ 547724 h 2027937"/>
              <a:gd name="connsiteX5" fmla="*/ 7159455 w 7269002"/>
              <a:gd name="connsiteY5" fmla="*/ 657271 h 2027937"/>
              <a:gd name="connsiteX6" fmla="*/ 4171360 w 7269002"/>
              <a:gd name="connsiteY6" fmla="*/ 631501 h 2027937"/>
              <a:gd name="connsiteX7" fmla="*/ 4005897 w 7269002"/>
              <a:gd name="connsiteY7" fmla="*/ 762128 h 2027937"/>
              <a:gd name="connsiteX8" fmla="*/ 4023314 w 7269002"/>
              <a:gd name="connsiteY8" fmla="*/ 1876824 h 2027937"/>
              <a:gd name="connsiteX9" fmla="*/ 3875267 w 7269002"/>
              <a:gd name="connsiteY9" fmla="*/ 2016162 h 2027937"/>
              <a:gd name="connsiteX10" fmla="*/ 8662 w 7269002"/>
              <a:gd name="connsiteY10" fmla="*/ 1990037 h 2027937"/>
              <a:gd name="connsiteX11" fmla="*/ 1752 w 7269002"/>
              <a:gd name="connsiteY11" fmla="*/ 1449752 h 2027937"/>
              <a:gd name="connsiteX12" fmla="*/ 2185806 w 7269002"/>
              <a:gd name="connsiteY12" fmla="*/ 1441397 h 2027937"/>
              <a:gd name="connsiteX13" fmla="*/ 2156434 w 7269002"/>
              <a:gd name="connsiteY13" fmla="*/ 547724 h 2027937"/>
              <a:gd name="connsiteX14" fmla="*/ 2156434 w 7269002"/>
              <a:gd name="connsiteY14" fmla="*/ 109547 h 2027937"/>
              <a:gd name="connsiteX0" fmla="*/ 2156434 w 7269002"/>
              <a:gd name="connsiteY0" fmla="*/ 109547 h 2016162"/>
              <a:gd name="connsiteX1" fmla="*/ 2265981 w 7269002"/>
              <a:gd name="connsiteY1" fmla="*/ 0 h 2016162"/>
              <a:gd name="connsiteX2" fmla="*/ 7159455 w 7269002"/>
              <a:gd name="connsiteY2" fmla="*/ 0 h 2016162"/>
              <a:gd name="connsiteX3" fmla="*/ 7269002 w 7269002"/>
              <a:gd name="connsiteY3" fmla="*/ 109547 h 2016162"/>
              <a:gd name="connsiteX4" fmla="*/ 7269002 w 7269002"/>
              <a:gd name="connsiteY4" fmla="*/ 547724 h 2016162"/>
              <a:gd name="connsiteX5" fmla="*/ 7159455 w 7269002"/>
              <a:gd name="connsiteY5" fmla="*/ 657271 h 2016162"/>
              <a:gd name="connsiteX6" fmla="*/ 4171360 w 7269002"/>
              <a:gd name="connsiteY6" fmla="*/ 631501 h 2016162"/>
              <a:gd name="connsiteX7" fmla="*/ 4005897 w 7269002"/>
              <a:gd name="connsiteY7" fmla="*/ 762128 h 2016162"/>
              <a:gd name="connsiteX8" fmla="*/ 4023314 w 7269002"/>
              <a:gd name="connsiteY8" fmla="*/ 1876824 h 2016162"/>
              <a:gd name="connsiteX9" fmla="*/ 3875267 w 7269002"/>
              <a:gd name="connsiteY9" fmla="*/ 2016162 h 2016162"/>
              <a:gd name="connsiteX10" fmla="*/ 8662 w 7269002"/>
              <a:gd name="connsiteY10" fmla="*/ 1990037 h 2016162"/>
              <a:gd name="connsiteX11" fmla="*/ 1752 w 7269002"/>
              <a:gd name="connsiteY11" fmla="*/ 1449752 h 2016162"/>
              <a:gd name="connsiteX12" fmla="*/ 2185806 w 7269002"/>
              <a:gd name="connsiteY12" fmla="*/ 1441397 h 2016162"/>
              <a:gd name="connsiteX13" fmla="*/ 2156434 w 7269002"/>
              <a:gd name="connsiteY13" fmla="*/ 547724 h 2016162"/>
              <a:gd name="connsiteX14" fmla="*/ 2156434 w 7269002"/>
              <a:gd name="connsiteY14" fmla="*/ 109547 h 2016162"/>
              <a:gd name="connsiteX0" fmla="*/ 2156434 w 7269002"/>
              <a:gd name="connsiteY0" fmla="*/ 109547 h 2016162"/>
              <a:gd name="connsiteX1" fmla="*/ 2265981 w 7269002"/>
              <a:gd name="connsiteY1" fmla="*/ 0 h 2016162"/>
              <a:gd name="connsiteX2" fmla="*/ 7159455 w 7269002"/>
              <a:gd name="connsiteY2" fmla="*/ 0 h 2016162"/>
              <a:gd name="connsiteX3" fmla="*/ 7269002 w 7269002"/>
              <a:gd name="connsiteY3" fmla="*/ 109547 h 2016162"/>
              <a:gd name="connsiteX4" fmla="*/ 7269002 w 7269002"/>
              <a:gd name="connsiteY4" fmla="*/ 547724 h 2016162"/>
              <a:gd name="connsiteX5" fmla="*/ 7159455 w 7269002"/>
              <a:gd name="connsiteY5" fmla="*/ 657271 h 2016162"/>
              <a:gd name="connsiteX6" fmla="*/ 4171360 w 7269002"/>
              <a:gd name="connsiteY6" fmla="*/ 631501 h 2016162"/>
              <a:gd name="connsiteX7" fmla="*/ 4005897 w 7269002"/>
              <a:gd name="connsiteY7" fmla="*/ 762128 h 2016162"/>
              <a:gd name="connsiteX8" fmla="*/ 4023314 w 7269002"/>
              <a:gd name="connsiteY8" fmla="*/ 1876824 h 2016162"/>
              <a:gd name="connsiteX9" fmla="*/ 3875267 w 7269002"/>
              <a:gd name="connsiteY9" fmla="*/ 2016162 h 2016162"/>
              <a:gd name="connsiteX10" fmla="*/ 139290 w 7269002"/>
              <a:gd name="connsiteY10" fmla="*/ 1998744 h 2016162"/>
              <a:gd name="connsiteX11" fmla="*/ 8662 w 7269002"/>
              <a:gd name="connsiteY11" fmla="*/ 1990037 h 2016162"/>
              <a:gd name="connsiteX12" fmla="*/ 1752 w 7269002"/>
              <a:gd name="connsiteY12" fmla="*/ 1449752 h 2016162"/>
              <a:gd name="connsiteX13" fmla="*/ 2185806 w 7269002"/>
              <a:gd name="connsiteY13" fmla="*/ 1441397 h 2016162"/>
              <a:gd name="connsiteX14" fmla="*/ 2156434 w 7269002"/>
              <a:gd name="connsiteY14" fmla="*/ 547724 h 2016162"/>
              <a:gd name="connsiteX15" fmla="*/ 2156434 w 7269002"/>
              <a:gd name="connsiteY15" fmla="*/ 109547 h 2016162"/>
              <a:gd name="connsiteX0" fmla="*/ 2160118 w 7272686"/>
              <a:gd name="connsiteY0" fmla="*/ 109547 h 2016162"/>
              <a:gd name="connsiteX1" fmla="*/ 2269665 w 7272686"/>
              <a:gd name="connsiteY1" fmla="*/ 0 h 2016162"/>
              <a:gd name="connsiteX2" fmla="*/ 7163139 w 7272686"/>
              <a:gd name="connsiteY2" fmla="*/ 0 h 2016162"/>
              <a:gd name="connsiteX3" fmla="*/ 7272686 w 7272686"/>
              <a:gd name="connsiteY3" fmla="*/ 109547 h 2016162"/>
              <a:gd name="connsiteX4" fmla="*/ 7272686 w 7272686"/>
              <a:gd name="connsiteY4" fmla="*/ 547724 h 2016162"/>
              <a:gd name="connsiteX5" fmla="*/ 7163139 w 7272686"/>
              <a:gd name="connsiteY5" fmla="*/ 657271 h 2016162"/>
              <a:gd name="connsiteX6" fmla="*/ 4175044 w 7272686"/>
              <a:gd name="connsiteY6" fmla="*/ 631501 h 2016162"/>
              <a:gd name="connsiteX7" fmla="*/ 4009581 w 7272686"/>
              <a:gd name="connsiteY7" fmla="*/ 762128 h 2016162"/>
              <a:gd name="connsiteX8" fmla="*/ 4026998 w 7272686"/>
              <a:gd name="connsiteY8" fmla="*/ 1876824 h 2016162"/>
              <a:gd name="connsiteX9" fmla="*/ 3878951 w 7272686"/>
              <a:gd name="connsiteY9" fmla="*/ 2016162 h 2016162"/>
              <a:gd name="connsiteX10" fmla="*/ 142974 w 7272686"/>
              <a:gd name="connsiteY10" fmla="*/ 1998744 h 2016162"/>
              <a:gd name="connsiteX11" fmla="*/ 3637 w 7272686"/>
              <a:gd name="connsiteY11" fmla="*/ 1885534 h 2016162"/>
              <a:gd name="connsiteX12" fmla="*/ 5436 w 7272686"/>
              <a:gd name="connsiteY12" fmla="*/ 1449752 h 2016162"/>
              <a:gd name="connsiteX13" fmla="*/ 2189490 w 7272686"/>
              <a:gd name="connsiteY13" fmla="*/ 1441397 h 2016162"/>
              <a:gd name="connsiteX14" fmla="*/ 2160118 w 7272686"/>
              <a:gd name="connsiteY14" fmla="*/ 547724 h 2016162"/>
              <a:gd name="connsiteX15" fmla="*/ 2160118 w 7272686"/>
              <a:gd name="connsiteY15" fmla="*/ 109547 h 2016162"/>
              <a:gd name="connsiteX0" fmla="*/ 2160118 w 7272686"/>
              <a:gd name="connsiteY0" fmla="*/ 109547 h 2016162"/>
              <a:gd name="connsiteX1" fmla="*/ 2269665 w 7272686"/>
              <a:gd name="connsiteY1" fmla="*/ 0 h 2016162"/>
              <a:gd name="connsiteX2" fmla="*/ 7163139 w 7272686"/>
              <a:gd name="connsiteY2" fmla="*/ 0 h 2016162"/>
              <a:gd name="connsiteX3" fmla="*/ 7272686 w 7272686"/>
              <a:gd name="connsiteY3" fmla="*/ 109547 h 2016162"/>
              <a:gd name="connsiteX4" fmla="*/ 7272686 w 7272686"/>
              <a:gd name="connsiteY4" fmla="*/ 547724 h 2016162"/>
              <a:gd name="connsiteX5" fmla="*/ 7163139 w 7272686"/>
              <a:gd name="connsiteY5" fmla="*/ 657271 h 2016162"/>
              <a:gd name="connsiteX6" fmla="*/ 4175044 w 7272686"/>
              <a:gd name="connsiteY6" fmla="*/ 631501 h 2016162"/>
              <a:gd name="connsiteX7" fmla="*/ 4009581 w 7272686"/>
              <a:gd name="connsiteY7" fmla="*/ 762128 h 2016162"/>
              <a:gd name="connsiteX8" fmla="*/ 4026998 w 7272686"/>
              <a:gd name="connsiteY8" fmla="*/ 1876824 h 2016162"/>
              <a:gd name="connsiteX9" fmla="*/ 3878951 w 7272686"/>
              <a:gd name="connsiteY9" fmla="*/ 2016162 h 2016162"/>
              <a:gd name="connsiteX10" fmla="*/ 142974 w 7272686"/>
              <a:gd name="connsiteY10" fmla="*/ 1998744 h 2016162"/>
              <a:gd name="connsiteX11" fmla="*/ 3637 w 7272686"/>
              <a:gd name="connsiteY11" fmla="*/ 1885534 h 2016162"/>
              <a:gd name="connsiteX12" fmla="*/ 5436 w 7272686"/>
              <a:gd name="connsiteY12" fmla="*/ 1449752 h 2016162"/>
              <a:gd name="connsiteX13" fmla="*/ 2189490 w 7272686"/>
              <a:gd name="connsiteY13" fmla="*/ 1441397 h 2016162"/>
              <a:gd name="connsiteX14" fmla="*/ 2160118 w 7272686"/>
              <a:gd name="connsiteY14" fmla="*/ 547724 h 2016162"/>
              <a:gd name="connsiteX15" fmla="*/ 2160118 w 7272686"/>
              <a:gd name="connsiteY15" fmla="*/ 109547 h 2016162"/>
              <a:gd name="connsiteX0" fmla="*/ 2160118 w 7272686"/>
              <a:gd name="connsiteY0" fmla="*/ 109547 h 2033579"/>
              <a:gd name="connsiteX1" fmla="*/ 2269665 w 7272686"/>
              <a:gd name="connsiteY1" fmla="*/ 0 h 2033579"/>
              <a:gd name="connsiteX2" fmla="*/ 7163139 w 7272686"/>
              <a:gd name="connsiteY2" fmla="*/ 0 h 2033579"/>
              <a:gd name="connsiteX3" fmla="*/ 7272686 w 7272686"/>
              <a:gd name="connsiteY3" fmla="*/ 109547 h 2033579"/>
              <a:gd name="connsiteX4" fmla="*/ 7272686 w 7272686"/>
              <a:gd name="connsiteY4" fmla="*/ 547724 h 2033579"/>
              <a:gd name="connsiteX5" fmla="*/ 7163139 w 7272686"/>
              <a:gd name="connsiteY5" fmla="*/ 657271 h 2033579"/>
              <a:gd name="connsiteX6" fmla="*/ 4175044 w 7272686"/>
              <a:gd name="connsiteY6" fmla="*/ 631501 h 2033579"/>
              <a:gd name="connsiteX7" fmla="*/ 4009581 w 7272686"/>
              <a:gd name="connsiteY7" fmla="*/ 762128 h 2033579"/>
              <a:gd name="connsiteX8" fmla="*/ 4026998 w 7272686"/>
              <a:gd name="connsiteY8" fmla="*/ 1876824 h 2033579"/>
              <a:gd name="connsiteX9" fmla="*/ 3878951 w 7272686"/>
              <a:gd name="connsiteY9" fmla="*/ 2016162 h 2033579"/>
              <a:gd name="connsiteX10" fmla="*/ 108140 w 7272686"/>
              <a:gd name="connsiteY10" fmla="*/ 2033579 h 2033579"/>
              <a:gd name="connsiteX11" fmla="*/ 3637 w 7272686"/>
              <a:gd name="connsiteY11" fmla="*/ 1885534 h 2033579"/>
              <a:gd name="connsiteX12" fmla="*/ 5436 w 7272686"/>
              <a:gd name="connsiteY12" fmla="*/ 1449752 h 2033579"/>
              <a:gd name="connsiteX13" fmla="*/ 2189490 w 7272686"/>
              <a:gd name="connsiteY13" fmla="*/ 1441397 h 2033579"/>
              <a:gd name="connsiteX14" fmla="*/ 2160118 w 7272686"/>
              <a:gd name="connsiteY14" fmla="*/ 547724 h 2033579"/>
              <a:gd name="connsiteX15" fmla="*/ 2160118 w 7272686"/>
              <a:gd name="connsiteY15" fmla="*/ 109547 h 2033579"/>
              <a:gd name="connsiteX0" fmla="*/ 2160118 w 7272686"/>
              <a:gd name="connsiteY0" fmla="*/ 109547 h 2016162"/>
              <a:gd name="connsiteX1" fmla="*/ 2269665 w 7272686"/>
              <a:gd name="connsiteY1" fmla="*/ 0 h 2016162"/>
              <a:gd name="connsiteX2" fmla="*/ 7163139 w 7272686"/>
              <a:gd name="connsiteY2" fmla="*/ 0 h 2016162"/>
              <a:gd name="connsiteX3" fmla="*/ 7272686 w 7272686"/>
              <a:gd name="connsiteY3" fmla="*/ 109547 h 2016162"/>
              <a:gd name="connsiteX4" fmla="*/ 7272686 w 7272686"/>
              <a:gd name="connsiteY4" fmla="*/ 547724 h 2016162"/>
              <a:gd name="connsiteX5" fmla="*/ 7163139 w 7272686"/>
              <a:gd name="connsiteY5" fmla="*/ 657271 h 2016162"/>
              <a:gd name="connsiteX6" fmla="*/ 4175044 w 7272686"/>
              <a:gd name="connsiteY6" fmla="*/ 631501 h 2016162"/>
              <a:gd name="connsiteX7" fmla="*/ 4009581 w 7272686"/>
              <a:gd name="connsiteY7" fmla="*/ 762128 h 2016162"/>
              <a:gd name="connsiteX8" fmla="*/ 4026998 w 7272686"/>
              <a:gd name="connsiteY8" fmla="*/ 1876824 h 2016162"/>
              <a:gd name="connsiteX9" fmla="*/ 3878951 w 7272686"/>
              <a:gd name="connsiteY9" fmla="*/ 2016162 h 2016162"/>
              <a:gd name="connsiteX10" fmla="*/ 116848 w 7272686"/>
              <a:gd name="connsiteY10" fmla="*/ 1990036 h 2016162"/>
              <a:gd name="connsiteX11" fmla="*/ 3637 w 7272686"/>
              <a:gd name="connsiteY11" fmla="*/ 1885534 h 2016162"/>
              <a:gd name="connsiteX12" fmla="*/ 5436 w 7272686"/>
              <a:gd name="connsiteY12" fmla="*/ 1449752 h 2016162"/>
              <a:gd name="connsiteX13" fmla="*/ 2189490 w 7272686"/>
              <a:gd name="connsiteY13" fmla="*/ 1441397 h 2016162"/>
              <a:gd name="connsiteX14" fmla="*/ 2160118 w 7272686"/>
              <a:gd name="connsiteY14" fmla="*/ 547724 h 2016162"/>
              <a:gd name="connsiteX15" fmla="*/ 2160118 w 7272686"/>
              <a:gd name="connsiteY15" fmla="*/ 109547 h 2016162"/>
              <a:gd name="connsiteX0" fmla="*/ 2160118 w 7272686"/>
              <a:gd name="connsiteY0" fmla="*/ 109547 h 2016162"/>
              <a:gd name="connsiteX1" fmla="*/ 2269665 w 7272686"/>
              <a:gd name="connsiteY1" fmla="*/ 0 h 2016162"/>
              <a:gd name="connsiteX2" fmla="*/ 7163139 w 7272686"/>
              <a:gd name="connsiteY2" fmla="*/ 0 h 2016162"/>
              <a:gd name="connsiteX3" fmla="*/ 7272686 w 7272686"/>
              <a:gd name="connsiteY3" fmla="*/ 109547 h 2016162"/>
              <a:gd name="connsiteX4" fmla="*/ 7272686 w 7272686"/>
              <a:gd name="connsiteY4" fmla="*/ 547724 h 2016162"/>
              <a:gd name="connsiteX5" fmla="*/ 7163139 w 7272686"/>
              <a:gd name="connsiteY5" fmla="*/ 657271 h 2016162"/>
              <a:gd name="connsiteX6" fmla="*/ 4175044 w 7272686"/>
              <a:gd name="connsiteY6" fmla="*/ 631501 h 2016162"/>
              <a:gd name="connsiteX7" fmla="*/ 4009581 w 7272686"/>
              <a:gd name="connsiteY7" fmla="*/ 762128 h 2016162"/>
              <a:gd name="connsiteX8" fmla="*/ 4026998 w 7272686"/>
              <a:gd name="connsiteY8" fmla="*/ 1876824 h 2016162"/>
              <a:gd name="connsiteX9" fmla="*/ 3878951 w 7272686"/>
              <a:gd name="connsiteY9" fmla="*/ 2016162 h 2016162"/>
              <a:gd name="connsiteX10" fmla="*/ 116848 w 7272686"/>
              <a:gd name="connsiteY10" fmla="*/ 1990036 h 2016162"/>
              <a:gd name="connsiteX11" fmla="*/ 3637 w 7272686"/>
              <a:gd name="connsiteY11" fmla="*/ 1885534 h 2016162"/>
              <a:gd name="connsiteX12" fmla="*/ 5436 w 7272686"/>
              <a:gd name="connsiteY12" fmla="*/ 1449752 h 2016162"/>
              <a:gd name="connsiteX13" fmla="*/ 2189490 w 7272686"/>
              <a:gd name="connsiteY13" fmla="*/ 1441397 h 2016162"/>
              <a:gd name="connsiteX14" fmla="*/ 2160118 w 7272686"/>
              <a:gd name="connsiteY14" fmla="*/ 547724 h 2016162"/>
              <a:gd name="connsiteX15" fmla="*/ 2160118 w 7272686"/>
              <a:gd name="connsiteY15" fmla="*/ 109547 h 2016162"/>
              <a:gd name="connsiteX0" fmla="*/ 2158479 w 7271047"/>
              <a:gd name="connsiteY0" fmla="*/ 109547 h 2016162"/>
              <a:gd name="connsiteX1" fmla="*/ 2268026 w 7271047"/>
              <a:gd name="connsiteY1" fmla="*/ 0 h 2016162"/>
              <a:gd name="connsiteX2" fmla="*/ 7161500 w 7271047"/>
              <a:gd name="connsiteY2" fmla="*/ 0 h 2016162"/>
              <a:gd name="connsiteX3" fmla="*/ 7271047 w 7271047"/>
              <a:gd name="connsiteY3" fmla="*/ 109547 h 2016162"/>
              <a:gd name="connsiteX4" fmla="*/ 7271047 w 7271047"/>
              <a:gd name="connsiteY4" fmla="*/ 547724 h 2016162"/>
              <a:gd name="connsiteX5" fmla="*/ 7161500 w 7271047"/>
              <a:gd name="connsiteY5" fmla="*/ 657271 h 2016162"/>
              <a:gd name="connsiteX6" fmla="*/ 4173405 w 7271047"/>
              <a:gd name="connsiteY6" fmla="*/ 631501 h 2016162"/>
              <a:gd name="connsiteX7" fmla="*/ 4007942 w 7271047"/>
              <a:gd name="connsiteY7" fmla="*/ 762128 h 2016162"/>
              <a:gd name="connsiteX8" fmla="*/ 4025359 w 7271047"/>
              <a:gd name="connsiteY8" fmla="*/ 1876824 h 2016162"/>
              <a:gd name="connsiteX9" fmla="*/ 3877312 w 7271047"/>
              <a:gd name="connsiteY9" fmla="*/ 2016162 h 2016162"/>
              <a:gd name="connsiteX10" fmla="*/ 115209 w 7271047"/>
              <a:gd name="connsiteY10" fmla="*/ 1990036 h 2016162"/>
              <a:gd name="connsiteX11" fmla="*/ 1998 w 7271047"/>
              <a:gd name="connsiteY11" fmla="*/ 1885534 h 2016162"/>
              <a:gd name="connsiteX12" fmla="*/ 12506 w 7271047"/>
              <a:gd name="connsiteY12" fmla="*/ 1528129 h 2016162"/>
              <a:gd name="connsiteX13" fmla="*/ 2187851 w 7271047"/>
              <a:gd name="connsiteY13" fmla="*/ 1441397 h 2016162"/>
              <a:gd name="connsiteX14" fmla="*/ 2158479 w 7271047"/>
              <a:gd name="connsiteY14" fmla="*/ 547724 h 2016162"/>
              <a:gd name="connsiteX15" fmla="*/ 2158479 w 7271047"/>
              <a:gd name="connsiteY15" fmla="*/ 109547 h 2016162"/>
              <a:gd name="connsiteX0" fmla="*/ 2158479 w 7271047"/>
              <a:gd name="connsiteY0" fmla="*/ 109547 h 2016162"/>
              <a:gd name="connsiteX1" fmla="*/ 2268026 w 7271047"/>
              <a:gd name="connsiteY1" fmla="*/ 0 h 2016162"/>
              <a:gd name="connsiteX2" fmla="*/ 7161500 w 7271047"/>
              <a:gd name="connsiteY2" fmla="*/ 0 h 2016162"/>
              <a:gd name="connsiteX3" fmla="*/ 7271047 w 7271047"/>
              <a:gd name="connsiteY3" fmla="*/ 109547 h 2016162"/>
              <a:gd name="connsiteX4" fmla="*/ 7271047 w 7271047"/>
              <a:gd name="connsiteY4" fmla="*/ 547724 h 2016162"/>
              <a:gd name="connsiteX5" fmla="*/ 7161500 w 7271047"/>
              <a:gd name="connsiteY5" fmla="*/ 657271 h 2016162"/>
              <a:gd name="connsiteX6" fmla="*/ 4173405 w 7271047"/>
              <a:gd name="connsiteY6" fmla="*/ 631501 h 2016162"/>
              <a:gd name="connsiteX7" fmla="*/ 4007942 w 7271047"/>
              <a:gd name="connsiteY7" fmla="*/ 762128 h 2016162"/>
              <a:gd name="connsiteX8" fmla="*/ 4025359 w 7271047"/>
              <a:gd name="connsiteY8" fmla="*/ 1876824 h 2016162"/>
              <a:gd name="connsiteX9" fmla="*/ 3877312 w 7271047"/>
              <a:gd name="connsiteY9" fmla="*/ 2016162 h 2016162"/>
              <a:gd name="connsiteX10" fmla="*/ 115209 w 7271047"/>
              <a:gd name="connsiteY10" fmla="*/ 1990036 h 2016162"/>
              <a:gd name="connsiteX11" fmla="*/ 1998 w 7271047"/>
              <a:gd name="connsiteY11" fmla="*/ 1885534 h 2016162"/>
              <a:gd name="connsiteX12" fmla="*/ 12506 w 7271047"/>
              <a:gd name="connsiteY12" fmla="*/ 1528129 h 2016162"/>
              <a:gd name="connsiteX13" fmla="*/ 2187851 w 7271047"/>
              <a:gd name="connsiteY13" fmla="*/ 1441397 h 2016162"/>
              <a:gd name="connsiteX14" fmla="*/ 2158479 w 7271047"/>
              <a:gd name="connsiteY14" fmla="*/ 547724 h 2016162"/>
              <a:gd name="connsiteX15" fmla="*/ 2158479 w 7271047"/>
              <a:gd name="connsiteY15" fmla="*/ 109547 h 2016162"/>
              <a:gd name="connsiteX0" fmla="*/ 2158479 w 7271047"/>
              <a:gd name="connsiteY0" fmla="*/ 109547 h 2016162"/>
              <a:gd name="connsiteX1" fmla="*/ 2268026 w 7271047"/>
              <a:gd name="connsiteY1" fmla="*/ 0 h 2016162"/>
              <a:gd name="connsiteX2" fmla="*/ 7161500 w 7271047"/>
              <a:gd name="connsiteY2" fmla="*/ 0 h 2016162"/>
              <a:gd name="connsiteX3" fmla="*/ 7271047 w 7271047"/>
              <a:gd name="connsiteY3" fmla="*/ 109547 h 2016162"/>
              <a:gd name="connsiteX4" fmla="*/ 7271047 w 7271047"/>
              <a:gd name="connsiteY4" fmla="*/ 547724 h 2016162"/>
              <a:gd name="connsiteX5" fmla="*/ 7161500 w 7271047"/>
              <a:gd name="connsiteY5" fmla="*/ 657271 h 2016162"/>
              <a:gd name="connsiteX6" fmla="*/ 4173405 w 7271047"/>
              <a:gd name="connsiteY6" fmla="*/ 631501 h 2016162"/>
              <a:gd name="connsiteX7" fmla="*/ 4007942 w 7271047"/>
              <a:gd name="connsiteY7" fmla="*/ 762128 h 2016162"/>
              <a:gd name="connsiteX8" fmla="*/ 4025359 w 7271047"/>
              <a:gd name="connsiteY8" fmla="*/ 1876824 h 2016162"/>
              <a:gd name="connsiteX9" fmla="*/ 3877312 w 7271047"/>
              <a:gd name="connsiteY9" fmla="*/ 2016162 h 2016162"/>
              <a:gd name="connsiteX10" fmla="*/ 115209 w 7271047"/>
              <a:gd name="connsiteY10" fmla="*/ 1990036 h 2016162"/>
              <a:gd name="connsiteX11" fmla="*/ 1998 w 7271047"/>
              <a:gd name="connsiteY11" fmla="*/ 1885534 h 2016162"/>
              <a:gd name="connsiteX12" fmla="*/ 12506 w 7271047"/>
              <a:gd name="connsiteY12" fmla="*/ 1528129 h 2016162"/>
              <a:gd name="connsiteX13" fmla="*/ 2187851 w 7271047"/>
              <a:gd name="connsiteY13" fmla="*/ 1441397 h 2016162"/>
              <a:gd name="connsiteX14" fmla="*/ 2158479 w 7271047"/>
              <a:gd name="connsiteY14" fmla="*/ 547724 h 2016162"/>
              <a:gd name="connsiteX15" fmla="*/ 2158479 w 7271047"/>
              <a:gd name="connsiteY15" fmla="*/ 109547 h 2016162"/>
              <a:gd name="connsiteX0" fmla="*/ 2191481 w 7304049"/>
              <a:gd name="connsiteY0" fmla="*/ 109547 h 2016162"/>
              <a:gd name="connsiteX1" fmla="*/ 2301028 w 7304049"/>
              <a:gd name="connsiteY1" fmla="*/ 0 h 2016162"/>
              <a:gd name="connsiteX2" fmla="*/ 7194502 w 7304049"/>
              <a:gd name="connsiteY2" fmla="*/ 0 h 2016162"/>
              <a:gd name="connsiteX3" fmla="*/ 7304049 w 7304049"/>
              <a:gd name="connsiteY3" fmla="*/ 109547 h 2016162"/>
              <a:gd name="connsiteX4" fmla="*/ 7304049 w 7304049"/>
              <a:gd name="connsiteY4" fmla="*/ 547724 h 2016162"/>
              <a:gd name="connsiteX5" fmla="*/ 7194502 w 7304049"/>
              <a:gd name="connsiteY5" fmla="*/ 657271 h 2016162"/>
              <a:gd name="connsiteX6" fmla="*/ 4206407 w 7304049"/>
              <a:gd name="connsiteY6" fmla="*/ 631501 h 2016162"/>
              <a:gd name="connsiteX7" fmla="*/ 4040944 w 7304049"/>
              <a:gd name="connsiteY7" fmla="*/ 762128 h 2016162"/>
              <a:gd name="connsiteX8" fmla="*/ 4058361 w 7304049"/>
              <a:gd name="connsiteY8" fmla="*/ 1876824 h 2016162"/>
              <a:gd name="connsiteX9" fmla="*/ 3910314 w 7304049"/>
              <a:gd name="connsiteY9" fmla="*/ 2016162 h 2016162"/>
              <a:gd name="connsiteX10" fmla="*/ 148211 w 7304049"/>
              <a:gd name="connsiteY10" fmla="*/ 1990036 h 2016162"/>
              <a:gd name="connsiteX11" fmla="*/ 35000 w 7304049"/>
              <a:gd name="connsiteY11" fmla="*/ 1885534 h 2016162"/>
              <a:gd name="connsiteX12" fmla="*/ 45508 w 7304049"/>
              <a:gd name="connsiteY12" fmla="*/ 1528129 h 2016162"/>
              <a:gd name="connsiteX13" fmla="*/ 200463 w 7304049"/>
              <a:gd name="connsiteY13" fmla="*/ 1450104 h 2016162"/>
              <a:gd name="connsiteX14" fmla="*/ 2220853 w 7304049"/>
              <a:gd name="connsiteY14" fmla="*/ 1441397 h 2016162"/>
              <a:gd name="connsiteX15" fmla="*/ 2191481 w 7304049"/>
              <a:gd name="connsiteY15" fmla="*/ 547724 h 2016162"/>
              <a:gd name="connsiteX16" fmla="*/ 2191481 w 7304049"/>
              <a:gd name="connsiteY16" fmla="*/ 109547 h 2016162"/>
              <a:gd name="connsiteX0" fmla="*/ 2158479 w 7271047"/>
              <a:gd name="connsiteY0" fmla="*/ 109547 h 2016162"/>
              <a:gd name="connsiteX1" fmla="*/ 2268026 w 7271047"/>
              <a:gd name="connsiteY1" fmla="*/ 0 h 2016162"/>
              <a:gd name="connsiteX2" fmla="*/ 7161500 w 7271047"/>
              <a:gd name="connsiteY2" fmla="*/ 0 h 2016162"/>
              <a:gd name="connsiteX3" fmla="*/ 7271047 w 7271047"/>
              <a:gd name="connsiteY3" fmla="*/ 109547 h 2016162"/>
              <a:gd name="connsiteX4" fmla="*/ 7271047 w 7271047"/>
              <a:gd name="connsiteY4" fmla="*/ 547724 h 2016162"/>
              <a:gd name="connsiteX5" fmla="*/ 7161500 w 7271047"/>
              <a:gd name="connsiteY5" fmla="*/ 657271 h 2016162"/>
              <a:gd name="connsiteX6" fmla="*/ 4173405 w 7271047"/>
              <a:gd name="connsiteY6" fmla="*/ 631501 h 2016162"/>
              <a:gd name="connsiteX7" fmla="*/ 4007942 w 7271047"/>
              <a:gd name="connsiteY7" fmla="*/ 762128 h 2016162"/>
              <a:gd name="connsiteX8" fmla="*/ 4025359 w 7271047"/>
              <a:gd name="connsiteY8" fmla="*/ 1876824 h 2016162"/>
              <a:gd name="connsiteX9" fmla="*/ 3877312 w 7271047"/>
              <a:gd name="connsiteY9" fmla="*/ 2016162 h 2016162"/>
              <a:gd name="connsiteX10" fmla="*/ 115209 w 7271047"/>
              <a:gd name="connsiteY10" fmla="*/ 1990036 h 2016162"/>
              <a:gd name="connsiteX11" fmla="*/ 1998 w 7271047"/>
              <a:gd name="connsiteY11" fmla="*/ 1885534 h 2016162"/>
              <a:gd name="connsiteX12" fmla="*/ 12506 w 7271047"/>
              <a:gd name="connsiteY12" fmla="*/ 1528129 h 2016162"/>
              <a:gd name="connsiteX13" fmla="*/ 167461 w 7271047"/>
              <a:gd name="connsiteY13" fmla="*/ 1450104 h 2016162"/>
              <a:gd name="connsiteX14" fmla="*/ 2187851 w 7271047"/>
              <a:gd name="connsiteY14" fmla="*/ 1441397 h 2016162"/>
              <a:gd name="connsiteX15" fmla="*/ 2158479 w 7271047"/>
              <a:gd name="connsiteY15" fmla="*/ 547724 h 2016162"/>
              <a:gd name="connsiteX16" fmla="*/ 2158479 w 7271047"/>
              <a:gd name="connsiteY16" fmla="*/ 109547 h 2016162"/>
              <a:gd name="connsiteX0" fmla="*/ 2158479 w 7271047"/>
              <a:gd name="connsiteY0" fmla="*/ 109547 h 2016162"/>
              <a:gd name="connsiteX1" fmla="*/ 2268026 w 7271047"/>
              <a:gd name="connsiteY1" fmla="*/ 0 h 2016162"/>
              <a:gd name="connsiteX2" fmla="*/ 7161500 w 7271047"/>
              <a:gd name="connsiteY2" fmla="*/ 0 h 2016162"/>
              <a:gd name="connsiteX3" fmla="*/ 7271047 w 7271047"/>
              <a:gd name="connsiteY3" fmla="*/ 109547 h 2016162"/>
              <a:gd name="connsiteX4" fmla="*/ 7271047 w 7271047"/>
              <a:gd name="connsiteY4" fmla="*/ 547724 h 2016162"/>
              <a:gd name="connsiteX5" fmla="*/ 7161500 w 7271047"/>
              <a:gd name="connsiteY5" fmla="*/ 657271 h 2016162"/>
              <a:gd name="connsiteX6" fmla="*/ 4173405 w 7271047"/>
              <a:gd name="connsiteY6" fmla="*/ 631501 h 2016162"/>
              <a:gd name="connsiteX7" fmla="*/ 4007942 w 7271047"/>
              <a:gd name="connsiteY7" fmla="*/ 762128 h 2016162"/>
              <a:gd name="connsiteX8" fmla="*/ 4025359 w 7271047"/>
              <a:gd name="connsiteY8" fmla="*/ 1876824 h 2016162"/>
              <a:gd name="connsiteX9" fmla="*/ 3877312 w 7271047"/>
              <a:gd name="connsiteY9" fmla="*/ 2016162 h 2016162"/>
              <a:gd name="connsiteX10" fmla="*/ 115209 w 7271047"/>
              <a:gd name="connsiteY10" fmla="*/ 1990036 h 2016162"/>
              <a:gd name="connsiteX11" fmla="*/ 1998 w 7271047"/>
              <a:gd name="connsiteY11" fmla="*/ 1885534 h 2016162"/>
              <a:gd name="connsiteX12" fmla="*/ 12506 w 7271047"/>
              <a:gd name="connsiteY12" fmla="*/ 1528129 h 2016162"/>
              <a:gd name="connsiteX13" fmla="*/ 167461 w 7271047"/>
              <a:gd name="connsiteY13" fmla="*/ 1450104 h 2016162"/>
              <a:gd name="connsiteX14" fmla="*/ 2187851 w 7271047"/>
              <a:gd name="connsiteY14" fmla="*/ 1441397 h 2016162"/>
              <a:gd name="connsiteX15" fmla="*/ 2158479 w 7271047"/>
              <a:gd name="connsiteY15" fmla="*/ 547724 h 2016162"/>
              <a:gd name="connsiteX16" fmla="*/ 2158479 w 7271047"/>
              <a:gd name="connsiteY16" fmla="*/ 109547 h 2016162"/>
              <a:gd name="connsiteX0" fmla="*/ 2158479 w 7271047"/>
              <a:gd name="connsiteY0" fmla="*/ 109547 h 2016162"/>
              <a:gd name="connsiteX1" fmla="*/ 2268026 w 7271047"/>
              <a:gd name="connsiteY1" fmla="*/ 0 h 2016162"/>
              <a:gd name="connsiteX2" fmla="*/ 7161500 w 7271047"/>
              <a:gd name="connsiteY2" fmla="*/ 0 h 2016162"/>
              <a:gd name="connsiteX3" fmla="*/ 7271047 w 7271047"/>
              <a:gd name="connsiteY3" fmla="*/ 109547 h 2016162"/>
              <a:gd name="connsiteX4" fmla="*/ 7271047 w 7271047"/>
              <a:gd name="connsiteY4" fmla="*/ 547724 h 2016162"/>
              <a:gd name="connsiteX5" fmla="*/ 7161500 w 7271047"/>
              <a:gd name="connsiteY5" fmla="*/ 657271 h 2016162"/>
              <a:gd name="connsiteX6" fmla="*/ 4173405 w 7271047"/>
              <a:gd name="connsiteY6" fmla="*/ 631501 h 2016162"/>
              <a:gd name="connsiteX7" fmla="*/ 4007942 w 7271047"/>
              <a:gd name="connsiteY7" fmla="*/ 762128 h 2016162"/>
              <a:gd name="connsiteX8" fmla="*/ 4025359 w 7271047"/>
              <a:gd name="connsiteY8" fmla="*/ 1876824 h 2016162"/>
              <a:gd name="connsiteX9" fmla="*/ 3877312 w 7271047"/>
              <a:gd name="connsiteY9" fmla="*/ 2016162 h 2016162"/>
              <a:gd name="connsiteX10" fmla="*/ 115209 w 7271047"/>
              <a:gd name="connsiteY10" fmla="*/ 1990036 h 2016162"/>
              <a:gd name="connsiteX11" fmla="*/ 1998 w 7271047"/>
              <a:gd name="connsiteY11" fmla="*/ 1885534 h 2016162"/>
              <a:gd name="connsiteX12" fmla="*/ 12506 w 7271047"/>
              <a:gd name="connsiteY12" fmla="*/ 1528129 h 2016162"/>
              <a:gd name="connsiteX13" fmla="*/ 167461 w 7271047"/>
              <a:gd name="connsiteY13" fmla="*/ 1450104 h 2016162"/>
              <a:gd name="connsiteX14" fmla="*/ 2187851 w 7271047"/>
              <a:gd name="connsiteY14" fmla="*/ 1441397 h 2016162"/>
              <a:gd name="connsiteX15" fmla="*/ 2158479 w 7271047"/>
              <a:gd name="connsiteY15" fmla="*/ 547724 h 2016162"/>
              <a:gd name="connsiteX16" fmla="*/ 2158479 w 7271047"/>
              <a:gd name="connsiteY16" fmla="*/ 109547 h 2016162"/>
              <a:gd name="connsiteX0" fmla="*/ 2158479 w 7271047"/>
              <a:gd name="connsiteY0" fmla="*/ 109547 h 2016162"/>
              <a:gd name="connsiteX1" fmla="*/ 2268026 w 7271047"/>
              <a:gd name="connsiteY1" fmla="*/ 0 h 2016162"/>
              <a:gd name="connsiteX2" fmla="*/ 7161500 w 7271047"/>
              <a:gd name="connsiteY2" fmla="*/ 0 h 2016162"/>
              <a:gd name="connsiteX3" fmla="*/ 7271047 w 7271047"/>
              <a:gd name="connsiteY3" fmla="*/ 109547 h 2016162"/>
              <a:gd name="connsiteX4" fmla="*/ 7271047 w 7271047"/>
              <a:gd name="connsiteY4" fmla="*/ 547724 h 2016162"/>
              <a:gd name="connsiteX5" fmla="*/ 7161500 w 7271047"/>
              <a:gd name="connsiteY5" fmla="*/ 657271 h 2016162"/>
              <a:gd name="connsiteX6" fmla="*/ 4173405 w 7271047"/>
              <a:gd name="connsiteY6" fmla="*/ 631501 h 2016162"/>
              <a:gd name="connsiteX7" fmla="*/ 4007942 w 7271047"/>
              <a:gd name="connsiteY7" fmla="*/ 762128 h 2016162"/>
              <a:gd name="connsiteX8" fmla="*/ 4025359 w 7271047"/>
              <a:gd name="connsiteY8" fmla="*/ 1876824 h 2016162"/>
              <a:gd name="connsiteX9" fmla="*/ 3877312 w 7271047"/>
              <a:gd name="connsiteY9" fmla="*/ 2016162 h 2016162"/>
              <a:gd name="connsiteX10" fmla="*/ 115209 w 7271047"/>
              <a:gd name="connsiteY10" fmla="*/ 1990036 h 2016162"/>
              <a:gd name="connsiteX11" fmla="*/ 1998 w 7271047"/>
              <a:gd name="connsiteY11" fmla="*/ 1885534 h 2016162"/>
              <a:gd name="connsiteX12" fmla="*/ 12506 w 7271047"/>
              <a:gd name="connsiteY12" fmla="*/ 1528129 h 2016162"/>
              <a:gd name="connsiteX13" fmla="*/ 167461 w 7271047"/>
              <a:gd name="connsiteY13" fmla="*/ 1450104 h 2016162"/>
              <a:gd name="connsiteX14" fmla="*/ 2187851 w 7271047"/>
              <a:gd name="connsiteY14" fmla="*/ 1371728 h 2016162"/>
              <a:gd name="connsiteX15" fmla="*/ 2158479 w 7271047"/>
              <a:gd name="connsiteY15" fmla="*/ 547724 h 2016162"/>
              <a:gd name="connsiteX16" fmla="*/ 2158479 w 7271047"/>
              <a:gd name="connsiteY16" fmla="*/ 109547 h 2016162"/>
              <a:gd name="connsiteX0" fmla="*/ 2158479 w 7271047"/>
              <a:gd name="connsiteY0" fmla="*/ 109547 h 2016162"/>
              <a:gd name="connsiteX1" fmla="*/ 2268026 w 7271047"/>
              <a:gd name="connsiteY1" fmla="*/ 0 h 2016162"/>
              <a:gd name="connsiteX2" fmla="*/ 7161500 w 7271047"/>
              <a:gd name="connsiteY2" fmla="*/ 0 h 2016162"/>
              <a:gd name="connsiteX3" fmla="*/ 7271047 w 7271047"/>
              <a:gd name="connsiteY3" fmla="*/ 109547 h 2016162"/>
              <a:gd name="connsiteX4" fmla="*/ 7271047 w 7271047"/>
              <a:gd name="connsiteY4" fmla="*/ 547724 h 2016162"/>
              <a:gd name="connsiteX5" fmla="*/ 7161500 w 7271047"/>
              <a:gd name="connsiteY5" fmla="*/ 657271 h 2016162"/>
              <a:gd name="connsiteX6" fmla="*/ 4173405 w 7271047"/>
              <a:gd name="connsiteY6" fmla="*/ 631501 h 2016162"/>
              <a:gd name="connsiteX7" fmla="*/ 4007942 w 7271047"/>
              <a:gd name="connsiteY7" fmla="*/ 762128 h 2016162"/>
              <a:gd name="connsiteX8" fmla="*/ 4025359 w 7271047"/>
              <a:gd name="connsiteY8" fmla="*/ 1876824 h 2016162"/>
              <a:gd name="connsiteX9" fmla="*/ 3877312 w 7271047"/>
              <a:gd name="connsiteY9" fmla="*/ 2016162 h 2016162"/>
              <a:gd name="connsiteX10" fmla="*/ 115209 w 7271047"/>
              <a:gd name="connsiteY10" fmla="*/ 1990036 h 2016162"/>
              <a:gd name="connsiteX11" fmla="*/ 1998 w 7271047"/>
              <a:gd name="connsiteY11" fmla="*/ 1885534 h 2016162"/>
              <a:gd name="connsiteX12" fmla="*/ 12506 w 7271047"/>
              <a:gd name="connsiteY12" fmla="*/ 1528129 h 2016162"/>
              <a:gd name="connsiteX13" fmla="*/ 167461 w 7271047"/>
              <a:gd name="connsiteY13" fmla="*/ 1450104 h 2016162"/>
              <a:gd name="connsiteX14" fmla="*/ 2074638 w 7271047"/>
              <a:gd name="connsiteY14" fmla="*/ 1450104 h 2016162"/>
              <a:gd name="connsiteX15" fmla="*/ 2187851 w 7271047"/>
              <a:gd name="connsiteY15" fmla="*/ 1371728 h 2016162"/>
              <a:gd name="connsiteX16" fmla="*/ 2158479 w 7271047"/>
              <a:gd name="connsiteY16" fmla="*/ 547724 h 2016162"/>
              <a:gd name="connsiteX17" fmla="*/ 2158479 w 7271047"/>
              <a:gd name="connsiteY17" fmla="*/ 109547 h 2016162"/>
              <a:gd name="connsiteX0" fmla="*/ 2158479 w 7271047"/>
              <a:gd name="connsiteY0" fmla="*/ 109547 h 2016162"/>
              <a:gd name="connsiteX1" fmla="*/ 2268026 w 7271047"/>
              <a:gd name="connsiteY1" fmla="*/ 0 h 2016162"/>
              <a:gd name="connsiteX2" fmla="*/ 7161500 w 7271047"/>
              <a:gd name="connsiteY2" fmla="*/ 0 h 2016162"/>
              <a:gd name="connsiteX3" fmla="*/ 7271047 w 7271047"/>
              <a:gd name="connsiteY3" fmla="*/ 109547 h 2016162"/>
              <a:gd name="connsiteX4" fmla="*/ 7271047 w 7271047"/>
              <a:gd name="connsiteY4" fmla="*/ 547724 h 2016162"/>
              <a:gd name="connsiteX5" fmla="*/ 7161500 w 7271047"/>
              <a:gd name="connsiteY5" fmla="*/ 657271 h 2016162"/>
              <a:gd name="connsiteX6" fmla="*/ 4173405 w 7271047"/>
              <a:gd name="connsiteY6" fmla="*/ 631501 h 2016162"/>
              <a:gd name="connsiteX7" fmla="*/ 4007942 w 7271047"/>
              <a:gd name="connsiteY7" fmla="*/ 762128 h 2016162"/>
              <a:gd name="connsiteX8" fmla="*/ 4025359 w 7271047"/>
              <a:gd name="connsiteY8" fmla="*/ 1876824 h 2016162"/>
              <a:gd name="connsiteX9" fmla="*/ 3877312 w 7271047"/>
              <a:gd name="connsiteY9" fmla="*/ 2016162 h 2016162"/>
              <a:gd name="connsiteX10" fmla="*/ 115209 w 7271047"/>
              <a:gd name="connsiteY10" fmla="*/ 1990036 h 2016162"/>
              <a:gd name="connsiteX11" fmla="*/ 1998 w 7271047"/>
              <a:gd name="connsiteY11" fmla="*/ 1885534 h 2016162"/>
              <a:gd name="connsiteX12" fmla="*/ 12506 w 7271047"/>
              <a:gd name="connsiteY12" fmla="*/ 1528129 h 2016162"/>
              <a:gd name="connsiteX13" fmla="*/ 167461 w 7271047"/>
              <a:gd name="connsiteY13" fmla="*/ 1450104 h 2016162"/>
              <a:gd name="connsiteX14" fmla="*/ 2039804 w 7271047"/>
              <a:gd name="connsiteY14" fmla="*/ 1467521 h 2016162"/>
              <a:gd name="connsiteX15" fmla="*/ 2187851 w 7271047"/>
              <a:gd name="connsiteY15" fmla="*/ 1371728 h 2016162"/>
              <a:gd name="connsiteX16" fmla="*/ 2158479 w 7271047"/>
              <a:gd name="connsiteY16" fmla="*/ 547724 h 2016162"/>
              <a:gd name="connsiteX17" fmla="*/ 2158479 w 7271047"/>
              <a:gd name="connsiteY17" fmla="*/ 109547 h 2016162"/>
              <a:gd name="connsiteX0" fmla="*/ 2158479 w 7271047"/>
              <a:gd name="connsiteY0" fmla="*/ 109547 h 2016162"/>
              <a:gd name="connsiteX1" fmla="*/ 2268026 w 7271047"/>
              <a:gd name="connsiteY1" fmla="*/ 0 h 2016162"/>
              <a:gd name="connsiteX2" fmla="*/ 7161500 w 7271047"/>
              <a:gd name="connsiteY2" fmla="*/ 0 h 2016162"/>
              <a:gd name="connsiteX3" fmla="*/ 7271047 w 7271047"/>
              <a:gd name="connsiteY3" fmla="*/ 109547 h 2016162"/>
              <a:gd name="connsiteX4" fmla="*/ 7271047 w 7271047"/>
              <a:gd name="connsiteY4" fmla="*/ 547724 h 2016162"/>
              <a:gd name="connsiteX5" fmla="*/ 7161500 w 7271047"/>
              <a:gd name="connsiteY5" fmla="*/ 657271 h 2016162"/>
              <a:gd name="connsiteX6" fmla="*/ 4173405 w 7271047"/>
              <a:gd name="connsiteY6" fmla="*/ 631501 h 2016162"/>
              <a:gd name="connsiteX7" fmla="*/ 4007942 w 7271047"/>
              <a:gd name="connsiteY7" fmla="*/ 762128 h 2016162"/>
              <a:gd name="connsiteX8" fmla="*/ 4025359 w 7271047"/>
              <a:gd name="connsiteY8" fmla="*/ 1876824 h 2016162"/>
              <a:gd name="connsiteX9" fmla="*/ 3877312 w 7271047"/>
              <a:gd name="connsiteY9" fmla="*/ 2016162 h 2016162"/>
              <a:gd name="connsiteX10" fmla="*/ 115209 w 7271047"/>
              <a:gd name="connsiteY10" fmla="*/ 1990036 h 2016162"/>
              <a:gd name="connsiteX11" fmla="*/ 1998 w 7271047"/>
              <a:gd name="connsiteY11" fmla="*/ 1885534 h 2016162"/>
              <a:gd name="connsiteX12" fmla="*/ 12506 w 7271047"/>
              <a:gd name="connsiteY12" fmla="*/ 1528129 h 2016162"/>
              <a:gd name="connsiteX13" fmla="*/ 167461 w 7271047"/>
              <a:gd name="connsiteY13" fmla="*/ 1450104 h 2016162"/>
              <a:gd name="connsiteX14" fmla="*/ 2039804 w 7271047"/>
              <a:gd name="connsiteY14" fmla="*/ 1467521 h 2016162"/>
              <a:gd name="connsiteX15" fmla="*/ 2187851 w 7271047"/>
              <a:gd name="connsiteY15" fmla="*/ 1371728 h 2016162"/>
              <a:gd name="connsiteX16" fmla="*/ 2158479 w 7271047"/>
              <a:gd name="connsiteY16" fmla="*/ 547724 h 2016162"/>
              <a:gd name="connsiteX17" fmla="*/ 2158479 w 7271047"/>
              <a:gd name="connsiteY17" fmla="*/ 109547 h 2016162"/>
              <a:gd name="connsiteX0" fmla="*/ 2158479 w 7271047"/>
              <a:gd name="connsiteY0" fmla="*/ 109547 h 2016162"/>
              <a:gd name="connsiteX1" fmla="*/ 2268026 w 7271047"/>
              <a:gd name="connsiteY1" fmla="*/ 0 h 2016162"/>
              <a:gd name="connsiteX2" fmla="*/ 7161500 w 7271047"/>
              <a:gd name="connsiteY2" fmla="*/ 0 h 2016162"/>
              <a:gd name="connsiteX3" fmla="*/ 7271047 w 7271047"/>
              <a:gd name="connsiteY3" fmla="*/ 109547 h 2016162"/>
              <a:gd name="connsiteX4" fmla="*/ 7271047 w 7271047"/>
              <a:gd name="connsiteY4" fmla="*/ 547724 h 2016162"/>
              <a:gd name="connsiteX5" fmla="*/ 7161500 w 7271047"/>
              <a:gd name="connsiteY5" fmla="*/ 657271 h 2016162"/>
              <a:gd name="connsiteX6" fmla="*/ 4173405 w 7271047"/>
              <a:gd name="connsiteY6" fmla="*/ 631501 h 2016162"/>
              <a:gd name="connsiteX7" fmla="*/ 4007942 w 7271047"/>
              <a:gd name="connsiteY7" fmla="*/ 762128 h 2016162"/>
              <a:gd name="connsiteX8" fmla="*/ 4025359 w 7271047"/>
              <a:gd name="connsiteY8" fmla="*/ 1876824 h 2016162"/>
              <a:gd name="connsiteX9" fmla="*/ 3877312 w 7271047"/>
              <a:gd name="connsiteY9" fmla="*/ 2016162 h 2016162"/>
              <a:gd name="connsiteX10" fmla="*/ 115209 w 7271047"/>
              <a:gd name="connsiteY10" fmla="*/ 1990036 h 2016162"/>
              <a:gd name="connsiteX11" fmla="*/ 1998 w 7271047"/>
              <a:gd name="connsiteY11" fmla="*/ 1885534 h 2016162"/>
              <a:gd name="connsiteX12" fmla="*/ 12506 w 7271047"/>
              <a:gd name="connsiteY12" fmla="*/ 1528129 h 2016162"/>
              <a:gd name="connsiteX13" fmla="*/ 167461 w 7271047"/>
              <a:gd name="connsiteY13" fmla="*/ 1450104 h 2016162"/>
              <a:gd name="connsiteX14" fmla="*/ 2039804 w 7271047"/>
              <a:gd name="connsiteY14" fmla="*/ 1467521 h 2016162"/>
              <a:gd name="connsiteX15" fmla="*/ 2187851 w 7271047"/>
              <a:gd name="connsiteY15" fmla="*/ 1371728 h 2016162"/>
              <a:gd name="connsiteX16" fmla="*/ 2158479 w 7271047"/>
              <a:gd name="connsiteY16" fmla="*/ 547724 h 2016162"/>
              <a:gd name="connsiteX17" fmla="*/ 2158479 w 7271047"/>
              <a:gd name="connsiteY17" fmla="*/ 109547 h 2016162"/>
              <a:gd name="connsiteX0" fmla="*/ 2158479 w 7271047"/>
              <a:gd name="connsiteY0" fmla="*/ 109547 h 2016162"/>
              <a:gd name="connsiteX1" fmla="*/ 2268026 w 7271047"/>
              <a:gd name="connsiteY1" fmla="*/ 0 h 2016162"/>
              <a:gd name="connsiteX2" fmla="*/ 7161500 w 7271047"/>
              <a:gd name="connsiteY2" fmla="*/ 0 h 2016162"/>
              <a:gd name="connsiteX3" fmla="*/ 7271047 w 7271047"/>
              <a:gd name="connsiteY3" fmla="*/ 109547 h 2016162"/>
              <a:gd name="connsiteX4" fmla="*/ 7271047 w 7271047"/>
              <a:gd name="connsiteY4" fmla="*/ 547724 h 2016162"/>
              <a:gd name="connsiteX5" fmla="*/ 7161500 w 7271047"/>
              <a:gd name="connsiteY5" fmla="*/ 657271 h 2016162"/>
              <a:gd name="connsiteX6" fmla="*/ 4173405 w 7271047"/>
              <a:gd name="connsiteY6" fmla="*/ 631501 h 2016162"/>
              <a:gd name="connsiteX7" fmla="*/ 4007942 w 7271047"/>
              <a:gd name="connsiteY7" fmla="*/ 762128 h 2016162"/>
              <a:gd name="connsiteX8" fmla="*/ 4025359 w 7271047"/>
              <a:gd name="connsiteY8" fmla="*/ 1876824 h 2016162"/>
              <a:gd name="connsiteX9" fmla="*/ 3877312 w 7271047"/>
              <a:gd name="connsiteY9" fmla="*/ 2016162 h 2016162"/>
              <a:gd name="connsiteX10" fmla="*/ 115209 w 7271047"/>
              <a:gd name="connsiteY10" fmla="*/ 1990036 h 2016162"/>
              <a:gd name="connsiteX11" fmla="*/ 1998 w 7271047"/>
              <a:gd name="connsiteY11" fmla="*/ 1885534 h 2016162"/>
              <a:gd name="connsiteX12" fmla="*/ 12506 w 7271047"/>
              <a:gd name="connsiteY12" fmla="*/ 1528129 h 2016162"/>
              <a:gd name="connsiteX13" fmla="*/ 167461 w 7271047"/>
              <a:gd name="connsiteY13" fmla="*/ 1450104 h 2016162"/>
              <a:gd name="connsiteX14" fmla="*/ 2039804 w 7271047"/>
              <a:gd name="connsiteY14" fmla="*/ 1467521 h 2016162"/>
              <a:gd name="connsiteX15" fmla="*/ 2187851 w 7271047"/>
              <a:gd name="connsiteY15" fmla="*/ 1371728 h 2016162"/>
              <a:gd name="connsiteX16" fmla="*/ 2158479 w 7271047"/>
              <a:gd name="connsiteY16" fmla="*/ 547724 h 2016162"/>
              <a:gd name="connsiteX17" fmla="*/ 2158479 w 7271047"/>
              <a:gd name="connsiteY17" fmla="*/ 109547 h 2016162"/>
              <a:gd name="connsiteX0" fmla="*/ 2158479 w 7271047"/>
              <a:gd name="connsiteY0" fmla="*/ 109547 h 2016162"/>
              <a:gd name="connsiteX1" fmla="*/ 2268026 w 7271047"/>
              <a:gd name="connsiteY1" fmla="*/ 0 h 2016162"/>
              <a:gd name="connsiteX2" fmla="*/ 7161500 w 7271047"/>
              <a:gd name="connsiteY2" fmla="*/ 0 h 2016162"/>
              <a:gd name="connsiteX3" fmla="*/ 7271047 w 7271047"/>
              <a:gd name="connsiteY3" fmla="*/ 109547 h 2016162"/>
              <a:gd name="connsiteX4" fmla="*/ 7271047 w 7271047"/>
              <a:gd name="connsiteY4" fmla="*/ 547724 h 2016162"/>
              <a:gd name="connsiteX5" fmla="*/ 7161500 w 7271047"/>
              <a:gd name="connsiteY5" fmla="*/ 657271 h 2016162"/>
              <a:gd name="connsiteX6" fmla="*/ 4173405 w 7271047"/>
              <a:gd name="connsiteY6" fmla="*/ 631501 h 2016162"/>
              <a:gd name="connsiteX7" fmla="*/ 4007942 w 7271047"/>
              <a:gd name="connsiteY7" fmla="*/ 762128 h 2016162"/>
              <a:gd name="connsiteX8" fmla="*/ 4025359 w 7271047"/>
              <a:gd name="connsiteY8" fmla="*/ 1876824 h 2016162"/>
              <a:gd name="connsiteX9" fmla="*/ 3877312 w 7271047"/>
              <a:gd name="connsiteY9" fmla="*/ 2016162 h 2016162"/>
              <a:gd name="connsiteX10" fmla="*/ 115209 w 7271047"/>
              <a:gd name="connsiteY10" fmla="*/ 1990036 h 2016162"/>
              <a:gd name="connsiteX11" fmla="*/ 1998 w 7271047"/>
              <a:gd name="connsiteY11" fmla="*/ 1885534 h 2016162"/>
              <a:gd name="connsiteX12" fmla="*/ 12506 w 7271047"/>
              <a:gd name="connsiteY12" fmla="*/ 1528129 h 2016162"/>
              <a:gd name="connsiteX13" fmla="*/ 167461 w 7271047"/>
              <a:gd name="connsiteY13" fmla="*/ 1450104 h 2016162"/>
              <a:gd name="connsiteX14" fmla="*/ 2039804 w 7271047"/>
              <a:gd name="connsiteY14" fmla="*/ 1467521 h 2016162"/>
              <a:gd name="connsiteX15" fmla="*/ 2187851 w 7271047"/>
              <a:gd name="connsiteY15" fmla="*/ 1371728 h 2016162"/>
              <a:gd name="connsiteX16" fmla="*/ 2158479 w 7271047"/>
              <a:gd name="connsiteY16" fmla="*/ 547724 h 2016162"/>
              <a:gd name="connsiteX17" fmla="*/ 2158479 w 7271047"/>
              <a:gd name="connsiteY17" fmla="*/ 109547 h 2016162"/>
              <a:gd name="connsiteX0" fmla="*/ 2158479 w 7271047"/>
              <a:gd name="connsiteY0" fmla="*/ 109547 h 2016162"/>
              <a:gd name="connsiteX1" fmla="*/ 2268026 w 7271047"/>
              <a:gd name="connsiteY1" fmla="*/ 0 h 2016162"/>
              <a:gd name="connsiteX2" fmla="*/ 7161500 w 7271047"/>
              <a:gd name="connsiteY2" fmla="*/ 0 h 2016162"/>
              <a:gd name="connsiteX3" fmla="*/ 7271047 w 7271047"/>
              <a:gd name="connsiteY3" fmla="*/ 109547 h 2016162"/>
              <a:gd name="connsiteX4" fmla="*/ 7271047 w 7271047"/>
              <a:gd name="connsiteY4" fmla="*/ 547724 h 2016162"/>
              <a:gd name="connsiteX5" fmla="*/ 7161500 w 7271047"/>
              <a:gd name="connsiteY5" fmla="*/ 657271 h 2016162"/>
              <a:gd name="connsiteX6" fmla="*/ 4173405 w 7271047"/>
              <a:gd name="connsiteY6" fmla="*/ 631501 h 2016162"/>
              <a:gd name="connsiteX7" fmla="*/ 4007942 w 7271047"/>
              <a:gd name="connsiteY7" fmla="*/ 762128 h 2016162"/>
              <a:gd name="connsiteX8" fmla="*/ 4025359 w 7271047"/>
              <a:gd name="connsiteY8" fmla="*/ 1876824 h 2016162"/>
              <a:gd name="connsiteX9" fmla="*/ 3877312 w 7271047"/>
              <a:gd name="connsiteY9" fmla="*/ 2016162 h 2016162"/>
              <a:gd name="connsiteX10" fmla="*/ 115209 w 7271047"/>
              <a:gd name="connsiteY10" fmla="*/ 1990036 h 2016162"/>
              <a:gd name="connsiteX11" fmla="*/ 1998 w 7271047"/>
              <a:gd name="connsiteY11" fmla="*/ 1885534 h 2016162"/>
              <a:gd name="connsiteX12" fmla="*/ 12506 w 7271047"/>
              <a:gd name="connsiteY12" fmla="*/ 1528129 h 2016162"/>
              <a:gd name="connsiteX13" fmla="*/ 167461 w 7271047"/>
              <a:gd name="connsiteY13" fmla="*/ 1450104 h 2016162"/>
              <a:gd name="connsiteX14" fmla="*/ 2039804 w 7271047"/>
              <a:gd name="connsiteY14" fmla="*/ 1467521 h 2016162"/>
              <a:gd name="connsiteX15" fmla="*/ 2187851 w 7271047"/>
              <a:gd name="connsiteY15" fmla="*/ 1371728 h 2016162"/>
              <a:gd name="connsiteX16" fmla="*/ 2158479 w 7271047"/>
              <a:gd name="connsiteY16" fmla="*/ 109547 h 2016162"/>
              <a:gd name="connsiteX0" fmla="*/ 2158479 w 7271047"/>
              <a:gd name="connsiteY0" fmla="*/ 109547 h 2016162"/>
              <a:gd name="connsiteX1" fmla="*/ 2268026 w 7271047"/>
              <a:gd name="connsiteY1" fmla="*/ 0 h 2016162"/>
              <a:gd name="connsiteX2" fmla="*/ 7161500 w 7271047"/>
              <a:gd name="connsiteY2" fmla="*/ 0 h 2016162"/>
              <a:gd name="connsiteX3" fmla="*/ 7271047 w 7271047"/>
              <a:gd name="connsiteY3" fmla="*/ 109547 h 2016162"/>
              <a:gd name="connsiteX4" fmla="*/ 7271047 w 7271047"/>
              <a:gd name="connsiteY4" fmla="*/ 547724 h 2016162"/>
              <a:gd name="connsiteX5" fmla="*/ 7161500 w 7271047"/>
              <a:gd name="connsiteY5" fmla="*/ 657271 h 2016162"/>
              <a:gd name="connsiteX6" fmla="*/ 4173405 w 7271047"/>
              <a:gd name="connsiteY6" fmla="*/ 631501 h 2016162"/>
              <a:gd name="connsiteX7" fmla="*/ 4007942 w 7271047"/>
              <a:gd name="connsiteY7" fmla="*/ 762128 h 2016162"/>
              <a:gd name="connsiteX8" fmla="*/ 4025359 w 7271047"/>
              <a:gd name="connsiteY8" fmla="*/ 1876824 h 2016162"/>
              <a:gd name="connsiteX9" fmla="*/ 3877312 w 7271047"/>
              <a:gd name="connsiteY9" fmla="*/ 2016162 h 2016162"/>
              <a:gd name="connsiteX10" fmla="*/ 115209 w 7271047"/>
              <a:gd name="connsiteY10" fmla="*/ 1990036 h 2016162"/>
              <a:gd name="connsiteX11" fmla="*/ 1998 w 7271047"/>
              <a:gd name="connsiteY11" fmla="*/ 1885534 h 2016162"/>
              <a:gd name="connsiteX12" fmla="*/ 12506 w 7271047"/>
              <a:gd name="connsiteY12" fmla="*/ 1528129 h 2016162"/>
              <a:gd name="connsiteX13" fmla="*/ 167461 w 7271047"/>
              <a:gd name="connsiteY13" fmla="*/ 1450104 h 2016162"/>
              <a:gd name="connsiteX14" fmla="*/ 2039804 w 7271047"/>
              <a:gd name="connsiteY14" fmla="*/ 1467521 h 2016162"/>
              <a:gd name="connsiteX15" fmla="*/ 2187851 w 7271047"/>
              <a:gd name="connsiteY15" fmla="*/ 1371728 h 2016162"/>
              <a:gd name="connsiteX16" fmla="*/ 2158479 w 7271047"/>
              <a:gd name="connsiteY16" fmla="*/ 109547 h 2016162"/>
              <a:gd name="connsiteX0" fmla="*/ 2158479 w 7271047"/>
              <a:gd name="connsiteY0" fmla="*/ 109547 h 2016162"/>
              <a:gd name="connsiteX1" fmla="*/ 2268026 w 7271047"/>
              <a:gd name="connsiteY1" fmla="*/ 0 h 2016162"/>
              <a:gd name="connsiteX2" fmla="*/ 7161500 w 7271047"/>
              <a:gd name="connsiteY2" fmla="*/ 0 h 2016162"/>
              <a:gd name="connsiteX3" fmla="*/ 7271047 w 7271047"/>
              <a:gd name="connsiteY3" fmla="*/ 109547 h 2016162"/>
              <a:gd name="connsiteX4" fmla="*/ 7271047 w 7271047"/>
              <a:gd name="connsiteY4" fmla="*/ 547724 h 2016162"/>
              <a:gd name="connsiteX5" fmla="*/ 7161500 w 7271047"/>
              <a:gd name="connsiteY5" fmla="*/ 657271 h 2016162"/>
              <a:gd name="connsiteX6" fmla="*/ 4173405 w 7271047"/>
              <a:gd name="connsiteY6" fmla="*/ 631501 h 2016162"/>
              <a:gd name="connsiteX7" fmla="*/ 4007942 w 7271047"/>
              <a:gd name="connsiteY7" fmla="*/ 762128 h 2016162"/>
              <a:gd name="connsiteX8" fmla="*/ 4025359 w 7271047"/>
              <a:gd name="connsiteY8" fmla="*/ 1876824 h 2016162"/>
              <a:gd name="connsiteX9" fmla="*/ 3877312 w 7271047"/>
              <a:gd name="connsiteY9" fmla="*/ 2016162 h 2016162"/>
              <a:gd name="connsiteX10" fmla="*/ 115209 w 7271047"/>
              <a:gd name="connsiteY10" fmla="*/ 1990036 h 2016162"/>
              <a:gd name="connsiteX11" fmla="*/ 1998 w 7271047"/>
              <a:gd name="connsiteY11" fmla="*/ 1885534 h 2016162"/>
              <a:gd name="connsiteX12" fmla="*/ 12506 w 7271047"/>
              <a:gd name="connsiteY12" fmla="*/ 1528129 h 2016162"/>
              <a:gd name="connsiteX13" fmla="*/ 167461 w 7271047"/>
              <a:gd name="connsiteY13" fmla="*/ 1450104 h 2016162"/>
              <a:gd name="connsiteX14" fmla="*/ 2039804 w 7271047"/>
              <a:gd name="connsiteY14" fmla="*/ 1467521 h 2016162"/>
              <a:gd name="connsiteX15" fmla="*/ 2170434 w 7271047"/>
              <a:gd name="connsiteY15" fmla="*/ 1371728 h 2016162"/>
              <a:gd name="connsiteX16" fmla="*/ 2158479 w 7271047"/>
              <a:gd name="connsiteY16" fmla="*/ 109547 h 2016162"/>
              <a:gd name="connsiteX0" fmla="*/ 2158479 w 7271047"/>
              <a:gd name="connsiteY0" fmla="*/ 109547 h 2016162"/>
              <a:gd name="connsiteX1" fmla="*/ 2268026 w 7271047"/>
              <a:gd name="connsiteY1" fmla="*/ 0 h 2016162"/>
              <a:gd name="connsiteX2" fmla="*/ 7161500 w 7271047"/>
              <a:gd name="connsiteY2" fmla="*/ 0 h 2016162"/>
              <a:gd name="connsiteX3" fmla="*/ 7271047 w 7271047"/>
              <a:gd name="connsiteY3" fmla="*/ 109547 h 2016162"/>
              <a:gd name="connsiteX4" fmla="*/ 7271047 w 7271047"/>
              <a:gd name="connsiteY4" fmla="*/ 547724 h 2016162"/>
              <a:gd name="connsiteX5" fmla="*/ 7161500 w 7271047"/>
              <a:gd name="connsiteY5" fmla="*/ 657271 h 2016162"/>
              <a:gd name="connsiteX6" fmla="*/ 4173405 w 7271047"/>
              <a:gd name="connsiteY6" fmla="*/ 631501 h 2016162"/>
              <a:gd name="connsiteX7" fmla="*/ 4007942 w 7271047"/>
              <a:gd name="connsiteY7" fmla="*/ 762128 h 2016162"/>
              <a:gd name="connsiteX8" fmla="*/ 4025359 w 7271047"/>
              <a:gd name="connsiteY8" fmla="*/ 1876824 h 2016162"/>
              <a:gd name="connsiteX9" fmla="*/ 3877312 w 7271047"/>
              <a:gd name="connsiteY9" fmla="*/ 2016162 h 2016162"/>
              <a:gd name="connsiteX10" fmla="*/ 115209 w 7271047"/>
              <a:gd name="connsiteY10" fmla="*/ 1990036 h 2016162"/>
              <a:gd name="connsiteX11" fmla="*/ 1998 w 7271047"/>
              <a:gd name="connsiteY11" fmla="*/ 1885534 h 2016162"/>
              <a:gd name="connsiteX12" fmla="*/ 12506 w 7271047"/>
              <a:gd name="connsiteY12" fmla="*/ 1528129 h 2016162"/>
              <a:gd name="connsiteX13" fmla="*/ 167461 w 7271047"/>
              <a:gd name="connsiteY13" fmla="*/ 1450104 h 2016162"/>
              <a:gd name="connsiteX14" fmla="*/ 2039804 w 7271047"/>
              <a:gd name="connsiteY14" fmla="*/ 1467521 h 2016162"/>
              <a:gd name="connsiteX15" fmla="*/ 2170434 w 7271047"/>
              <a:gd name="connsiteY15" fmla="*/ 1371728 h 2016162"/>
              <a:gd name="connsiteX16" fmla="*/ 2158479 w 7271047"/>
              <a:gd name="connsiteY16" fmla="*/ 109547 h 2016162"/>
              <a:gd name="connsiteX0" fmla="*/ 2158479 w 7271047"/>
              <a:gd name="connsiteY0" fmla="*/ 109547 h 2016162"/>
              <a:gd name="connsiteX1" fmla="*/ 2268026 w 7271047"/>
              <a:gd name="connsiteY1" fmla="*/ 0 h 2016162"/>
              <a:gd name="connsiteX2" fmla="*/ 7161500 w 7271047"/>
              <a:gd name="connsiteY2" fmla="*/ 0 h 2016162"/>
              <a:gd name="connsiteX3" fmla="*/ 7271047 w 7271047"/>
              <a:gd name="connsiteY3" fmla="*/ 109547 h 2016162"/>
              <a:gd name="connsiteX4" fmla="*/ 7271047 w 7271047"/>
              <a:gd name="connsiteY4" fmla="*/ 547724 h 2016162"/>
              <a:gd name="connsiteX5" fmla="*/ 7161500 w 7271047"/>
              <a:gd name="connsiteY5" fmla="*/ 657271 h 2016162"/>
              <a:gd name="connsiteX6" fmla="*/ 4173405 w 7271047"/>
              <a:gd name="connsiteY6" fmla="*/ 631501 h 2016162"/>
              <a:gd name="connsiteX7" fmla="*/ 4007942 w 7271047"/>
              <a:gd name="connsiteY7" fmla="*/ 762128 h 2016162"/>
              <a:gd name="connsiteX8" fmla="*/ 4025359 w 7271047"/>
              <a:gd name="connsiteY8" fmla="*/ 1876824 h 2016162"/>
              <a:gd name="connsiteX9" fmla="*/ 3877312 w 7271047"/>
              <a:gd name="connsiteY9" fmla="*/ 2016162 h 2016162"/>
              <a:gd name="connsiteX10" fmla="*/ 115209 w 7271047"/>
              <a:gd name="connsiteY10" fmla="*/ 1990036 h 2016162"/>
              <a:gd name="connsiteX11" fmla="*/ 1998 w 7271047"/>
              <a:gd name="connsiteY11" fmla="*/ 1885534 h 2016162"/>
              <a:gd name="connsiteX12" fmla="*/ 12506 w 7271047"/>
              <a:gd name="connsiteY12" fmla="*/ 1528129 h 2016162"/>
              <a:gd name="connsiteX13" fmla="*/ 167461 w 7271047"/>
              <a:gd name="connsiteY13" fmla="*/ 1450104 h 2016162"/>
              <a:gd name="connsiteX14" fmla="*/ 2039804 w 7271047"/>
              <a:gd name="connsiteY14" fmla="*/ 1467521 h 2016162"/>
              <a:gd name="connsiteX15" fmla="*/ 2170434 w 7271047"/>
              <a:gd name="connsiteY15" fmla="*/ 1371728 h 2016162"/>
              <a:gd name="connsiteX16" fmla="*/ 2158479 w 7271047"/>
              <a:gd name="connsiteY16" fmla="*/ 109547 h 2016162"/>
              <a:gd name="connsiteX0" fmla="*/ 2158479 w 7271047"/>
              <a:gd name="connsiteY0" fmla="*/ 109547 h 2016162"/>
              <a:gd name="connsiteX1" fmla="*/ 2268026 w 7271047"/>
              <a:gd name="connsiteY1" fmla="*/ 0 h 2016162"/>
              <a:gd name="connsiteX2" fmla="*/ 7161500 w 7271047"/>
              <a:gd name="connsiteY2" fmla="*/ 0 h 2016162"/>
              <a:gd name="connsiteX3" fmla="*/ 7271047 w 7271047"/>
              <a:gd name="connsiteY3" fmla="*/ 109547 h 2016162"/>
              <a:gd name="connsiteX4" fmla="*/ 7271047 w 7271047"/>
              <a:gd name="connsiteY4" fmla="*/ 547724 h 2016162"/>
              <a:gd name="connsiteX5" fmla="*/ 7161500 w 7271047"/>
              <a:gd name="connsiteY5" fmla="*/ 657271 h 2016162"/>
              <a:gd name="connsiteX6" fmla="*/ 4173405 w 7271047"/>
              <a:gd name="connsiteY6" fmla="*/ 631501 h 2016162"/>
              <a:gd name="connsiteX7" fmla="*/ 4007942 w 7271047"/>
              <a:gd name="connsiteY7" fmla="*/ 762128 h 2016162"/>
              <a:gd name="connsiteX8" fmla="*/ 4025359 w 7271047"/>
              <a:gd name="connsiteY8" fmla="*/ 1876824 h 2016162"/>
              <a:gd name="connsiteX9" fmla="*/ 3877312 w 7271047"/>
              <a:gd name="connsiteY9" fmla="*/ 2016162 h 2016162"/>
              <a:gd name="connsiteX10" fmla="*/ 115209 w 7271047"/>
              <a:gd name="connsiteY10" fmla="*/ 1990036 h 2016162"/>
              <a:gd name="connsiteX11" fmla="*/ 1998 w 7271047"/>
              <a:gd name="connsiteY11" fmla="*/ 1885534 h 2016162"/>
              <a:gd name="connsiteX12" fmla="*/ 12506 w 7271047"/>
              <a:gd name="connsiteY12" fmla="*/ 1528129 h 2016162"/>
              <a:gd name="connsiteX13" fmla="*/ 167461 w 7271047"/>
              <a:gd name="connsiteY13" fmla="*/ 1450104 h 2016162"/>
              <a:gd name="connsiteX14" fmla="*/ 2039804 w 7271047"/>
              <a:gd name="connsiteY14" fmla="*/ 1467521 h 2016162"/>
              <a:gd name="connsiteX15" fmla="*/ 2170434 w 7271047"/>
              <a:gd name="connsiteY15" fmla="*/ 1371728 h 2016162"/>
              <a:gd name="connsiteX16" fmla="*/ 2158479 w 7271047"/>
              <a:gd name="connsiteY16" fmla="*/ 109547 h 2016162"/>
              <a:gd name="connsiteX0" fmla="*/ 2158479 w 7271047"/>
              <a:gd name="connsiteY0" fmla="*/ 109547 h 2016162"/>
              <a:gd name="connsiteX1" fmla="*/ 2268026 w 7271047"/>
              <a:gd name="connsiteY1" fmla="*/ 0 h 2016162"/>
              <a:gd name="connsiteX2" fmla="*/ 7161500 w 7271047"/>
              <a:gd name="connsiteY2" fmla="*/ 0 h 2016162"/>
              <a:gd name="connsiteX3" fmla="*/ 7271047 w 7271047"/>
              <a:gd name="connsiteY3" fmla="*/ 109547 h 2016162"/>
              <a:gd name="connsiteX4" fmla="*/ 7271047 w 7271047"/>
              <a:gd name="connsiteY4" fmla="*/ 547724 h 2016162"/>
              <a:gd name="connsiteX5" fmla="*/ 7161500 w 7271047"/>
              <a:gd name="connsiteY5" fmla="*/ 657271 h 2016162"/>
              <a:gd name="connsiteX6" fmla="*/ 4173405 w 7271047"/>
              <a:gd name="connsiteY6" fmla="*/ 631501 h 2016162"/>
              <a:gd name="connsiteX7" fmla="*/ 4007942 w 7271047"/>
              <a:gd name="connsiteY7" fmla="*/ 762128 h 2016162"/>
              <a:gd name="connsiteX8" fmla="*/ 4025359 w 7271047"/>
              <a:gd name="connsiteY8" fmla="*/ 1876824 h 2016162"/>
              <a:gd name="connsiteX9" fmla="*/ 3877312 w 7271047"/>
              <a:gd name="connsiteY9" fmla="*/ 2016162 h 2016162"/>
              <a:gd name="connsiteX10" fmla="*/ 115209 w 7271047"/>
              <a:gd name="connsiteY10" fmla="*/ 1990036 h 2016162"/>
              <a:gd name="connsiteX11" fmla="*/ 1998 w 7271047"/>
              <a:gd name="connsiteY11" fmla="*/ 1885534 h 2016162"/>
              <a:gd name="connsiteX12" fmla="*/ 12506 w 7271047"/>
              <a:gd name="connsiteY12" fmla="*/ 1528129 h 2016162"/>
              <a:gd name="connsiteX13" fmla="*/ 167461 w 7271047"/>
              <a:gd name="connsiteY13" fmla="*/ 1450104 h 2016162"/>
              <a:gd name="connsiteX14" fmla="*/ 2039804 w 7271047"/>
              <a:gd name="connsiteY14" fmla="*/ 1467521 h 2016162"/>
              <a:gd name="connsiteX15" fmla="*/ 2170434 w 7271047"/>
              <a:gd name="connsiteY15" fmla="*/ 1371728 h 2016162"/>
              <a:gd name="connsiteX16" fmla="*/ 2158479 w 7271047"/>
              <a:gd name="connsiteY16" fmla="*/ 109547 h 2016162"/>
              <a:gd name="connsiteX0" fmla="*/ 2158479 w 7271047"/>
              <a:gd name="connsiteY0" fmla="*/ 109547 h 2016162"/>
              <a:gd name="connsiteX1" fmla="*/ 2268026 w 7271047"/>
              <a:gd name="connsiteY1" fmla="*/ 0 h 2016162"/>
              <a:gd name="connsiteX2" fmla="*/ 7161500 w 7271047"/>
              <a:gd name="connsiteY2" fmla="*/ 0 h 2016162"/>
              <a:gd name="connsiteX3" fmla="*/ 7271047 w 7271047"/>
              <a:gd name="connsiteY3" fmla="*/ 109547 h 2016162"/>
              <a:gd name="connsiteX4" fmla="*/ 7271047 w 7271047"/>
              <a:gd name="connsiteY4" fmla="*/ 547724 h 2016162"/>
              <a:gd name="connsiteX5" fmla="*/ 7161500 w 7271047"/>
              <a:gd name="connsiteY5" fmla="*/ 657271 h 2016162"/>
              <a:gd name="connsiteX6" fmla="*/ 4173405 w 7271047"/>
              <a:gd name="connsiteY6" fmla="*/ 631501 h 2016162"/>
              <a:gd name="connsiteX7" fmla="*/ 4007942 w 7271047"/>
              <a:gd name="connsiteY7" fmla="*/ 762128 h 2016162"/>
              <a:gd name="connsiteX8" fmla="*/ 4025359 w 7271047"/>
              <a:gd name="connsiteY8" fmla="*/ 1876824 h 2016162"/>
              <a:gd name="connsiteX9" fmla="*/ 3877312 w 7271047"/>
              <a:gd name="connsiteY9" fmla="*/ 2016162 h 2016162"/>
              <a:gd name="connsiteX10" fmla="*/ 115209 w 7271047"/>
              <a:gd name="connsiteY10" fmla="*/ 1990036 h 2016162"/>
              <a:gd name="connsiteX11" fmla="*/ 1998 w 7271047"/>
              <a:gd name="connsiteY11" fmla="*/ 1885534 h 2016162"/>
              <a:gd name="connsiteX12" fmla="*/ 12506 w 7271047"/>
              <a:gd name="connsiteY12" fmla="*/ 1528129 h 2016162"/>
              <a:gd name="connsiteX13" fmla="*/ 167461 w 7271047"/>
              <a:gd name="connsiteY13" fmla="*/ 1450104 h 2016162"/>
              <a:gd name="connsiteX14" fmla="*/ 2039804 w 7271047"/>
              <a:gd name="connsiteY14" fmla="*/ 1467521 h 2016162"/>
              <a:gd name="connsiteX15" fmla="*/ 2170434 w 7271047"/>
              <a:gd name="connsiteY15" fmla="*/ 1371728 h 2016162"/>
              <a:gd name="connsiteX16" fmla="*/ 2158479 w 7271047"/>
              <a:gd name="connsiteY16" fmla="*/ 109547 h 2016162"/>
              <a:gd name="connsiteX0" fmla="*/ 2158479 w 7271047"/>
              <a:gd name="connsiteY0" fmla="*/ 109547 h 2016162"/>
              <a:gd name="connsiteX1" fmla="*/ 2268026 w 7271047"/>
              <a:gd name="connsiteY1" fmla="*/ 0 h 2016162"/>
              <a:gd name="connsiteX2" fmla="*/ 7161500 w 7271047"/>
              <a:gd name="connsiteY2" fmla="*/ 0 h 2016162"/>
              <a:gd name="connsiteX3" fmla="*/ 7271047 w 7271047"/>
              <a:gd name="connsiteY3" fmla="*/ 109547 h 2016162"/>
              <a:gd name="connsiteX4" fmla="*/ 7271047 w 7271047"/>
              <a:gd name="connsiteY4" fmla="*/ 547724 h 2016162"/>
              <a:gd name="connsiteX5" fmla="*/ 7161500 w 7271047"/>
              <a:gd name="connsiteY5" fmla="*/ 657271 h 2016162"/>
              <a:gd name="connsiteX6" fmla="*/ 4173405 w 7271047"/>
              <a:gd name="connsiteY6" fmla="*/ 631501 h 2016162"/>
              <a:gd name="connsiteX7" fmla="*/ 4007942 w 7271047"/>
              <a:gd name="connsiteY7" fmla="*/ 762128 h 2016162"/>
              <a:gd name="connsiteX8" fmla="*/ 4025359 w 7271047"/>
              <a:gd name="connsiteY8" fmla="*/ 1876824 h 2016162"/>
              <a:gd name="connsiteX9" fmla="*/ 3877312 w 7271047"/>
              <a:gd name="connsiteY9" fmla="*/ 2016162 h 2016162"/>
              <a:gd name="connsiteX10" fmla="*/ 115209 w 7271047"/>
              <a:gd name="connsiteY10" fmla="*/ 1990036 h 2016162"/>
              <a:gd name="connsiteX11" fmla="*/ 1998 w 7271047"/>
              <a:gd name="connsiteY11" fmla="*/ 1885534 h 2016162"/>
              <a:gd name="connsiteX12" fmla="*/ 12506 w 7271047"/>
              <a:gd name="connsiteY12" fmla="*/ 1528129 h 2016162"/>
              <a:gd name="connsiteX13" fmla="*/ 167461 w 7271047"/>
              <a:gd name="connsiteY13" fmla="*/ 1450104 h 2016162"/>
              <a:gd name="connsiteX14" fmla="*/ 2039804 w 7271047"/>
              <a:gd name="connsiteY14" fmla="*/ 1467521 h 2016162"/>
              <a:gd name="connsiteX15" fmla="*/ 2177258 w 7271047"/>
              <a:gd name="connsiteY15" fmla="*/ 1371728 h 2016162"/>
              <a:gd name="connsiteX16" fmla="*/ 2158479 w 7271047"/>
              <a:gd name="connsiteY16" fmla="*/ 109547 h 2016162"/>
              <a:gd name="connsiteX0" fmla="*/ 2158479 w 7271047"/>
              <a:gd name="connsiteY0" fmla="*/ 109547 h 2016162"/>
              <a:gd name="connsiteX1" fmla="*/ 2268026 w 7271047"/>
              <a:gd name="connsiteY1" fmla="*/ 0 h 2016162"/>
              <a:gd name="connsiteX2" fmla="*/ 7161500 w 7271047"/>
              <a:gd name="connsiteY2" fmla="*/ 0 h 2016162"/>
              <a:gd name="connsiteX3" fmla="*/ 7271047 w 7271047"/>
              <a:gd name="connsiteY3" fmla="*/ 109547 h 2016162"/>
              <a:gd name="connsiteX4" fmla="*/ 7271047 w 7271047"/>
              <a:gd name="connsiteY4" fmla="*/ 547724 h 2016162"/>
              <a:gd name="connsiteX5" fmla="*/ 7161500 w 7271047"/>
              <a:gd name="connsiteY5" fmla="*/ 657271 h 2016162"/>
              <a:gd name="connsiteX6" fmla="*/ 4173405 w 7271047"/>
              <a:gd name="connsiteY6" fmla="*/ 631501 h 2016162"/>
              <a:gd name="connsiteX7" fmla="*/ 4007942 w 7271047"/>
              <a:gd name="connsiteY7" fmla="*/ 762128 h 2016162"/>
              <a:gd name="connsiteX8" fmla="*/ 4025359 w 7271047"/>
              <a:gd name="connsiteY8" fmla="*/ 1876824 h 2016162"/>
              <a:gd name="connsiteX9" fmla="*/ 3877312 w 7271047"/>
              <a:gd name="connsiteY9" fmla="*/ 2016162 h 2016162"/>
              <a:gd name="connsiteX10" fmla="*/ 115209 w 7271047"/>
              <a:gd name="connsiteY10" fmla="*/ 1990036 h 2016162"/>
              <a:gd name="connsiteX11" fmla="*/ 1998 w 7271047"/>
              <a:gd name="connsiteY11" fmla="*/ 1885534 h 2016162"/>
              <a:gd name="connsiteX12" fmla="*/ 12506 w 7271047"/>
              <a:gd name="connsiteY12" fmla="*/ 1528129 h 2016162"/>
              <a:gd name="connsiteX13" fmla="*/ 167461 w 7271047"/>
              <a:gd name="connsiteY13" fmla="*/ 1450104 h 2016162"/>
              <a:gd name="connsiteX14" fmla="*/ 2039804 w 7271047"/>
              <a:gd name="connsiteY14" fmla="*/ 1467521 h 2016162"/>
              <a:gd name="connsiteX15" fmla="*/ 2177258 w 7271047"/>
              <a:gd name="connsiteY15" fmla="*/ 1371728 h 2016162"/>
              <a:gd name="connsiteX16" fmla="*/ 2158479 w 7271047"/>
              <a:gd name="connsiteY16" fmla="*/ 109547 h 2016162"/>
              <a:gd name="connsiteX0" fmla="*/ 2158479 w 7271047"/>
              <a:gd name="connsiteY0" fmla="*/ 109547 h 2016162"/>
              <a:gd name="connsiteX1" fmla="*/ 2268026 w 7271047"/>
              <a:gd name="connsiteY1" fmla="*/ 0 h 2016162"/>
              <a:gd name="connsiteX2" fmla="*/ 7161500 w 7271047"/>
              <a:gd name="connsiteY2" fmla="*/ 0 h 2016162"/>
              <a:gd name="connsiteX3" fmla="*/ 7271047 w 7271047"/>
              <a:gd name="connsiteY3" fmla="*/ 109547 h 2016162"/>
              <a:gd name="connsiteX4" fmla="*/ 7271047 w 7271047"/>
              <a:gd name="connsiteY4" fmla="*/ 547724 h 2016162"/>
              <a:gd name="connsiteX5" fmla="*/ 7161500 w 7271047"/>
              <a:gd name="connsiteY5" fmla="*/ 657271 h 2016162"/>
              <a:gd name="connsiteX6" fmla="*/ 4173405 w 7271047"/>
              <a:gd name="connsiteY6" fmla="*/ 631501 h 2016162"/>
              <a:gd name="connsiteX7" fmla="*/ 4007942 w 7271047"/>
              <a:gd name="connsiteY7" fmla="*/ 762128 h 2016162"/>
              <a:gd name="connsiteX8" fmla="*/ 4025359 w 7271047"/>
              <a:gd name="connsiteY8" fmla="*/ 1876824 h 2016162"/>
              <a:gd name="connsiteX9" fmla="*/ 3877312 w 7271047"/>
              <a:gd name="connsiteY9" fmla="*/ 2016162 h 2016162"/>
              <a:gd name="connsiteX10" fmla="*/ 115209 w 7271047"/>
              <a:gd name="connsiteY10" fmla="*/ 1990036 h 2016162"/>
              <a:gd name="connsiteX11" fmla="*/ 1998 w 7271047"/>
              <a:gd name="connsiteY11" fmla="*/ 1885534 h 2016162"/>
              <a:gd name="connsiteX12" fmla="*/ 12506 w 7271047"/>
              <a:gd name="connsiteY12" fmla="*/ 1528129 h 2016162"/>
              <a:gd name="connsiteX13" fmla="*/ 167461 w 7271047"/>
              <a:gd name="connsiteY13" fmla="*/ 1450104 h 2016162"/>
              <a:gd name="connsiteX14" fmla="*/ 2039804 w 7271047"/>
              <a:gd name="connsiteY14" fmla="*/ 1467521 h 2016162"/>
              <a:gd name="connsiteX15" fmla="*/ 2177258 w 7271047"/>
              <a:gd name="connsiteY15" fmla="*/ 1371728 h 2016162"/>
              <a:gd name="connsiteX16" fmla="*/ 2158479 w 7271047"/>
              <a:gd name="connsiteY16" fmla="*/ 109547 h 2016162"/>
              <a:gd name="connsiteX0" fmla="*/ 2158479 w 7271047"/>
              <a:gd name="connsiteY0" fmla="*/ 109547 h 2016162"/>
              <a:gd name="connsiteX1" fmla="*/ 2268026 w 7271047"/>
              <a:gd name="connsiteY1" fmla="*/ 0 h 2016162"/>
              <a:gd name="connsiteX2" fmla="*/ 7161500 w 7271047"/>
              <a:gd name="connsiteY2" fmla="*/ 0 h 2016162"/>
              <a:gd name="connsiteX3" fmla="*/ 7271047 w 7271047"/>
              <a:gd name="connsiteY3" fmla="*/ 109547 h 2016162"/>
              <a:gd name="connsiteX4" fmla="*/ 7271047 w 7271047"/>
              <a:gd name="connsiteY4" fmla="*/ 547724 h 2016162"/>
              <a:gd name="connsiteX5" fmla="*/ 7161500 w 7271047"/>
              <a:gd name="connsiteY5" fmla="*/ 657271 h 2016162"/>
              <a:gd name="connsiteX6" fmla="*/ 4173405 w 7271047"/>
              <a:gd name="connsiteY6" fmla="*/ 631501 h 2016162"/>
              <a:gd name="connsiteX7" fmla="*/ 4007942 w 7271047"/>
              <a:gd name="connsiteY7" fmla="*/ 762128 h 2016162"/>
              <a:gd name="connsiteX8" fmla="*/ 4025359 w 7271047"/>
              <a:gd name="connsiteY8" fmla="*/ 1876824 h 2016162"/>
              <a:gd name="connsiteX9" fmla="*/ 3877312 w 7271047"/>
              <a:gd name="connsiteY9" fmla="*/ 2016162 h 2016162"/>
              <a:gd name="connsiteX10" fmla="*/ 115209 w 7271047"/>
              <a:gd name="connsiteY10" fmla="*/ 1990036 h 2016162"/>
              <a:gd name="connsiteX11" fmla="*/ 1998 w 7271047"/>
              <a:gd name="connsiteY11" fmla="*/ 1885534 h 2016162"/>
              <a:gd name="connsiteX12" fmla="*/ 12506 w 7271047"/>
              <a:gd name="connsiteY12" fmla="*/ 1528129 h 2016162"/>
              <a:gd name="connsiteX13" fmla="*/ 167461 w 7271047"/>
              <a:gd name="connsiteY13" fmla="*/ 1450104 h 2016162"/>
              <a:gd name="connsiteX14" fmla="*/ 2039804 w 7271047"/>
              <a:gd name="connsiteY14" fmla="*/ 1467521 h 2016162"/>
              <a:gd name="connsiteX15" fmla="*/ 2177258 w 7271047"/>
              <a:gd name="connsiteY15" fmla="*/ 1371728 h 2016162"/>
              <a:gd name="connsiteX16" fmla="*/ 2158479 w 7271047"/>
              <a:gd name="connsiteY16" fmla="*/ 109547 h 2016162"/>
              <a:gd name="connsiteX0" fmla="*/ 2158479 w 7271047"/>
              <a:gd name="connsiteY0" fmla="*/ 109547 h 2016162"/>
              <a:gd name="connsiteX1" fmla="*/ 2268026 w 7271047"/>
              <a:gd name="connsiteY1" fmla="*/ 0 h 2016162"/>
              <a:gd name="connsiteX2" fmla="*/ 7161500 w 7271047"/>
              <a:gd name="connsiteY2" fmla="*/ 0 h 2016162"/>
              <a:gd name="connsiteX3" fmla="*/ 7271047 w 7271047"/>
              <a:gd name="connsiteY3" fmla="*/ 109547 h 2016162"/>
              <a:gd name="connsiteX4" fmla="*/ 7271047 w 7271047"/>
              <a:gd name="connsiteY4" fmla="*/ 547724 h 2016162"/>
              <a:gd name="connsiteX5" fmla="*/ 7161500 w 7271047"/>
              <a:gd name="connsiteY5" fmla="*/ 657271 h 2016162"/>
              <a:gd name="connsiteX6" fmla="*/ 4173405 w 7271047"/>
              <a:gd name="connsiteY6" fmla="*/ 631501 h 2016162"/>
              <a:gd name="connsiteX7" fmla="*/ 4007942 w 7271047"/>
              <a:gd name="connsiteY7" fmla="*/ 762128 h 2016162"/>
              <a:gd name="connsiteX8" fmla="*/ 4025359 w 7271047"/>
              <a:gd name="connsiteY8" fmla="*/ 1876824 h 2016162"/>
              <a:gd name="connsiteX9" fmla="*/ 3877312 w 7271047"/>
              <a:gd name="connsiteY9" fmla="*/ 2016162 h 2016162"/>
              <a:gd name="connsiteX10" fmla="*/ 115209 w 7271047"/>
              <a:gd name="connsiteY10" fmla="*/ 1990036 h 2016162"/>
              <a:gd name="connsiteX11" fmla="*/ 1998 w 7271047"/>
              <a:gd name="connsiteY11" fmla="*/ 1885534 h 2016162"/>
              <a:gd name="connsiteX12" fmla="*/ 12506 w 7271047"/>
              <a:gd name="connsiteY12" fmla="*/ 1528129 h 2016162"/>
              <a:gd name="connsiteX13" fmla="*/ 167461 w 7271047"/>
              <a:gd name="connsiteY13" fmla="*/ 1450104 h 2016162"/>
              <a:gd name="connsiteX14" fmla="*/ 2039804 w 7271047"/>
              <a:gd name="connsiteY14" fmla="*/ 1467521 h 2016162"/>
              <a:gd name="connsiteX15" fmla="*/ 2177258 w 7271047"/>
              <a:gd name="connsiteY15" fmla="*/ 1371728 h 2016162"/>
              <a:gd name="connsiteX16" fmla="*/ 2158479 w 7271047"/>
              <a:gd name="connsiteY16" fmla="*/ 109547 h 2016162"/>
              <a:gd name="connsiteX0" fmla="*/ 2158479 w 7271047"/>
              <a:gd name="connsiteY0" fmla="*/ 109547 h 2016162"/>
              <a:gd name="connsiteX1" fmla="*/ 2268026 w 7271047"/>
              <a:gd name="connsiteY1" fmla="*/ 0 h 2016162"/>
              <a:gd name="connsiteX2" fmla="*/ 7161500 w 7271047"/>
              <a:gd name="connsiteY2" fmla="*/ 0 h 2016162"/>
              <a:gd name="connsiteX3" fmla="*/ 7271047 w 7271047"/>
              <a:gd name="connsiteY3" fmla="*/ 109547 h 2016162"/>
              <a:gd name="connsiteX4" fmla="*/ 7271047 w 7271047"/>
              <a:gd name="connsiteY4" fmla="*/ 547724 h 2016162"/>
              <a:gd name="connsiteX5" fmla="*/ 7161500 w 7271047"/>
              <a:gd name="connsiteY5" fmla="*/ 657271 h 2016162"/>
              <a:gd name="connsiteX6" fmla="*/ 4173405 w 7271047"/>
              <a:gd name="connsiteY6" fmla="*/ 631501 h 2016162"/>
              <a:gd name="connsiteX7" fmla="*/ 4007942 w 7271047"/>
              <a:gd name="connsiteY7" fmla="*/ 762128 h 2016162"/>
              <a:gd name="connsiteX8" fmla="*/ 4025359 w 7271047"/>
              <a:gd name="connsiteY8" fmla="*/ 1876824 h 2016162"/>
              <a:gd name="connsiteX9" fmla="*/ 3877312 w 7271047"/>
              <a:gd name="connsiteY9" fmla="*/ 2016162 h 2016162"/>
              <a:gd name="connsiteX10" fmla="*/ 115209 w 7271047"/>
              <a:gd name="connsiteY10" fmla="*/ 1990036 h 2016162"/>
              <a:gd name="connsiteX11" fmla="*/ 1998 w 7271047"/>
              <a:gd name="connsiteY11" fmla="*/ 1885534 h 2016162"/>
              <a:gd name="connsiteX12" fmla="*/ 12506 w 7271047"/>
              <a:gd name="connsiteY12" fmla="*/ 1528129 h 2016162"/>
              <a:gd name="connsiteX13" fmla="*/ 167461 w 7271047"/>
              <a:gd name="connsiteY13" fmla="*/ 1450104 h 2016162"/>
              <a:gd name="connsiteX14" fmla="*/ 2039804 w 7271047"/>
              <a:gd name="connsiteY14" fmla="*/ 1467521 h 2016162"/>
              <a:gd name="connsiteX15" fmla="*/ 2177258 w 7271047"/>
              <a:gd name="connsiteY15" fmla="*/ 1371728 h 2016162"/>
              <a:gd name="connsiteX16" fmla="*/ 2158479 w 7271047"/>
              <a:gd name="connsiteY16" fmla="*/ 109547 h 2016162"/>
              <a:gd name="connsiteX0" fmla="*/ 2158479 w 7271047"/>
              <a:gd name="connsiteY0" fmla="*/ 109547 h 2016162"/>
              <a:gd name="connsiteX1" fmla="*/ 2268026 w 7271047"/>
              <a:gd name="connsiteY1" fmla="*/ 0 h 2016162"/>
              <a:gd name="connsiteX2" fmla="*/ 7161500 w 7271047"/>
              <a:gd name="connsiteY2" fmla="*/ 0 h 2016162"/>
              <a:gd name="connsiteX3" fmla="*/ 7271047 w 7271047"/>
              <a:gd name="connsiteY3" fmla="*/ 109547 h 2016162"/>
              <a:gd name="connsiteX4" fmla="*/ 7271047 w 7271047"/>
              <a:gd name="connsiteY4" fmla="*/ 547724 h 2016162"/>
              <a:gd name="connsiteX5" fmla="*/ 7161500 w 7271047"/>
              <a:gd name="connsiteY5" fmla="*/ 657271 h 2016162"/>
              <a:gd name="connsiteX6" fmla="*/ 4173405 w 7271047"/>
              <a:gd name="connsiteY6" fmla="*/ 631501 h 2016162"/>
              <a:gd name="connsiteX7" fmla="*/ 4007942 w 7271047"/>
              <a:gd name="connsiteY7" fmla="*/ 762128 h 2016162"/>
              <a:gd name="connsiteX8" fmla="*/ 4025359 w 7271047"/>
              <a:gd name="connsiteY8" fmla="*/ 1876824 h 2016162"/>
              <a:gd name="connsiteX9" fmla="*/ 3877312 w 7271047"/>
              <a:gd name="connsiteY9" fmla="*/ 2016162 h 2016162"/>
              <a:gd name="connsiteX10" fmla="*/ 115209 w 7271047"/>
              <a:gd name="connsiteY10" fmla="*/ 1990036 h 2016162"/>
              <a:gd name="connsiteX11" fmla="*/ 1998 w 7271047"/>
              <a:gd name="connsiteY11" fmla="*/ 1885534 h 2016162"/>
              <a:gd name="connsiteX12" fmla="*/ 12506 w 7271047"/>
              <a:gd name="connsiteY12" fmla="*/ 1528129 h 2016162"/>
              <a:gd name="connsiteX13" fmla="*/ 167461 w 7271047"/>
              <a:gd name="connsiteY13" fmla="*/ 1450104 h 2016162"/>
              <a:gd name="connsiteX14" fmla="*/ 2039804 w 7271047"/>
              <a:gd name="connsiteY14" fmla="*/ 1467521 h 2016162"/>
              <a:gd name="connsiteX15" fmla="*/ 2177258 w 7271047"/>
              <a:gd name="connsiteY15" fmla="*/ 1371728 h 2016162"/>
              <a:gd name="connsiteX16" fmla="*/ 2158479 w 7271047"/>
              <a:gd name="connsiteY16" fmla="*/ 109547 h 2016162"/>
              <a:gd name="connsiteX0" fmla="*/ 2158479 w 7271047"/>
              <a:gd name="connsiteY0" fmla="*/ 109547 h 2016162"/>
              <a:gd name="connsiteX1" fmla="*/ 2268026 w 7271047"/>
              <a:gd name="connsiteY1" fmla="*/ 0 h 2016162"/>
              <a:gd name="connsiteX2" fmla="*/ 7161500 w 7271047"/>
              <a:gd name="connsiteY2" fmla="*/ 0 h 2016162"/>
              <a:gd name="connsiteX3" fmla="*/ 7271047 w 7271047"/>
              <a:gd name="connsiteY3" fmla="*/ 109547 h 2016162"/>
              <a:gd name="connsiteX4" fmla="*/ 7271047 w 7271047"/>
              <a:gd name="connsiteY4" fmla="*/ 547724 h 2016162"/>
              <a:gd name="connsiteX5" fmla="*/ 7161500 w 7271047"/>
              <a:gd name="connsiteY5" fmla="*/ 657271 h 2016162"/>
              <a:gd name="connsiteX6" fmla="*/ 4173405 w 7271047"/>
              <a:gd name="connsiteY6" fmla="*/ 631501 h 2016162"/>
              <a:gd name="connsiteX7" fmla="*/ 4007942 w 7271047"/>
              <a:gd name="connsiteY7" fmla="*/ 762128 h 2016162"/>
              <a:gd name="connsiteX8" fmla="*/ 4025359 w 7271047"/>
              <a:gd name="connsiteY8" fmla="*/ 1876824 h 2016162"/>
              <a:gd name="connsiteX9" fmla="*/ 3877312 w 7271047"/>
              <a:gd name="connsiteY9" fmla="*/ 2016162 h 2016162"/>
              <a:gd name="connsiteX10" fmla="*/ 115209 w 7271047"/>
              <a:gd name="connsiteY10" fmla="*/ 1990036 h 2016162"/>
              <a:gd name="connsiteX11" fmla="*/ 1998 w 7271047"/>
              <a:gd name="connsiteY11" fmla="*/ 1885534 h 2016162"/>
              <a:gd name="connsiteX12" fmla="*/ 12506 w 7271047"/>
              <a:gd name="connsiteY12" fmla="*/ 1528129 h 2016162"/>
              <a:gd name="connsiteX13" fmla="*/ 167461 w 7271047"/>
              <a:gd name="connsiteY13" fmla="*/ 1450104 h 2016162"/>
              <a:gd name="connsiteX14" fmla="*/ 2039804 w 7271047"/>
              <a:gd name="connsiteY14" fmla="*/ 1467521 h 2016162"/>
              <a:gd name="connsiteX15" fmla="*/ 2177258 w 7271047"/>
              <a:gd name="connsiteY15" fmla="*/ 1371728 h 2016162"/>
              <a:gd name="connsiteX16" fmla="*/ 2158479 w 7271047"/>
              <a:gd name="connsiteY16" fmla="*/ 109547 h 2016162"/>
              <a:gd name="connsiteX0" fmla="*/ 2158479 w 7271047"/>
              <a:gd name="connsiteY0" fmla="*/ 109547 h 2016162"/>
              <a:gd name="connsiteX1" fmla="*/ 2268026 w 7271047"/>
              <a:gd name="connsiteY1" fmla="*/ 0 h 2016162"/>
              <a:gd name="connsiteX2" fmla="*/ 7161500 w 7271047"/>
              <a:gd name="connsiteY2" fmla="*/ 0 h 2016162"/>
              <a:gd name="connsiteX3" fmla="*/ 7271047 w 7271047"/>
              <a:gd name="connsiteY3" fmla="*/ 109547 h 2016162"/>
              <a:gd name="connsiteX4" fmla="*/ 7271047 w 7271047"/>
              <a:gd name="connsiteY4" fmla="*/ 547724 h 2016162"/>
              <a:gd name="connsiteX5" fmla="*/ 7161500 w 7271047"/>
              <a:gd name="connsiteY5" fmla="*/ 657271 h 2016162"/>
              <a:gd name="connsiteX6" fmla="*/ 4173405 w 7271047"/>
              <a:gd name="connsiteY6" fmla="*/ 631501 h 2016162"/>
              <a:gd name="connsiteX7" fmla="*/ 4007942 w 7271047"/>
              <a:gd name="connsiteY7" fmla="*/ 762128 h 2016162"/>
              <a:gd name="connsiteX8" fmla="*/ 4025359 w 7271047"/>
              <a:gd name="connsiteY8" fmla="*/ 1876824 h 2016162"/>
              <a:gd name="connsiteX9" fmla="*/ 3877312 w 7271047"/>
              <a:gd name="connsiteY9" fmla="*/ 2016162 h 2016162"/>
              <a:gd name="connsiteX10" fmla="*/ 115209 w 7271047"/>
              <a:gd name="connsiteY10" fmla="*/ 1990036 h 2016162"/>
              <a:gd name="connsiteX11" fmla="*/ 1998 w 7271047"/>
              <a:gd name="connsiteY11" fmla="*/ 1885534 h 2016162"/>
              <a:gd name="connsiteX12" fmla="*/ 12506 w 7271047"/>
              <a:gd name="connsiteY12" fmla="*/ 1528129 h 2016162"/>
              <a:gd name="connsiteX13" fmla="*/ 167461 w 7271047"/>
              <a:gd name="connsiteY13" fmla="*/ 1450104 h 2016162"/>
              <a:gd name="connsiteX14" fmla="*/ 2039804 w 7271047"/>
              <a:gd name="connsiteY14" fmla="*/ 1467521 h 2016162"/>
              <a:gd name="connsiteX15" fmla="*/ 2177258 w 7271047"/>
              <a:gd name="connsiteY15" fmla="*/ 1371728 h 2016162"/>
              <a:gd name="connsiteX16" fmla="*/ 2158479 w 7271047"/>
              <a:gd name="connsiteY16" fmla="*/ 109547 h 2016162"/>
              <a:gd name="connsiteX0" fmla="*/ 2158479 w 7271047"/>
              <a:gd name="connsiteY0" fmla="*/ 109547 h 2016162"/>
              <a:gd name="connsiteX1" fmla="*/ 2268026 w 7271047"/>
              <a:gd name="connsiteY1" fmla="*/ 0 h 2016162"/>
              <a:gd name="connsiteX2" fmla="*/ 7161500 w 7271047"/>
              <a:gd name="connsiteY2" fmla="*/ 0 h 2016162"/>
              <a:gd name="connsiteX3" fmla="*/ 7271047 w 7271047"/>
              <a:gd name="connsiteY3" fmla="*/ 109547 h 2016162"/>
              <a:gd name="connsiteX4" fmla="*/ 7271047 w 7271047"/>
              <a:gd name="connsiteY4" fmla="*/ 547724 h 2016162"/>
              <a:gd name="connsiteX5" fmla="*/ 7161500 w 7271047"/>
              <a:gd name="connsiteY5" fmla="*/ 657271 h 2016162"/>
              <a:gd name="connsiteX6" fmla="*/ 4173405 w 7271047"/>
              <a:gd name="connsiteY6" fmla="*/ 631501 h 2016162"/>
              <a:gd name="connsiteX7" fmla="*/ 4007942 w 7271047"/>
              <a:gd name="connsiteY7" fmla="*/ 762128 h 2016162"/>
              <a:gd name="connsiteX8" fmla="*/ 4025359 w 7271047"/>
              <a:gd name="connsiteY8" fmla="*/ 1876824 h 2016162"/>
              <a:gd name="connsiteX9" fmla="*/ 3877312 w 7271047"/>
              <a:gd name="connsiteY9" fmla="*/ 2016162 h 2016162"/>
              <a:gd name="connsiteX10" fmla="*/ 115209 w 7271047"/>
              <a:gd name="connsiteY10" fmla="*/ 1990036 h 2016162"/>
              <a:gd name="connsiteX11" fmla="*/ 1998 w 7271047"/>
              <a:gd name="connsiteY11" fmla="*/ 1885534 h 2016162"/>
              <a:gd name="connsiteX12" fmla="*/ 12506 w 7271047"/>
              <a:gd name="connsiteY12" fmla="*/ 1528129 h 2016162"/>
              <a:gd name="connsiteX13" fmla="*/ 167461 w 7271047"/>
              <a:gd name="connsiteY13" fmla="*/ 1450104 h 2016162"/>
              <a:gd name="connsiteX14" fmla="*/ 2039804 w 7271047"/>
              <a:gd name="connsiteY14" fmla="*/ 1467521 h 2016162"/>
              <a:gd name="connsiteX15" fmla="*/ 2177258 w 7271047"/>
              <a:gd name="connsiteY15" fmla="*/ 1371728 h 2016162"/>
              <a:gd name="connsiteX16" fmla="*/ 2158479 w 7271047"/>
              <a:gd name="connsiteY16" fmla="*/ 109547 h 2016162"/>
              <a:gd name="connsiteX0" fmla="*/ 2158479 w 7271047"/>
              <a:gd name="connsiteY0" fmla="*/ 109547 h 2016162"/>
              <a:gd name="connsiteX1" fmla="*/ 2268026 w 7271047"/>
              <a:gd name="connsiteY1" fmla="*/ 0 h 2016162"/>
              <a:gd name="connsiteX2" fmla="*/ 7161500 w 7271047"/>
              <a:gd name="connsiteY2" fmla="*/ 0 h 2016162"/>
              <a:gd name="connsiteX3" fmla="*/ 7271047 w 7271047"/>
              <a:gd name="connsiteY3" fmla="*/ 109547 h 2016162"/>
              <a:gd name="connsiteX4" fmla="*/ 7271047 w 7271047"/>
              <a:gd name="connsiteY4" fmla="*/ 547724 h 2016162"/>
              <a:gd name="connsiteX5" fmla="*/ 7161500 w 7271047"/>
              <a:gd name="connsiteY5" fmla="*/ 657271 h 2016162"/>
              <a:gd name="connsiteX6" fmla="*/ 4173405 w 7271047"/>
              <a:gd name="connsiteY6" fmla="*/ 631501 h 2016162"/>
              <a:gd name="connsiteX7" fmla="*/ 4007942 w 7271047"/>
              <a:gd name="connsiteY7" fmla="*/ 762128 h 2016162"/>
              <a:gd name="connsiteX8" fmla="*/ 4025359 w 7271047"/>
              <a:gd name="connsiteY8" fmla="*/ 1876824 h 2016162"/>
              <a:gd name="connsiteX9" fmla="*/ 3877312 w 7271047"/>
              <a:gd name="connsiteY9" fmla="*/ 2016162 h 2016162"/>
              <a:gd name="connsiteX10" fmla="*/ 115209 w 7271047"/>
              <a:gd name="connsiteY10" fmla="*/ 1990036 h 2016162"/>
              <a:gd name="connsiteX11" fmla="*/ 1998 w 7271047"/>
              <a:gd name="connsiteY11" fmla="*/ 1885534 h 2016162"/>
              <a:gd name="connsiteX12" fmla="*/ 12506 w 7271047"/>
              <a:gd name="connsiteY12" fmla="*/ 1528129 h 2016162"/>
              <a:gd name="connsiteX13" fmla="*/ 167461 w 7271047"/>
              <a:gd name="connsiteY13" fmla="*/ 1450104 h 2016162"/>
              <a:gd name="connsiteX14" fmla="*/ 2039804 w 7271047"/>
              <a:gd name="connsiteY14" fmla="*/ 1467521 h 2016162"/>
              <a:gd name="connsiteX15" fmla="*/ 2177258 w 7271047"/>
              <a:gd name="connsiteY15" fmla="*/ 1371728 h 2016162"/>
              <a:gd name="connsiteX16" fmla="*/ 2158479 w 7271047"/>
              <a:gd name="connsiteY16" fmla="*/ 109547 h 2016162"/>
              <a:gd name="connsiteX0" fmla="*/ 2158479 w 7271047"/>
              <a:gd name="connsiteY0" fmla="*/ 109547 h 2016162"/>
              <a:gd name="connsiteX1" fmla="*/ 2268026 w 7271047"/>
              <a:gd name="connsiteY1" fmla="*/ 0 h 2016162"/>
              <a:gd name="connsiteX2" fmla="*/ 7161500 w 7271047"/>
              <a:gd name="connsiteY2" fmla="*/ 0 h 2016162"/>
              <a:gd name="connsiteX3" fmla="*/ 7271047 w 7271047"/>
              <a:gd name="connsiteY3" fmla="*/ 109547 h 2016162"/>
              <a:gd name="connsiteX4" fmla="*/ 7271047 w 7271047"/>
              <a:gd name="connsiteY4" fmla="*/ 547724 h 2016162"/>
              <a:gd name="connsiteX5" fmla="*/ 7161500 w 7271047"/>
              <a:gd name="connsiteY5" fmla="*/ 657271 h 2016162"/>
              <a:gd name="connsiteX6" fmla="*/ 4173405 w 7271047"/>
              <a:gd name="connsiteY6" fmla="*/ 631501 h 2016162"/>
              <a:gd name="connsiteX7" fmla="*/ 4007942 w 7271047"/>
              <a:gd name="connsiteY7" fmla="*/ 762128 h 2016162"/>
              <a:gd name="connsiteX8" fmla="*/ 4025359 w 7271047"/>
              <a:gd name="connsiteY8" fmla="*/ 1876824 h 2016162"/>
              <a:gd name="connsiteX9" fmla="*/ 3877312 w 7271047"/>
              <a:gd name="connsiteY9" fmla="*/ 2016162 h 2016162"/>
              <a:gd name="connsiteX10" fmla="*/ 115209 w 7271047"/>
              <a:gd name="connsiteY10" fmla="*/ 1990036 h 2016162"/>
              <a:gd name="connsiteX11" fmla="*/ 1998 w 7271047"/>
              <a:gd name="connsiteY11" fmla="*/ 1885534 h 2016162"/>
              <a:gd name="connsiteX12" fmla="*/ 12506 w 7271047"/>
              <a:gd name="connsiteY12" fmla="*/ 1528129 h 2016162"/>
              <a:gd name="connsiteX13" fmla="*/ 167461 w 7271047"/>
              <a:gd name="connsiteY13" fmla="*/ 1450104 h 2016162"/>
              <a:gd name="connsiteX14" fmla="*/ 2039804 w 7271047"/>
              <a:gd name="connsiteY14" fmla="*/ 1467521 h 2016162"/>
              <a:gd name="connsiteX15" fmla="*/ 2177258 w 7271047"/>
              <a:gd name="connsiteY15" fmla="*/ 1371728 h 2016162"/>
              <a:gd name="connsiteX16" fmla="*/ 2158479 w 7271047"/>
              <a:gd name="connsiteY16" fmla="*/ 109547 h 2016162"/>
              <a:gd name="connsiteX0" fmla="*/ 2158479 w 7271047"/>
              <a:gd name="connsiteY0" fmla="*/ 109547 h 2016162"/>
              <a:gd name="connsiteX1" fmla="*/ 2268026 w 7271047"/>
              <a:gd name="connsiteY1" fmla="*/ 0 h 2016162"/>
              <a:gd name="connsiteX2" fmla="*/ 7161500 w 7271047"/>
              <a:gd name="connsiteY2" fmla="*/ 0 h 2016162"/>
              <a:gd name="connsiteX3" fmla="*/ 7271047 w 7271047"/>
              <a:gd name="connsiteY3" fmla="*/ 109547 h 2016162"/>
              <a:gd name="connsiteX4" fmla="*/ 7271047 w 7271047"/>
              <a:gd name="connsiteY4" fmla="*/ 547724 h 2016162"/>
              <a:gd name="connsiteX5" fmla="*/ 7161500 w 7271047"/>
              <a:gd name="connsiteY5" fmla="*/ 657271 h 2016162"/>
              <a:gd name="connsiteX6" fmla="*/ 4173405 w 7271047"/>
              <a:gd name="connsiteY6" fmla="*/ 631501 h 2016162"/>
              <a:gd name="connsiteX7" fmla="*/ 4007942 w 7271047"/>
              <a:gd name="connsiteY7" fmla="*/ 762128 h 2016162"/>
              <a:gd name="connsiteX8" fmla="*/ 4025359 w 7271047"/>
              <a:gd name="connsiteY8" fmla="*/ 1876824 h 2016162"/>
              <a:gd name="connsiteX9" fmla="*/ 3877312 w 7271047"/>
              <a:gd name="connsiteY9" fmla="*/ 2016162 h 2016162"/>
              <a:gd name="connsiteX10" fmla="*/ 115209 w 7271047"/>
              <a:gd name="connsiteY10" fmla="*/ 1990036 h 2016162"/>
              <a:gd name="connsiteX11" fmla="*/ 1998 w 7271047"/>
              <a:gd name="connsiteY11" fmla="*/ 1885534 h 2016162"/>
              <a:gd name="connsiteX12" fmla="*/ 12506 w 7271047"/>
              <a:gd name="connsiteY12" fmla="*/ 1528129 h 2016162"/>
              <a:gd name="connsiteX13" fmla="*/ 167461 w 7271047"/>
              <a:gd name="connsiteY13" fmla="*/ 1450104 h 2016162"/>
              <a:gd name="connsiteX14" fmla="*/ 2039804 w 7271047"/>
              <a:gd name="connsiteY14" fmla="*/ 1467521 h 2016162"/>
              <a:gd name="connsiteX15" fmla="*/ 2177258 w 7271047"/>
              <a:gd name="connsiteY15" fmla="*/ 1371728 h 2016162"/>
              <a:gd name="connsiteX16" fmla="*/ 2158479 w 7271047"/>
              <a:gd name="connsiteY16" fmla="*/ 109547 h 2016162"/>
              <a:gd name="connsiteX0" fmla="*/ 2158479 w 7271047"/>
              <a:gd name="connsiteY0" fmla="*/ 109547 h 2016162"/>
              <a:gd name="connsiteX1" fmla="*/ 2268026 w 7271047"/>
              <a:gd name="connsiteY1" fmla="*/ 0 h 2016162"/>
              <a:gd name="connsiteX2" fmla="*/ 7161500 w 7271047"/>
              <a:gd name="connsiteY2" fmla="*/ 0 h 2016162"/>
              <a:gd name="connsiteX3" fmla="*/ 7271047 w 7271047"/>
              <a:gd name="connsiteY3" fmla="*/ 109547 h 2016162"/>
              <a:gd name="connsiteX4" fmla="*/ 7271047 w 7271047"/>
              <a:gd name="connsiteY4" fmla="*/ 547724 h 2016162"/>
              <a:gd name="connsiteX5" fmla="*/ 7161500 w 7271047"/>
              <a:gd name="connsiteY5" fmla="*/ 657271 h 2016162"/>
              <a:gd name="connsiteX6" fmla="*/ 4173405 w 7271047"/>
              <a:gd name="connsiteY6" fmla="*/ 631501 h 2016162"/>
              <a:gd name="connsiteX7" fmla="*/ 4007942 w 7271047"/>
              <a:gd name="connsiteY7" fmla="*/ 762128 h 2016162"/>
              <a:gd name="connsiteX8" fmla="*/ 4025359 w 7271047"/>
              <a:gd name="connsiteY8" fmla="*/ 1876824 h 2016162"/>
              <a:gd name="connsiteX9" fmla="*/ 3877312 w 7271047"/>
              <a:gd name="connsiteY9" fmla="*/ 2016162 h 2016162"/>
              <a:gd name="connsiteX10" fmla="*/ 115209 w 7271047"/>
              <a:gd name="connsiteY10" fmla="*/ 1990036 h 2016162"/>
              <a:gd name="connsiteX11" fmla="*/ 1998 w 7271047"/>
              <a:gd name="connsiteY11" fmla="*/ 1885534 h 2016162"/>
              <a:gd name="connsiteX12" fmla="*/ 12506 w 7271047"/>
              <a:gd name="connsiteY12" fmla="*/ 1528129 h 2016162"/>
              <a:gd name="connsiteX13" fmla="*/ 167461 w 7271047"/>
              <a:gd name="connsiteY13" fmla="*/ 1450104 h 2016162"/>
              <a:gd name="connsiteX14" fmla="*/ 2039804 w 7271047"/>
              <a:gd name="connsiteY14" fmla="*/ 1467521 h 2016162"/>
              <a:gd name="connsiteX15" fmla="*/ 2177258 w 7271047"/>
              <a:gd name="connsiteY15" fmla="*/ 1371728 h 2016162"/>
              <a:gd name="connsiteX16" fmla="*/ 2158479 w 7271047"/>
              <a:gd name="connsiteY16" fmla="*/ 109547 h 2016162"/>
              <a:gd name="connsiteX0" fmla="*/ 2158479 w 7271047"/>
              <a:gd name="connsiteY0" fmla="*/ 109547 h 2016162"/>
              <a:gd name="connsiteX1" fmla="*/ 2268026 w 7271047"/>
              <a:gd name="connsiteY1" fmla="*/ 0 h 2016162"/>
              <a:gd name="connsiteX2" fmla="*/ 7161500 w 7271047"/>
              <a:gd name="connsiteY2" fmla="*/ 0 h 2016162"/>
              <a:gd name="connsiteX3" fmla="*/ 7271047 w 7271047"/>
              <a:gd name="connsiteY3" fmla="*/ 109547 h 2016162"/>
              <a:gd name="connsiteX4" fmla="*/ 7271047 w 7271047"/>
              <a:gd name="connsiteY4" fmla="*/ 547724 h 2016162"/>
              <a:gd name="connsiteX5" fmla="*/ 7161500 w 7271047"/>
              <a:gd name="connsiteY5" fmla="*/ 657271 h 2016162"/>
              <a:gd name="connsiteX6" fmla="*/ 4173405 w 7271047"/>
              <a:gd name="connsiteY6" fmla="*/ 631501 h 2016162"/>
              <a:gd name="connsiteX7" fmla="*/ 4007942 w 7271047"/>
              <a:gd name="connsiteY7" fmla="*/ 762128 h 2016162"/>
              <a:gd name="connsiteX8" fmla="*/ 4025359 w 7271047"/>
              <a:gd name="connsiteY8" fmla="*/ 1876824 h 2016162"/>
              <a:gd name="connsiteX9" fmla="*/ 3877312 w 7271047"/>
              <a:gd name="connsiteY9" fmla="*/ 2016162 h 2016162"/>
              <a:gd name="connsiteX10" fmla="*/ 115209 w 7271047"/>
              <a:gd name="connsiteY10" fmla="*/ 1990036 h 2016162"/>
              <a:gd name="connsiteX11" fmla="*/ 1998 w 7271047"/>
              <a:gd name="connsiteY11" fmla="*/ 1885534 h 2016162"/>
              <a:gd name="connsiteX12" fmla="*/ 12506 w 7271047"/>
              <a:gd name="connsiteY12" fmla="*/ 1528129 h 2016162"/>
              <a:gd name="connsiteX13" fmla="*/ 167461 w 7271047"/>
              <a:gd name="connsiteY13" fmla="*/ 1450104 h 2016162"/>
              <a:gd name="connsiteX14" fmla="*/ 2039804 w 7271047"/>
              <a:gd name="connsiteY14" fmla="*/ 1467521 h 2016162"/>
              <a:gd name="connsiteX15" fmla="*/ 2177258 w 7271047"/>
              <a:gd name="connsiteY15" fmla="*/ 1371728 h 2016162"/>
              <a:gd name="connsiteX16" fmla="*/ 2158479 w 7271047"/>
              <a:gd name="connsiteY16" fmla="*/ 109547 h 2016162"/>
              <a:gd name="connsiteX0" fmla="*/ 2158479 w 7271047"/>
              <a:gd name="connsiteY0" fmla="*/ 109547 h 2016162"/>
              <a:gd name="connsiteX1" fmla="*/ 2268026 w 7271047"/>
              <a:gd name="connsiteY1" fmla="*/ 0 h 2016162"/>
              <a:gd name="connsiteX2" fmla="*/ 7161500 w 7271047"/>
              <a:gd name="connsiteY2" fmla="*/ 0 h 2016162"/>
              <a:gd name="connsiteX3" fmla="*/ 7271047 w 7271047"/>
              <a:gd name="connsiteY3" fmla="*/ 109547 h 2016162"/>
              <a:gd name="connsiteX4" fmla="*/ 7271047 w 7271047"/>
              <a:gd name="connsiteY4" fmla="*/ 547724 h 2016162"/>
              <a:gd name="connsiteX5" fmla="*/ 7161500 w 7271047"/>
              <a:gd name="connsiteY5" fmla="*/ 657271 h 2016162"/>
              <a:gd name="connsiteX6" fmla="*/ 4173405 w 7271047"/>
              <a:gd name="connsiteY6" fmla="*/ 631501 h 2016162"/>
              <a:gd name="connsiteX7" fmla="*/ 4007942 w 7271047"/>
              <a:gd name="connsiteY7" fmla="*/ 762128 h 2016162"/>
              <a:gd name="connsiteX8" fmla="*/ 4025359 w 7271047"/>
              <a:gd name="connsiteY8" fmla="*/ 1876824 h 2016162"/>
              <a:gd name="connsiteX9" fmla="*/ 3877312 w 7271047"/>
              <a:gd name="connsiteY9" fmla="*/ 2016162 h 2016162"/>
              <a:gd name="connsiteX10" fmla="*/ 115209 w 7271047"/>
              <a:gd name="connsiteY10" fmla="*/ 1990036 h 2016162"/>
              <a:gd name="connsiteX11" fmla="*/ 1998 w 7271047"/>
              <a:gd name="connsiteY11" fmla="*/ 1885534 h 2016162"/>
              <a:gd name="connsiteX12" fmla="*/ 12506 w 7271047"/>
              <a:gd name="connsiteY12" fmla="*/ 1528129 h 2016162"/>
              <a:gd name="connsiteX13" fmla="*/ 167461 w 7271047"/>
              <a:gd name="connsiteY13" fmla="*/ 1450104 h 2016162"/>
              <a:gd name="connsiteX14" fmla="*/ 2039804 w 7271047"/>
              <a:gd name="connsiteY14" fmla="*/ 1467521 h 2016162"/>
              <a:gd name="connsiteX15" fmla="*/ 2177258 w 7271047"/>
              <a:gd name="connsiteY15" fmla="*/ 1371728 h 2016162"/>
              <a:gd name="connsiteX16" fmla="*/ 2158479 w 7271047"/>
              <a:gd name="connsiteY16" fmla="*/ 109547 h 2016162"/>
              <a:gd name="connsiteX0" fmla="*/ 2158479 w 7271047"/>
              <a:gd name="connsiteY0" fmla="*/ 109547 h 2016162"/>
              <a:gd name="connsiteX1" fmla="*/ 2268026 w 7271047"/>
              <a:gd name="connsiteY1" fmla="*/ 0 h 2016162"/>
              <a:gd name="connsiteX2" fmla="*/ 7161500 w 7271047"/>
              <a:gd name="connsiteY2" fmla="*/ 0 h 2016162"/>
              <a:gd name="connsiteX3" fmla="*/ 7271047 w 7271047"/>
              <a:gd name="connsiteY3" fmla="*/ 109547 h 2016162"/>
              <a:gd name="connsiteX4" fmla="*/ 7271047 w 7271047"/>
              <a:gd name="connsiteY4" fmla="*/ 547724 h 2016162"/>
              <a:gd name="connsiteX5" fmla="*/ 7161500 w 7271047"/>
              <a:gd name="connsiteY5" fmla="*/ 657271 h 2016162"/>
              <a:gd name="connsiteX6" fmla="*/ 4173405 w 7271047"/>
              <a:gd name="connsiteY6" fmla="*/ 631501 h 2016162"/>
              <a:gd name="connsiteX7" fmla="*/ 4007942 w 7271047"/>
              <a:gd name="connsiteY7" fmla="*/ 762128 h 2016162"/>
              <a:gd name="connsiteX8" fmla="*/ 4025359 w 7271047"/>
              <a:gd name="connsiteY8" fmla="*/ 1876824 h 2016162"/>
              <a:gd name="connsiteX9" fmla="*/ 3877312 w 7271047"/>
              <a:gd name="connsiteY9" fmla="*/ 2016162 h 2016162"/>
              <a:gd name="connsiteX10" fmla="*/ 115209 w 7271047"/>
              <a:gd name="connsiteY10" fmla="*/ 1990036 h 2016162"/>
              <a:gd name="connsiteX11" fmla="*/ 1998 w 7271047"/>
              <a:gd name="connsiteY11" fmla="*/ 1885534 h 2016162"/>
              <a:gd name="connsiteX12" fmla="*/ 12506 w 7271047"/>
              <a:gd name="connsiteY12" fmla="*/ 1528129 h 2016162"/>
              <a:gd name="connsiteX13" fmla="*/ 167461 w 7271047"/>
              <a:gd name="connsiteY13" fmla="*/ 1450104 h 2016162"/>
              <a:gd name="connsiteX14" fmla="*/ 2039804 w 7271047"/>
              <a:gd name="connsiteY14" fmla="*/ 1467521 h 2016162"/>
              <a:gd name="connsiteX15" fmla="*/ 2177258 w 7271047"/>
              <a:gd name="connsiteY15" fmla="*/ 1371728 h 2016162"/>
              <a:gd name="connsiteX16" fmla="*/ 2158479 w 7271047"/>
              <a:gd name="connsiteY16" fmla="*/ 109547 h 2016162"/>
              <a:gd name="connsiteX0" fmla="*/ 2158479 w 7271047"/>
              <a:gd name="connsiteY0" fmla="*/ 109547 h 2016162"/>
              <a:gd name="connsiteX1" fmla="*/ 2268026 w 7271047"/>
              <a:gd name="connsiteY1" fmla="*/ 0 h 2016162"/>
              <a:gd name="connsiteX2" fmla="*/ 7161500 w 7271047"/>
              <a:gd name="connsiteY2" fmla="*/ 0 h 2016162"/>
              <a:gd name="connsiteX3" fmla="*/ 7271047 w 7271047"/>
              <a:gd name="connsiteY3" fmla="*/ 109547 h 2016162"/>
              <a:gd name="connsiteX4" fmla="*/ 7271047 w 7271047"/>
              <a:gd name="connsiteY4" fmla="*/ 547724 h 2016162"/>
              <a:gd name="connsiteX5" fmla="*/ 7161500 w 7271047"/>
              <a:gd name="connsiteY5" fmla="*/ 657271 h 2016162"/>
              <a:gd name="connsiteX6" fmla="*/ 4173405 w 7271047"/>
              <a:gd name="connsiteY6" fmla="*/ 631501 h 2016162"/>
              <a:gd name="connsiteX7" fmla="*/ 4007942 w 7271047"/>
              <a:gd name="connsiteY7" fmla="*/ 762128 h 2016162"/>
              <a:gd name="connsiteX8" fmla="*/ 4025359 w 7271047"/>
              <a:gd name="connsiteY8" fmla="*/ 1876824 h 2016162"/>
              <a:gd name="connsiteX9" fmla="*/ 3877312 w 7271047"/>
              <a:gd name="connsiteY9" fmla="*/ 2016162 h 2016162"/>
              <a:gd name="connsiteX10" fmla="*/ 115209 w 7271047"/>
              <a:gd name="connsiteY10" fmla="*/ 1990036 h 2016162"/>
              <a:gd name="connsiteX11" fmla="*/ 1998 w 7271047"/>
              <a:gd name="connsiteY11" fmla="*/ 1885534 h 2016162"/>
              <a:gd name="connsiteX12" fmla="*/ 12506 w 7271047"/>
              <a:gd name="connsiteY12" fmla="*/ 1528129 h 2016162"/>
              <a:gd name="connsiteX13" fmla="*/ 167461 w 7271047"/>
              <a:gd name="connsiteY13" fmla="*/ 1450104 h 2016162"/>
              <a:gd name="connsiteX14" fmla="*/ 2039804 w 7271047"/>
              <a:gd name="connsiteY14" fmla="*/ 1467521 h 2016162"/>
              <a:gd name="connsiteX15" fmla="*/ 2177258 w 7271047"/>
              <a:gd name="connsiteY15" fmla="*/ 1371728 h 2016162"/>
              <a:gd name="connsiteX16" fmla="*/ 2158479 w 7271047"/>
              <a:gd name="connsiteY16" fmla="*/ 109547 h 2016162"/>
              <a:gd name="connsiteX0" fmla="*/ 2158479 w 7271047"/>
              <a:gd name="connsiteY0" fmla="*/ 109547 h 2016162"/>
              <a:gd name="connsiteX1" fmla="*/ 2268026 w 7271047"/>
              <a:gd name="connsiteY1" fmla="*/ 0 h 2016162"/>
              <a:gd name="connsiteX2" fmla="*/ 7161500 w 7271047"/>
              <a:gd name="connsiteY2" fmla="*/ 0 h 2016162"/>
              <a:gd name="connsiteX3" fmla="*/ 7271047 w 7271047"/>
              <a:gd name="connsiteY3" fmla="*/ 109547 h 2016162"/>
              <a:gd name="connsiteX4" fmla="*/ 7271047 w 7271047"/>
              <a:gd name="connsiteY4" fmla="*/ 547724 h 2016162"/>
              <a:gd name="connsiteX5" fmla="*/ 7161500 w 7271047"/>
              <a:gd name="connsiteY5" fmla="*/ 657271 h 2016162"/>
              <a:gd name="connsiteX6" fmla="*/ 4173405 w 7271047"/>
              <a:gd name="connsiteY6" fmla="*/ 631501 h 2016162"/>
              <a:gd name="connsiteX7" fmla="*/ 4007942 w 7271047"/>
              <a:gd name="connsiteY7" fmla="*/ 762128 h 2016162"/>
              <a:gd name="connsiteX8" fmla="*/ 4025359 w 7271047"/>
              <a:gd name="connsiteY8" fmla="*/ 1876824 h 2016162"/>
              <a:gd name="connsiteX9" fmla="*/ 3877312 w 7271047"/>
              <a:gd name="connsiteY9" fmla="*/ 2016162 h 2016162"/>
              <a:gd name="connsiteX10" fmla="*/ 115209 w 7271047"/>
              <a:gd name="connsiteY10" fmla="*/ 1990036 h 2016162"/>
              <a:gd name="connsiteX11" fmla="*/ 1998 w 7271047"/>
              <a:gd name="connsiteY11" fmla="*/ 1885534 h 2016162"/>
              <a:gd name="connsiteX12" fmla="*/ 12506 w 7271047"/>
              <a:gd name="connsiteY12" fmla="*/ 1528129 h 2016162"/>
              <a:gd name="connsiteX13" fmla="*/ 167461 w 7271047"/>
              <a:gd name="connsiteY13" fmla="*/ 1450104 h 2016162"/>
              <a:gd name="connsiteX14" fmla="*/ 2039804 w 7271047"/>
              <a:gd name="connsiteY14" fmla="*/ 1467521 h 2016162"/>
              <a:gd name="connsiteX15" fmla="*/ 2177258 w 7271047"/>
              <a:gd name="connsiteY15" fmla="*/ 1371728 h 2016162"/>
              <a:gd name="connsiteX16" fmla="*/ 2158479 w 7271047"/>
              <a:gd name="connsiteY16" fmla="*/ 109547 h 2016162"/>
              <a:gd name="connsiteX0" fmla="*/ 2158479 w 7271047"/>
              <a:gd name="connsiteY0" fmla="*/ 109547 h 2016162"/>
              <a:gd name="connsiteX1" fmla="*/ 2268026 w 7271047"/>
              <a:gd name="connsiteY1" fmla="*/ 0 h 2016162"/>
              <a:gd name="connsiteX2" fmla="*/ 7161500 w 7271047"/>
              <a:gd name="connsiteY2" fmla="*/ 0 h 2016162"/>
              <a:gd name="connsiteX3" fmla="*/ 7271047 w 7271047"/>
              <a:gd name="connsiteY3" fmla="*/ 109547 h 2016162"/>
              <a:gd name="connsiteX4" fmla="*/ 7271047 w 7271047"/>
              <a:gd name="connsiteY4" fmla="*/ 547724 h 2016162"/>
              <a:gd name="connsiteX5" fmla="*/ 7161500 w 7271047"/>
              <a:gd name="connsiteY5" fmla="*/ 657271 h 2016162"/>
              <a:gd name="connsiteX6" fmla="*/ 4173405 w 7271047"/>
              <a:gd name="connsiteY6" fmla="*/ 631501 h 2016162"/>
              <a:gd name="connsiteX7" fmla="*/ 4007942 w 7271047"/>
              <a:gd name="connsiteY7" fmla="*/ 762128 h 2016162"/>
              <a:gd name="connsiteX8" fmla="*/ 4025359 w 7271047"/>
              <a:gd name="connsiteY8" fmla="*/ 1876824 h 2016162"/>
              <a:gd name="connsiteX9" fmla="*/ 3877312 w 7271047"/>
              <a:gd name="connsiteY9" fmla="*/ 2016162 h 2016162"/>
              <a:gd name="connsiteX10" fmla="*/ 115209 w 7271047"/>
              <a:gd name="connsiteY10" fmla="*/ 1990036 h 2016162"/>
              <a:gd name="connsiteX11" fmla="*/ 1998 w 7271047"/>
              <a:gd name="connsiteY11" fmla="*/ 1885534 h 2016162"/>
              <a:gd name="connsiteX12" fmla="*/ 12506 w 7271047"/>
              <a:gd name="connsiteY12" fmla="*/ 1528129 h 2016162"/>
              <a:gd name="connsiteX13" fmla="*/ 167461 w 7271047"/>
              <a:gd name="connsiteY13" fmla="*/ 1450104 h 2016162"/>
              <a:gd name="connsiteX14" fmla="*/ 2039804 w 7271047"/>
              <a:gd name="connsiteY14" fmla="*/ 1467521 h 2016162"/>
              <a:gd name="connsiteX15" fmla="*/ 2177258 w 7271047"/>
              <a:gd name="connsiteY15" fmla="*/ 1371728 h 2016162"/>
              <a:gd name="connsiteX16" fmla="*/ 2158479 w 7271047"/>
              <a:gd name="connsiteY16" fmla="*/ 109547 h 2016162"/>
              <a:gd name="connsiteX0" fmla="*/ 2158479 w 7271047"/>
              <a:gd name="connsiteY0" fmla="*/ 109547 h 2016162"/>
              <a:gd name="connsiteX1" fmla="*/ 2268026 w 7271047"/>
              <a:gd name="connsiteY1" fmla="*/ 0 h 2016162"/>
              <a:gd name="connsiteX2" fmla="*/ 7161500 w 7271047"/>
              <a:gd name="connsiteY2" fmla="*/ 0 h 2016162"/>
              <a:gd name="connsiteX3" fmla="*/ 7271047 w 7271047"/>
              <a:gd name="connsiteY3" fmla="*/ 109547 h 2016162"/>
              <a:gd name="connsiteX4" fmla="*/ 7271047 w 7271047"/>
              <a:gd name="connsiteY4" fmla="*/ 547724 h 2016162"/>
              <a:gd name="connsiteX5" fmla="*/ 7161500 w 7271047"/>
              <a:gd name="connsiteY5" fmla="*/ 657271 h 2016162"/>
              <a:gd name="connsiteX6" fmla="*/ 4173405 w 7271047"/>
              <a:gd name="connsiteY6" fmla="*/ 631501 h 2016162"/>
              <a:gd name="connsiteX7" fmla="*/ 4007942 w 7271047"/>
              <a:gd name="connsiteY7" fmla="*/ 762128 h 2016162"/>
              <a:gd name="connsiteX8" fmla="*/ 4025359 w 7271047"/>
              <a:gd name="connsiteY8" fmla="*/ 1876824 h 2016162"/>
              <a:gd name="connsiteX9" fmla="*/ 3877312 w 7271047"/>
              <a:gd name="connsiteY9" fmla="*/ 2016162 h 2016162"/>
              <a:gd name="connsiteX10" fmla="*/ 115209 w 7271047"/>
              <a:gd name="connsiteY10" fmla="*/ 1990036 h 2016162"/>
              <a:gd name="connsiteX11" fmla="*/ 1998 w 7271047"/>
              <a:gd name="connsiteY11" fmla="*/ 1885534 h 2016162"/>
              <a:gd name="connsiteX12" fmla="*/ 12506 w 7271047"/>
              <a:gd name="connsiteY12" fmla="*/ 1528129 h 2016162"/>
              <a:gd name="connsiteX13" fmla="*/ 167461 w 7271047"/>
              <a:gd name="connsiteY13" fmla="*/ 1450104 h 2016162"/>
              <a:gd name="connsiteX14" fmla="*/ 2039804 w 7271047"/>
              <a:gd name="connsiteY14" fmla="*/ 1467521 h 2016162"/>
              <a:gd name="connsiteX15" fmla="*/ 2177258 w 7271047"/>
              <a:gd name="connsiteY15" fmla="*/ 1371728 h 2016162"/>
              <a:gd name="connsiteX16" fmla="*/ 2158479 w 7271047"/>
              <a:gd name="connsiteY16" fmla="*/ 109547 h 2016162"/>
              <a:gd name="connsiteX0" fmla="*/ 2158479 w 7271047"/>
              <a:gd name="connsiteY0" fmla="*/ 109547 h 2016162"/>
              <a:gd name="connsiteX1" fmla="*/ 2268026 w 7271047"/>
              <a:gd name="connsiteY1" fmla="*/ 0 h 2016162"/>
              <a:gd name="connsiteX2" fmla="*/ 7161500 w 7271047"/>
              <a:gd name="connsiteY2" fmla="*/ 0 h 2016162"/>
              <a:gd name="connsiteX3" fmla="*/ 7271047 w 7271047"/>
              <a:gd name="connsiteY3" fmla="*/ 109547 h 2016162"/>
              <a:gd name="connsiteX4" fmla="*/ 7271047 w 7271047"/>
              <a:gd name="connsiteY4" fmla="*/ 547724 h 2016162"/>
              <a:gd name="connsiteX5" fmla="*/ 7161500 w 7271047"/>
              <a:gd name="connsiteY5" fmla="*/ 657271 h 2016162"/>
              <a:gd name="connsiteX6" fmla="*/ 4173405 w 7271047"/>
              <a:gd name="connsiteY6" fmla="*/ 631501 h 2016162"/>
              <a:gd name="connsiteX7" fmla="*/ 4007942 w 7271047"/>
              <a:gd name="connsiteY7" fmla="*/ 762128 h 2016162"/>
              <a:gd name="connsiteX8" fmla="*/ 4025359 w 7271047"/>
              <a:gd name="connsiteY8" fmla="*/ 1876824 h 2016162"/>
              <a:gd name="connsiteX9" fmla="*/ 3877312 w 7271047"/>
              <a:gd name="connsiteY9" fmla="*/ 2016162 h 2016162"/>
              <a:gd name="connsiteX10" fmla="*/ 115209 w 7271047"/>
              <a:gd name="connsiteY10" fmla="*/ 1990036 h 2016162"/>
              <a:gd name="connsiteX11" fmla="*/ 1998 w 7271047"/>
              <a:gd name="connsiteY11" fmla="*/ 1885534 h 2016162"/>
              <a:gd name="connsiteX12" fmla="*/ 12506 w 7271047"/>
              <a:gd name="connsiteY12" fmla="*/ 1528129 h 2016162"/>
              <a:gd name="connsiteX13" fmla="*/ 167461 w 7271047"/>
              <a:gd name="connsiteY13" fmla="*/ 1450104 h 2016162"/>
              <a:gd name="connsiteX14" fmla="*/ 2039804 w 7271047"/>
              <a:gd name="connsiteY14" fmla="*/ 1467521 h 2016162"/>
              <a:gd name="connsiteX15" fmla="*/ 2177258 w 7271047"/>
              <a:gd name="connsiteY15" fmla="*/ 1371728 h 2016162"/>
              <a:gd name="connsiteX16" fmla="*/ 2158479 w 7271047"/>
              <a:gd name="connsiteY16" fmla="*/ 109547 h 2016162"/>
              <a:gd name="connsiteX0" fmla="*/ 2158479 w 7271047"/>
              <a:gd name="connsiteY0" fmla="*/ 109547 h 2016162"/>
              <a:gd name="connsiteX1" fmla="*/ 2268026 w 7271047"/>
              <a:gd name="connsiteY1" fmla="*/ 0 h 2016162"/>
              <a:gd name="connsiteX2" fmla="*/ 7161500 w 7271047"/>
              <a:gd name="connsiteY2" fmla="*/ 0 h 2016162"/>
              <a:gd name="connsiteX3" fmla="*/ 7271047 w 7271047"/>
              <a:gd name="connsiteY3" fmla="*/ 109547 h 2016162"/>
              <a:gd name="connsiteX4" fmla="*/ 7271047 w 7271047"/>
              <a:gd name="connsiteY4" fmla="*/ 547724 h 2016162"/>
              <a:gd name="connsiteX5" fmla="*/ 7161500 w 7271047"/>
              <a:gd name="connsiteY5" fmla="*/ 657271 h 2016162"/>
              <a:gd name="connsiteX6" fmla="*/ 4173405 w 7271047"/>
              <a:gd name="connsiteY6" fmla="*/ 631501 h 2016162"/>
              <a:gd name="connsiteX7" fmla="*/ 4007942 w 7271047"/>
              <a:gd name="connsiteY7" fmla="*/ 741656 h 2016162"/>
              <a:gd name="connsiteX8" fmla="*/ 4025359 w 7271047"/>
              <a:gd name="connsiteY8" fmla="*/ 1876824 h 2016162"/>
              <a:gd name="connsiteX9" fmla="*/ 3877312 w 7271047"/>
              <a:gd name="connsiteY9" fmla="*/ 2016162 h 2016162"/>
              <a:gd name="connsiteX10" fmla="*/ 115209 w 7271047"/>
              <a:gd name="connsiteY10" fmla="*/ 1990036 h 2016162"/>
              <a:gd name="connsiteX11" fmla="*/ 1998 w 7271047"/>
              <a:gd name="connsiteY11" fmla="*/ 1885534 h 2016162"/>
              <a:gd name="connsiteX12" fmla="*/ 12506 w 7271047"/>
              <a:gd name="connsiteY12" fmla="*/ 1528129 h 2016162"/>
              <a:gd name="connsiteX13" fmla="*/ 167461 w 7271047"/>
              <a:gd name="connsiteY13" fmla="*/ 1450104 h 2016162"/>
              <a:gd name="connsiteX14" fmla="*/ 2039804 w 7271047"/>
              <a:gd name="connsiteY14" fmla="*/ 1467521 h 2016162"/>
              <a:gd name="connsiteX15" fmla="*/ 2177258 w 7271047"/>
              <a:gd name="connsiteY15" fmla="*/ 1371728 h 2016162"/>
              <a:gd name="connsiteX16" fmla="*/ 2158479 w 7271047"/>
              <a:gd name="connsiteY16" fmla="*/ 109547 h 2016162"/>
              <a:gd name="connsiteX0" fmla="*/ 2158479 w 7271047"/>
              <a:gd name="connsiteY0" fmla="*/ 109547 h 2016162"/>
              <a:gd name="connsiteX1" fmla="*/ 2268026 w 7271047"/>
              <a:gd name="connsiteY1" fmla="*/ 0 h 2016162"/>
              <a:gd name="connsiteX2" fmla="*/ 7161500 w 7271047"/>
              <a:gd name="connsiteY2" fmla="*/ 0 h 2016162"/>
              <a:gd name="connsiteX3" fmla="*/ 7271047 w 7271047"/>
              <a:gd name="connsiteY3" fmla="*/ 109547 h 2016162"/>
              <a:gd name="connsiteX4" fmla="*/ 7271047 w 7271047"/>
              <a:gd name="connsiteY4" fmla="*/ 547724 h 2016162"/>
              <a:gd name="connsiteX5" fmla="*/ 7161500 w 7271047"/>
              <a:gd name="connsiteY5" fmla="*/ 657271 h 2016162"/>
              <a:gd name="connsiteX6" fmla="*/ 4173405 w 7271047"/>
              <a:gd name="connsiteY6" fmla="*/ 631501 h 2016162"/>
              <a:gd name="connsiteX7" fmla="*/ 4007942 w 7271047"/>
              <a:gd name="connsiteY7" fmla="*/ 741656 h 2016162"/>
              <a:gd name="connsiteX8" fmla="*/ 4025359 w 7271047"/>
              <a:gd name="connsiteY8" fmla="*/ 1876824 h 2016162"/>
              <a:gd name="connsiteX9" fmla="*/ 3877312 w 7271047"/>
              <a:gd name="connsiteY9" fmla="*/ 2016162 h 2016162"/>
              <a:gd name="connsiteX10" fmla="*/ 115209 w 7271047"/>
              <a:gd name="connsiteY10" fmla="*/ 1990036 h 2016162"/>
              <a:gd name="connsiteX11" fmla="*/ 1998 w 7271047"/>
              <a:gd name="connsiteY11" fmla="*/ 1885534 h 2016162"/>
              <a:gd name="connsiteX12" fmla="*/ 12506 w 7271047"/>
              <a:gd name="connsiteY12" fmla="*/ 1528129 h 2016162"/>
              <a:gd name="connsiteX13" fmla="*/ 167461 w 7271047"/>
              <a:gd name="connsiteY13" fmla="*/ 1450104 h 2016162"/>
              <a:gd name="connsiteX14" fmla="*/ 2039804 w 7271047"/>
              <a:gd name="connsiteY14" fmla="*/ 1467521 h 2016162"/>
              <a:gd name="connsiteX15" fmla="*/ 2177258 w 7271047"/>
              <a:gd name="connsiteY15" fmla="*/ 1371728 h 2016162"/>
              <a:gd name="connsiteX16" fmla="*/ 2158479 w 7271047"/>
              <a:gd name="connsiteY16" fmla="*/ 109547 h 2016162"/>
              <a:gd name="connsiteX0" fmla="*/ 2158479 w 7271047"/>
              <a:gd name="connsiteY0" fmla="*/ 109547 h 2016162"/>
              <a:gd name="connsiteX1" fmla="*/ 2268026 w 7271047"/>
              <a:gd name="connsiteY1" fmla="*/ 0 h 2016162"/>
              <a:gd name="connsiteX2" fmla="*/ 7161500 w 7271047"/>
              <a:gd name="connsiteY2" fmla="*/ 0 h 2016162"/>
              <a:gd name="connsiteX3" fmla="*/ 7271047 w 7271047"/>
              <a:gd name="connsiteY3" fmla="*/ 109547 h 2016162"/>
              <a:gd name="connsiteX4" fmla="*/ 7271047 w 7271047"/>
              <a:gd name="connsiteY4" fmla="*/ 547724 h 2016162"/>
              <a:gd name="connsiteX5" fmla="*/ 7161500 w 7271047"/>
              <a:gd name="connsiteY5" fmla="*/ 657271 h 2016162"/>
              <a:gd name="connsiteX6" fmla="*/ 4173405 w 7271047"/>
              <a:gd name="connsiteY6" fmla="*/ 631501 h 2016162"/>
              <a:gd name="connsiteX7" fmla="*/ 4007942 w 7271047"/>
              <a:gd name="connsiteY7" fmla="*/ 741656 h 2016162"/>
              <a:gd name="connsiteX8" fmla="*/ 4025359 w 7271047"/>
              <a:gd name="connsiteY8" fmla="*/ 1876824 h 2016162"/>
              <a:gd name="connsiteX9" fmla="*/ 3877312 w 7271047"/>
              <a:gd name="connsiteY9" fmla="*/ 2016162 h 2016162"/>
              <a:gd name="connsiteX10" fmla="*/ 115209 w 7271047"/>
              <a:gd name="connsiteY10" fmla="*/ 1990036 h 2016162"/>
              <a:gd name="connsiteX11" fmla="*/ 1998 w 7271047"/>
              <a:gd name="connsiteY11" fmla="*/ 1885534 h 2016162"/>
              <a:gd name="connsiteX12" fmla="*/ 12506 w 7271047"/>
              <a:gd name="connsiteY12" fmla="*/ 1528129 h 2016162"/>
              <a:gd name="connsiteX13" fmla="*/ 167461 w 7271047"/>
              <a:gd name="connsiteY13" fmla="*/ 1450104 h 2016162"/>
              <a:gd name="connsiteX14" fmla="*/ 2039804 w 7271047"/>
              <a:gd name="connsiteY14" fmla="*/ 1467521 h 2016162"/>
              <a:gd name="connsiteX15" fmla="*/ 2177258 w 7271047"/>
              <a:gd name="connsiteY15" fmla="*/ 1371728 h 2016162"/>
              <a:gd name="connsiteX16" fmla="*/ 2158479 w 7271047"/>
              <a:gd name="connsiteY16" fmla="*/ 109547 h 2016162"/>
              <a:gd name="connsiteX0" fmla="*/ 2158479 w 7271047"/>
              <a:gd name="connsiteY0" fmla="*/ 109547 h 2016162"/>
              <a:gd name="connsiteX1" fmla="*/ 2268026 w 7271047"/>
              <a:gd name="connsiteY1" fmla="*/ 0 h 2016162"/>
              <a:gd name="connsiteX2" fmla="*/ 7161500 w 7271047"/>
              <a:gd name="connsiteY2" fmla="*/ 0 h 2016162"/>
              <a:gd name="connsiteX3" fmla="*/ 7271047 w 7271047"/>
              <a:gd name="connsiteY3" fmla="*/ 109547 h 2016162"/>
              <a:gd name="connsiteX4" fmla="*/ 7271047 w 7271047"/>
              <a:gd name="connsiteY4" fmla="*/ 547724 h 2016162"/>
              <a:gd name="connsiteX5" fmla="*/ 7161500 w 7271047"/>
              <a:gd name="connsiteY5" fmla="*/ 657271 h 2016162"/>
              <a:gd name="connsiteX6" fmla="*/ 4173405 w 7271047"/>
              <a:gd name="connsiteY6" fmla="*/ 631501 h 2016162"/>
              <a:gd name="connsiteX7" fmla="*/ 4007942 w 7271047"/>
              <a:gd name="connsiteY7" fmla="*/ 741656 h 2016162"/>
              <a:gd name="connsiteX8" fmla="*/ 4025359 w 7271047"/>
              <a:gd name="connsiteY8" fmla="*/ 1876824 h 2016162"/>
              <a:gd name="connsiteX9" fmla="*/ 3877312 w 7271047"/>
              <a:gd name="connsiteY9" fmla="*/ 2016162 h 2016162"/>
              <a:gd name="connsiteX10" fmla="*/ 115209 w 7271047"/>
              <a:gd name="connsiteY10" fmla="*/ 1990036 h 2016162"/>
              <a:gd name="connsiteX11" fmla="*/ 1998 w 7271047"/>
              <a:gd name="connsiteY11" fmla="*/ 1885534 h 2016162"/>
              <a:gd name="connsiteX12" fmla="*/ 12506 w 7271047"/>
              <a:gd name="connsiteY12" fmla="*/ 1528129 h 2016162"/>
              <a:gd name="connsiteX13" fmla="*/ 167461 w 7271047"/>
              <a:gd name="connsiteY13" fmla="*/ 1450104 h 2016162"/>
              <a:gd name="connsiteX14" fmla="*/ 2039804 w 7271047"/>
              <a:gd name="connsiteY14" fmla="*/ 1467521 h 2016162"/>
              <a:gd name="connsiteX15" fmla="*/ 2177258 w 7271047"/>
              <a:gd name="connsiteY15" fmla="*/ 1371728 h 2016162"/>
              <a:gd name="connsiteX16" fmla="*/ 2158479 w 7271047"/>
              <a:gd name="connsiteY16" fmla="*/ 109547 h 2016162"/>
              <a:gd name="connsiteX0" fmla="*/ 2158479 w 7271047"/>
              <a:gd name="connsiteY0" fmla="*/ 109547 h 2016162"/>
              <a:gd name="connsiteX1" fmla="*/ 2268026 w 7271047"/>
              <a:gd name="connsiteY1" fmla="*/ 0 h 2016162"/>
              <a:gd name="connsiteX2" fmla="*/ 7161500 w 7271047"/>
              <a:gd name="connsiteY2" fmla="*/ 0 h 2016162"/>
              <a:gd name="connsiteX3" fmla="*/ 7271047 w 7271047"/>
              <a:gd name="connsiteY3" fmla="*/ 109547 h 2016162"/>
              <a:gd name="connsiteX4" fmla="*/ 7271047 w 7271047"/>
              <a:gd name="connsiteY4" fmla="*/ 547724 h 2016162"/>
              <a:gd name="connsiteX5" fmla="*/ 7161500 w 7271047"/>
              <a:gd name="connsiteY5" fmla="*/ 657271 h 2016162"/>
              <a:gd name="connsiteX6" fmla="*/ 4173405 w 7271047"/>
              <a:gd name="connsiteY6" fmla="*/ 631501 h 2016162"/>
              <a:gd name="connsiteX7" fmla="*/ 4007942 w 7271047"/>
              <a:gd name="connsiteY7" fmla="*/ 741656 h 2016162"/>
              <a:gd name="connsiteX8" fmla="*/ 4025359 w 7271047"/>
              <a:gd name="connsiteY8" fmla="*/ 1876824 h 2016162"/>
              <a:gd name="connsiteX9" fmla="*/ 3877312 w 7271047"/>
              <a:gd name="connsiteY9" fmla="*/ 2016162 h 2016162"/>
              <a:gd name="connsiteX10" fmla="*/ 115209 w 7271047"/>
              <a:gd name="connsiteY10" fmla="*/ 1990036 h 2016162"/>
              <a:gd name="connsiteX11" fmla="*/ 1998 w 7271047"/>
              <a:gd name="connsiteY11" fmla="*/ 1885534 h 2016162"/>
              <a:gd name="connsiteX12" fmla="*/ 12506 w 7271047"/>
              <a:gd name="connsiteY12" fmla="*/ 1528129 h 2016162"/>
              <a:gd name="connsiteX13" fmla="*/ 167461 w 7271047"/>
              <a:gd name="connsiteY13" fmla="*/ 1450104 h 2016162"/>
              <a:gd name="connsiteX14" fmla="*/ 2039804 w 7271047"/>
              <a:gd name="connsiteY14" fmla="*/ 1467521 h 2016162"/>
              <a:gd name="connsiteX15" fmla="*/ 2177258 w 7271047"/>
              <a:gd name="connsiteY15" fmla="*/ 1371728 h 2016162"/>
              <a:gd name="connsiteX16" fmla="*/ 2158479 w 7271047"/>
              <a:gd name="connsiteY16" fmla="*/ 109547 h 2016162"/>
              <a:gd name="connsiteX0" fmla="*/ 2158479 w 7271047"/>
              <a:gd name="connsiteY0" fmla="*/ 109547 h 2016162"/>
              <a:gd name="connsiteX1" fmla="*/ 2268026 w 7271047"/>
              <a:gd name="connsiteY1" fmla="*/ 0 h 2016162"/>
              <a:gd name="connsiteX2" fmla="*/ 7161500 w 7271047"/>
              <a:gd name="connsiteY2" fmla="*/ 0 h 2016162"/>
              <a:gd name="connsiteX3" fmla="*/ 7271047 w 7271047"/>
              <a:gd name="connsiteY3" fmla="*/ 109547 h 2016162"/>
              <a:gd name="connsiteX4" fmla="*/ 7271047 w 7271047"/>
              <a:gd name="connsiteY4" fmla="*/ 547724 h 2016162"/>
              <a:gd name="connsiteX5" fmla="*/ 7161500 w 7271047"/>
              <a:gd name="connsiteY5" fmla="*/ 657271 h 2016162"/>
              <a:gd name="connsiteX6" fmla="*/ 4173405 w 7271047"/>
              <a:gd name="connsiteY6" fmla="*/ 631501 h 2016162"/>
              <a:gd name="connsiteX7" fmla="*/ 4007942 w 7271047"/>
              <a:gd name="connsiteY7" fmla="*/ 741656 h 2016162"/>
              <a:gd name="connsiteX8" fmla="*/ 4025359 w 7271047"/>
              <a:gd name="connsiteY8" fmla="*/ 1876824 h 2016162"/>
              <a:gd name="connsiteX9" fmla="*/ 3877312 w 7271047"/>
              <a:gd name="connsiteY9" fmla="*/ 2016162 h 2016162"/>
              <a:gd name="connsiteX10" fmla="*/ 115209 w 7271047"/>
              <a:gd name="connsiteY10" fmla="*/ 1990036 h 2016162"/>
              <a:gd name="connsiteX11" fmla="*/ 1998 w 7271047"/>
              <a:gd name="connsiteY11" fmla="*/ 1885534 h 2016162"/>
              <a:gd name="connsiteX12" fmla="*/ 12506 w 7271047"/>
              <a:gd name="connsiteY12" fmla="*/ 1528129 h 2016162"/>
              <a:gd name="connsiteX13" fmla="*/ 167461 w 7271047"/>
              <a:gd name="connsiteY13" fmla="*/ 1450104 h 2016162"/>
              <a:gd name="connsiteX14" fmla="*/ 2039804 w 7271047"/>
              <a:gd name="connsiteY14" fmla="*/ 1467521 h 2016162"/>
              <a:gd name="connsiteX15" fmla="*/ 2177258 w 7271047"/>
              <a:gd name="connsiteY15" fmla="*/ 1371728 h 2016162"/>
              <a:gd name="connsiteX16" fmla="*/ 2158479 w 7271047"/>
              <a:gd name="connsiteY16" fmla="*/ 109547 h 2016162"/>
              <a:gd name="connsiteX0" fmla="*/ 2158479 w 7271047"/>
              <a:gd name="connsiteY0" fmla="*/ 109547 h 2016162"/>
              <a:gd name="connsiteX1" fmla="*/ 2268026 w 7271047"/>
              <a:gd name="connsiteY1" fmla="*/ 0 h 2016162"/>
              <a:gd name="connsiteX2" fmla="*/ 7161500 w 7271047"/>
              <a:gd name="connsiteY2" fmla="*/ 0 h 2016162"/>
              <a:gd name="connsiteX3" fmla="*/ 7271047 w 7271047"/>
              <a:gd name="connsiteY3" fmla="*/ 109547 h 2016162"/>
              <a:gd name="connsiteX4" fmla="*/ 7271047 w 7271047"/>
              <a:gd name="connsiteY4" fmla="*/ 547724 h 2016162"/>
              <a:gd name="connsiteX5" fmla="*/ 7161500 w 7271047"/>
              <a:gd name="connsiteY5" fmla="*/ 657271 h 2016162"/>
              <a:gd name="connsiteX6" fmla="*/ 4173405 w 7271047"/>
              <a:gd name="connsiteY6" fmla="*/ 631501 h 2016162"/>
              <a:gd name="connsiteX7" fmla="*/ 4007942 w 7271047"/>
              <a:gd name="connsiteY7" fmla="*/ 741656 h 2016162"/>
              <a:gd name="connsiteX8" fmla="*/ 4025359 w 7271047"/>
              <a:gd name="connsiteY8" fmla="*/ 1876824 h 2016162"/>
              <a:gd name="connsiteX9" fmla="*/ 3877312 w 7271047"/>
              <a:gd name="connsiteY9" fmla="*/ 2016162 h 2016162"/>
              <a:gd name="connsiteX10" fmla="*/ 115209 w 7271047"/>
              <a:gd name="connsiteY10" fmla="*/ 1990036 h 2016162"/>
              <a:gd name="connsiteX11" fmla="*/ 1998 w 7271047"/>
              <a:gd name="connsiteY11" fmla="*/ 1885534 h 2016162"/>
              <a:gd name="connsiteX12" fmla="*/ 12506 w 7271047"/>
              <a:gd name="connsiteY12" fmla="*/ 1528129 h 2016162"/>
              <a:gd name="connsiteX13" fmla="*/ 167461 w 7271047"/>
              <a:gd name="connsiteY13" fmla="*/ 1450104 h 2016162"/>
              <a:gd name="connsiteX14" fmla="*/ 2039804 w 7271047"/>
              <a:gd name="connsiteY14" fmla="*/ 1467521 h 2016162"/>
              <a:gd name="connsiteX15" fmla="*/ 2177258 w 7271047"/>
              <a:gd name="connsiteY15" fmla="*/ 1371728 h 2016162"/>
              <a:gd name="connsiteX16" fmla="*/ 2158479 w 7271047"/>
              <a:gd name="connsiteY16" fmla="*/ 109547 h 2016162"/>
              <a:gd name="connsiteX0" fmla="*/ 2158479 w 7271047"/>
              <a:gd name="connsiteY0" fmla="*/ 109547 h 2016162"/>
              <a:gd name="connsiteX1" fmla="*/ 2268026 w 7271047"/>
              <a:gd name="connsiteY1" fmla="*/ 0 h 2016162"/>
              <a:gd name="connsiteX2" fmla="*/ 7161500 w 7271047"/>
              <a:gd name="connsiteY2" fmla="*/ 0 h 2016162"/>
              <a:gd name="connsiteX3" fmla="*/ 7271047 w 7271047"/>
              <a:gd name="connsiteY3" fmla="*/ 109547 h 2016162"/>
              <a:gd name="connsiteX4" fmla="*/ 7271047 w 7271047"/>
              <a:gd name="connsiteY4" fmla="*/ 547724 h 2016162"/>
              <a:gd name="connsiteX5" fmla="*/ 7161500 w 7271047"/>
              <a:gd name="connsiteY5" fmla="*/ 657271 h 2016162"/>
              <a:gd name="connsiteX6" fmla="*/ 4173405 w 7271047"/>
              <a:gd name="connsiteY6" fmla="*/ 631501 h 2016162"/>
              <a:gd name="connsiteX7" fmla="*/ 4007942 w 7271047"/>
              <a:gd name="connsiteY7" fmla="*/ 741656 h 2016162"/>
              <a:gd name="connsiteX8" fmla="*/ 4025359 w 7271047"/>
              <a:gd name="connsiteY8" fmla="*/ 1876824 h 2016162"/>
              <a:gd name="connsiteX9" fmla="*/ 3877312 w 7271047"/>
              <a:gd name="connsiteY9" fmla="*/ 2016162 h 2016162"/>
              <a:gd name="connsiteX10" fmla="*/ 115209 w 7271047"/>
              <a:gd name="connsiteY10" fmla="*/ 1990036 h 2016162"/>
              <a:gd name="connsiteX11" fmla="*/ 1998 w 7271047"/>
              <a:gd name="connsiteY11" fmla="*/ 1885534 h 2016162"/>
              <a:gd name="connsiteX12" fmla="*/ 12506 w 7271047"/>
              <a:gd name="connsiteY12" fmla="*/ 1528129 h 2016162"/>
              <a:gd name="connsiteX13" fmla="*/ 167461 w 7271047"/>
              <a:gd name="connsiteY13" fmla="*/ 1450104 h 2016162"/>
              <a:gd name="connsiteX14" fmla="*/ 2039804 w 7271047"/>
              <a:gd name="connsiteY14" fmla="*/ 1467521 h 2016162"/>
              <a:gd name="connsiteX15" fmla="*/ 2177258 w 7271047"/>
              <a:gd name="connsiteY15" fmla="*/ 1371728 h 2016162"/>
              <a:gd name="connsiteX16" fmla="*/ 2158479 w 7271047"/>
              <a:gd name="connsiteY16" fmla="*/ 109547 h 2016162"/>
              <a:gd name="connsiteX0" fmla="*/ 2158479 w 7271047"/>
              <a:gd name="connsiteY0" fmla="*/ 109547 h 2016162"/>
              <a:gd name="connsiteX1" fmla="*/ 2268026 w 7271047"/>
              <a:gd name="connsiteY1" fmla="*/ 0 h 2016162"/>
              <a:gd name="connsiteX2" fmla="*/ 7161500 w 7271047"/>
              <a:gd name="connsiteY2" fmla="*/ 0 h 2016162"/>
              <a:gd name="connsiteX3" fmla="*/ 7271047 w 7271047"/>
              <a:gd name="connsiteY3" fmla="*/ 109547 h 2016162"/>
              <a:gd name="connsiteX4" fmla="*/ 7271047 w 7271047"/>
              <a:gd name="connsiteY4" fmla="*/ 547724 h 2016162"/>
              <a:gd name="connsiteX5" fmla="*/ 7161500 w 7271047"/>
              <a:gd name="connsiteY5" fmla="*/ 657271 h 2016162"/>
              <a:gd name="connsiteX6" fmla="*/ 4173405 w 7271047"/>
              <a:gd name="connsiteY6" fmla="*/ 631501 h 2016162"/>
              <a:gd name="connsiteX7" fmla="*/ 4007942 w 7271047"/>
              <a:gd name="connsiteY7" fmla="*/ 741656 h 2016162"/>
              <a:gd name="connsiteX8" fmla="*/ 4025359 w 7271047"/>
              <a:gd name="connsiteY8" fmla="*/ 1876824 h 2016162"/>
              <a:gd name="connsiteX9" fmla="*/ 3877312 w 7271047"/>
              <a:gd name="connsiteY9" fmla="*/ 2016162 h 2016162"/>
              <a:gd name="connsiteX10" fmla="*/ 115209 w 7271047"/>
              <a:gd name="connsiteY10" fmla="*/ 1990036 h 2016162"/>
              <a:gd name="connsiteX11" fmla="*/ 1998 w 7271047"/>
              <a:gd name="connsiteY11" fmla="*/ 1885534 h 2016162"/>
              <a:gd name="connsiteX12" fmla="*/ 12506 w 7271047"/>
              <a:gd name="connsiteY12" fmla="*/ 1528129 h 2016162"/>
              <a:gd name="connsiteX13" fmla="*/ 167461 w 7271047"/>
              <a:gd name="connsiteY13" fmla="*/ 1450104 h 2016162"/>
              <a:gd name="connsiteX14" fmla="*/ 2039804 w 7271047"/>
              <a:gd name="connsiteY14" fmla="*/ 1467521 h 2016162"/>
              <a:gd name="connsiteX15" fmla="*/ 2177258 w 7271047"/>
              <a:gd name="connsiteY15" fmla="*/ 1371728 h 2016162"/>
              <a:gd name="connsiteX16" fmla="*/ 2158479 w 7271047"/>
              <a:gd name="connsiteY16" fmla="*/ 109547 h 2016162"/>
              <a:gd name="connsiteX0" fmla="*/ 2158479 w 7271047"/>
              <a:gd name="connsiteY0" fmla="*/ 109547 h 2016162"/>
              <a:gd name="connsiteX1" fmla="*/ 2268026 w 7271047"/>
              <a:gd name="connsiteY1" fmla="*/ 0 h 2016162"/>
              <a:gd name="connsiteX2" fmla="*/ 7161500 w 7271047"/>
              <a:gd name="connsiteY2" fmla="*/ 0 h 2016162"/>
              <a:gd name="connsiteX3" fmla="*/ 7271047 w 7271047"/>
              <a:gd name="connsiteY3" fmla="*/ 109547 h 2016162"/>
              <a:gd name="connsiteX4" fmla="*/ 7271047 w 7271047"/>
              <a:gd name="connsiteY4" fmla="*/ 547724 h 2016162"/>
              <a:gd name="connsiteX5" fmla="*/ 7161500 w 7271047"/>
              <a:gd name="connsiteY5" fmla="*/ 657271 h 2016162"/>
              <a:gd name="connsiteX6" fmla="*/ 4173405 w 7271047"/>
              <a:gd name="connsiteY6" fmla="*/ 631501 h 2016162"/>
              <a:gd name="connsiteX7" fmla="*/ 4007942 w 7271047"/>
              <a:gd name="connsiteY7" fmla="*/ 741656 h 2016162"/>
              <a:gd name="connsiteX8" fmla="*/ 4025359 w 7271047"/>
              <a:gd name="connsiteY8" fmla="*/ 1876824 h 2016162"/>
              <a:gd name="connsiteX9" fmla="*/ 3877312 w 7271047"/>
              <a:gd name="connsiteY9" fmla="*/ 2016162 h 2016162"/>
              <a:gd name="connsiteX10" fmla="*/ 115209 w 7271047"/>
              <a:gd name="connsiteY10" fmla="*/ 1990036 h 2016162"/>
              <a:gd name="connsiteX11" fmla="*/ 1998 w 7271047"/>
              <a:gd name="connsiteY11" fmla="*/ 1885534 h 2016162"/>
              <a:gd name="connsiteX12" fmla="*/ 12506 w 7271047"/>
              <a:gd name="connsiteY12" fmla="*/ 1528129 h 2016162"/>
              <a:gd name="connsiteX13" fmla="*/ 167461 w 7271047"/>
              <a:gd name="connsiteY13" fmla="*/ 1450104 h 2016162"/>
              <a:gd name="connsiteX14" fmla="*/ 2039804 w 7271047"/>
              <a:gd name="connsiteY14" fmla="*/ 1467521 h 2016162"/>
              <a:gd name="connsiteX15" fmla="*/ 2177258 w 7271047"/>
              <a:gd name="connsiteY15" fmla="*/ 1371728 h 2016162"/>
              <a:gd name="connsiteX16" fmla="*/ 2158479 w 7271047"/>
              <a:gd name="connsiteY16" fmla="*/ 109547 h 2016162"/>
              <a:gd name="connsiteX0" fmla="*/ 2157651 w 7270219"/>
              <a:gd name="connsiteY0" fmla="*/ 109547 h 2016162"/>
              <a:gd name="connsiteX1" fmla="*/ 2267198 w 7270219"/>
              <a:gd name="connsiteY1" fmla="*/ 0 h 2016162"/>
              <a:gd name="connsiteX2" fmla="*/ 7160672 w 7270219"/>
              <a:gd name="connsiteY2" fmla="*/ 0 h 2016162"/>
              <a:gd name="connsiteX3" fmla="*/ 7270219 w 7270219"/>
              <a:gd name="connsiteY3" fmla="*/ 109547 h 2016162"/>
              <a:gd name="connsiteX4" fmla="*/ 7270219 w 7270219"/>
              <a:gd name="connsiteY4" fmla="*/ 547724 h 2016162"/>
              <a:gd name="connsiteX5" fmla="*/ 7160672 w 7270219"/>
              <a:gd name="connsiteY5" fmla="*/ 657271 h 2016162"/>
              <a:gd name="connsiteX6" fmla="*/ 4172577 w 7270219"/>
              <a:gd name="connsiteY6" fmla="*/ 631501 h 2016162"/>
              <a:gd name="connsiteX7" fmla="*/ 4007114 w 7270219"/>
              <a:gd name="connsiteY7" fmla="*/ 741656 h 2016162"/>
              <a:gd name="connsiteX8" fmla="*/ 4024531 w 7270219"/>
              <a:gd name="connsiteY8" fmla="*/ 1876824 h 2016162"/>
              <a:gd name="connsiteX9" fmla="*/ 3876484 w 7270219"/>
              <a:gd name="connsiteY9" fmla="*/ 2016162 h 2016162"/>
              <a:gd name="connsiteX10" fmla="*/ 114381 w 7270219"/>
              <a:gd name="connsiteY10" fmla="*/ 1990036 h 2016162"/>
              <a:gd name="connsiteX11" fmla="*/ 1170 w 7270219"/>
              <a:gd name="connsiteY11" fmla="*/ 1885534 h 2016162"/>
              <a:gd name="connsiteX12" fmla="*/ 11678 w 7270219"/>
              <a:gd name="connsiteY12" fmla="*/ 1528129 h 2016162"/>
              <a:gd name="connsiteX13" fmla="*/ 166633 w 7270219"/>
              <a:gd name="connsiteY13" fmla="*/ 1450104 h 2016162"/>
              <a:gd name="connsiteX14" fmla="*/ 2038976 w 7270219"/>
              <a:gd name="connsiteY14" fmla="*/ 1467521 h 2016162"/>
              <a:gd name="connsiteX15" fmla="*/ 2176430 w 7270219"/>
              <a:gd name="connsiteY15" fmla="*/ 1371728 h 2016162"/>
              <a:gd name="connsiteX16" fmla="*/ 2157651 w 7270219"/>
              <a:gd name="connsiteY16" fmla="*/ 109547 h 2016162"/>
              <a:gd name="connsiteX0" fmla="*/ 2206858 w 7319426"/>
              <a:gd name="connsiteY0" fmla="*/ 109547 h 2016162"/>
              <a:gd name="connsiteX1" fmla="*/ 2316405 w 7319426"/>
              <a:gd name="connsiteY1" fmla="*/ 0 h 2016162"/>
              <a:gd name="connsiteX2" fmla="*/ 7209879 w 7319426"/>
              <a:gd name="connsiteY2" fmla="*/ 0 h 2016162"/>
              <a:gd name="connsiteX3" fmla="*/ 7319426 w 7319426"/>
              <a:gd name="connsiteY3" fmla="*/ 109547 h 2016162"/>
              <a:gd name="connsiteX4" fmla="*/ 7319426 w 7319426"/>
              <a:gd name="connsiteY4" fmla="*/ 547724 h 2016162"/>
              <a:gd name="connsiteX5" fmla="*/ 7209879 w 7319426"/>
              <a:gd name="connsiteY5" fmla="*/ 657271 h 2016162"/>
              <a:gd name="connsiteX6" fmla="*/ 4221784 w 7319426"/>
              <a:gd name="connsiteY6" fmla="*/ 631501 h 2016162"/>
              <a:gd name="connsiteX7" fmla="*/ 4056321 w 7319426"/>
              <a:gd name="connsiteY7" fmla="*/ 741656 h 2016162"/>
              <a:gd name="connsiteX8" fmla="*/ 4073738 w 7319426"/>
              <a:gd name="connsiteY8" fmla="*/ 1876824 h 2016162"/>
              <a:gd name="connsiteX9" fmla="*/ 3925691 w 7319426"/>
              <a:gd name="connsiteY9" fmla="*/ 2016162 h 2016162"/>
              <a:gd name="connsiteX10" fmla="*/ 163588 w 7319426"/>
              <a:gd name="connsiteY10" fmla="*/ 1990036 h 2016162"/>
              <a:gd name="connsiteX11" fmla="*/ 50377 w 7319426"/>
              <a:gd name="connsiteY11" fmla="*/ 1885534 h 2016162"/>
              <a:gd name="connsiteX12" fmla="*/ 40413 w 7319426"/>
              <a:gd name="connsiteY12" fmla="*/ 1528129 h 2016162"/>
              <a:gd name="connsiteX13" fmla="*/ 215840 w 7319426"/>
              <a:gd name="connsiteY13" fmla="*/ 1450104 h 2016162"/>
              <a:gd name="connsiteX14" fmla="*/ 2088183 w 7319426"/>
              <a:gd name="connsiteY14" fmla="*/ 1467521 h 2016162"/>
              <a:gd name="connsiteX15" fmla="*/ 2225637 w 7319426"/>
              <a:gd name="connsiteY15" fmla="*/ 1371728 h 2016162"/>
              <a:gd name="connsiteX16" fmla="*/ 2206858 w 7319426"/>
              <a:gd name="connsiteY16" fmla="*/ 109547 h 2016162"/>
              <a:gd name="connsiteX0" fmla="*/ 2206858 w 7319426"/>
              <a:gd name="connsiteY0" fmla="*/ 109547 h 2016162"/>
              <a:gd name="connsiteX1" fmla="*/ 2316405 w 7319426"/>
              <a:gd name="connsiteY1" fmla="*/ 0 h 2016162"/>
              <a:gd name="connsiteX2" fmla="*/ 7209879 w 7319426"/>
              <a:gd name="connsiteY2" fmla="*/ 0 h 2016162"/>
              <a:gd name="connsiteX3" fmla="*/ 7319426 w 7319426"/>
              <a:gd name="connsiteY3" fmla="*/ 109547 h 2016162"/>
              <a:gd name="connsiteX4" fmla="*/ 7319426 w 7319426"/>
              <a:gd name="connsiteY4" fmla="*/ 547724 h 2016162"/>
              <a:gd name="connsiteX5" fmla="*/ 7209879 w 7319426"/>
              <a:gd name="connsiteY5" fmla="*/ 657271 h 2016162"/>
              <a:gd name="connsiteX6" fmla="*/ 4221784 w 7319426"/>
              <a:gd name="connsiteY6" fmla="*/ 631501 h 2016162"/>
              <a:gd name="connsiteX7" fmla="*/ 4056321 w 7319426"/>
              <a:gd name="connsiteY7" fmla="*/ 741656 h 2016162"/>
              <a:gd name="connsiteX8" fmla="*/ 4073738 w 7319426"/>
              <a:gd name="connsiteY8" fmla="*/ 1876824 h 2016162"/>
              <a:gd name="connsiteX9" fmla="*/ 3925691 w 7319426"/>
              <a:gd name="connsiteY9" fmla="*/ 2016162 h 2016162"/>
              <a:gd name="connsiteX10" fmla="*/ 163588 w 7319426"/>
              <a:gd name="connsiteY10" fmla="*/ 1990036 h 2016162"/>
              <a:gd name="connsiteX11" fmla="*/ 50377 w 7319426"/>
              <a:gd name="connsiteY11" fmla="*/ 1885534 h 2016162"/>
              <a:gd name="connsiteX12" fmla="*/ 40413 w 7319426"/>
              <a:gd name="connsiteY12" fmla="*/ 1528129 h 2016162"/>
              <a:gd name="connsiteX13" fmla="*/ 215840 w 7319426"/>
              <a:gd name="connsiteY13" fmla="*/ 1450104 h 2016162"/>
              <a:gd name="connsiteX14" fmla="*/ 2088183 w 7319426"/>
              <a:gd name="connsiteY14" fmla="*/ 1467521 h 2016162"/>
              <a:gd name="connsiteX15" fmla="*/ 2225637 w 7319426"/>
              <a:gd name="connsiteY15" fmla="*/ 1371728 h 2016162"/>
              <a:gd name="connsiteX16" fmla="*/ 2206858 w 7319426"/>
              <a:gd name="connsiteY16" fmla="*/ 109547 h 2016162"/>
              <a:gd name="connsiteX0" fmla="*/ 2166446 w 7279014"/>
              <a:gd name="connsiteY0" fmla="*/ 109547 h 2016162"/>
              <a:gd name="connsiteX1" fmla="*/ 2275993 w 7279014"/>
              <a:gd name="connsiteY1" fmla="*/ 0 h 2016162"/>
              <a:gd name="connsiteX2" fmla="*/ 7169467 w 7279014"/>
              <a:gd name="connsiteY2" fmla="*/ 0 h 2016162"/>
              <a:gd name="connsiteX3" fmla="*/ 7279014 w 7279014"/>
              <a:gd name="connsiteY3" fmla="*/ 109547 h 2016162"/>
              <a:gd name="connsiteX4" fmla="*/ 7279014 w 7279014"/>
              <a:gd name="connsiteY4" fmla="*/ 547724 h 2016162"/>
              <a:gd name="connsiteX5" fmla="*/ 7169467 w 7279014"/>
              <a:gd name="connsiteY5" fmla="*/ 657271 h 2016162"/>
              <a:gd name="connsiteX6" fmla="*/ 4181372 w 7279014"/>
              <a:gd name="connsiteY6" fmla="*/ 631501 h 2016162"/>
              <a:gd name="connsiteX7" fmla="*/ 4015909 w 7279014"/>
              <a:gd name="connsiteY7" fmla="*/ 741656 h 2016162"/>
              <a:gd name="connsiteX8" fmla="*/ 4033326 w 7279014"/>
              <a:gd name="connsiteY8" fmla="*/ 1876824 h 2016162"/>
              <a:gd name="connsiteX9" fmla="*/ 3885279 w 7279014"/>
              <a:gd name="connsiteY9" fmla="*/ 2016162 h 2016162"/>
              <a:gd name="connsiteX10" fmla="*/ 123176 w 7279014"/>
              <a:gd name="connsiteY10" fmla="*/ 1990036 h 2016162"/>
              <a:gd name="connsiteX11" fmla="*/ 9965 w 7279014"/>
              <a:gd name="connsiteY11" fmla="*/ 1885534 h 2016162"/>
              <a:gd name="connsiteX12" fmla="*/ 1 w 7279014"/>
              <a:gd name="connsiteY12" fmla="*/ 1528129 h 2016162"/>
              <a:gd name="connsiteX13" fmla="*/ 175428 w 7279014"/>
              <a:gd name="connsiteY13" fmla="*/ 1450104 h 2016162"/>
              <a:gd name="connsiteX14" fmla="*/ 2047771 w 7279014"/>
              <a:gd name="connsiteY14" fmla="*/ 1467521 h 2016162"/>
              <a:gd name="connsiteX15" fmla="*/ 2185225 w 7279014"/>
              <a:gd name="connsiteY15" fmla="*/ 1371728 h 2016162"/>
              <a:gd name="connsiteX16" fmla="*/ 2166446 w 7279014"/>
              <a:gd name="connsiteY16" fmla="*/ 109547 h 2016162"/>
              <a:gd name="connsiteX0" fmla="*/ 2166446 w 7279014"/>
              <a:gd name="connsiteY0" fmla="*/ 109547 h 2016162"/>
              <a:gd name="connsiteX1" fmla="*/ 2275993 w 7279014"/>
              <a:gd name="connsiteY1" fmla="*/ 0 h 2016162"/>
              <a:gd name="connsiteX2" fmla="*/ 7169467 w 7279014"/>
              <a:gd name="connsiteY2" fmla="*/ 0 h 2016162"/>
              <a:gd name="connsiteX3" fmla="*/ 7279014 w 7279014"/>
              <a:gd name="connsiteY3" fmla="*/ 109547 h 2016162"/>
              <a:gd name="connsiteX4" fmla="*/ 7279014 w 7279014"/>
              <a:gd name="connsiteY4" fmla="*/ 547724 h 2016162"/>
              <a:gd name="connsiteX5" fmla="*/ 7169467 w 7279014"/>
              <a:gd name="connsiteY5" fmla="*/ 657271 h 2016162"/>
              <a:gd name="connsiteX6" fmla="*/ 4181372 w 7279014"/>
              <a:gd name="connsiteY6" fmla="*/ 631501 h 2016162"/>
              <a:gd name="connsiteX7" fmla="*/ 4015909 w 7279014"/>
              <a:gd name="connsiteY7" fmla="*/ 741656 h 2016162"/>
              <a:gd name="connsiteX8" fmla="*/ 4033326 w 7279014"/>
              <a:gd name="connsiteY8" fmla="*/ 1876824 h 2016162"/>
              <a:gd name="connsiteX9" fmla="*/ 3885279 w 7279014"/>
              <a:gd name="connsiteY9" fmla="*/ 2016162 h 2016162"/>
              <a:gd name="connsiteX10" fmla="*/ 123176 w 7279014"/>
              <a:gd name="connsiteY10" fmla="*/ 1990036 h 2016162"/>
              <a:gd name="connsiteX11" fmla="*/ 9965 w 7279014"/>
              <a:gd name="connsiteY11" fmla="*/ 1885534 h 2016162"/>
              <a:gd name="connsiteX12" fmla="*/ 1 w 7279014"/>
              <a:gd name="connsiteY12" fmla="*/ 1528129 h 2016162"/>
              <a:gd name="connsiteX13" fmla="*/ 175428 w 7279014"/>
              <a:gd name="connsiteY13" fmla="*/ 1450104 h 2016162"/>
              <a:gd name="connsiteX14" fmla="*/ 2047771 w 7279014"/>
              <a:gd name="connsiteY14" fmla="*/ 1467521 h 2016162"/>
              <a:gd name="connsiteX15" fmla="*/ 2185225 w 7279014"/>
              <a:gd name="connsiteY15" fmla="*/ 1371728 h 2016162"/>
              <a:gd name="connsiteX16" fmla="*/ 2166446 w 7279014"/>
              <a:gd name="connsiteY16" fmla="*/ 109547 h 2016162"/>
              <a:gd name="connsiteX0" fmla="*/ 2206438 w 7319006"/>
              <a:gd name="connsiteY0" fmla="*/ 109547 h 2016162"/>
              <a:gd name="connsiteX1" fmla="*/ 2315985 w 7319006"/>
              <a:gd name="connsiteY1" fmla="*/ 0 h 2016162"/>
              <a:gd name="connsiteX2" fmla="*/ 7209459 w 7319006"/>
              <a:gd name="connsiteY2" fmla="*/ 0 h 2016162"/>
              <a:gd name="connsiteX3" fmla="*/ 7319006 w 7319006"/>
              <a:gd name="connsiteY3" fmla="*/ 109547 h 2016162"/>
              <a:gd name="connsiteX4" fmla="*/ 7319006 w 7319006"/>
              <a:gd name="connsiteY4" fmla="*/ 547724 h 2016162"/>
              <a:gd name="connsiteX5" fmla="*/ 7209459 w 7319006"/>
              <a:gd name="connsiteY5" fmla="*/ 657271 h 2016162"/>
              <a:gd name="connsiteX6" fmla="*/ 4221364 w 7319006"/>
              <a:gd name="connsiteY6" fmla="*/ 631501 h 2016162"/>
              <a:gd name="connsiteX7" fmla="*/ 4055901 w 7319006"/>
              <a:gd name="connsiteY7" fmla="*/ 741656 h 2016162"/>
              <a:gd name="connsiteX8" fmla="*/ 4073318 w 7319006"/>
              <a:gd name="connsiteY8" fmla="*/ 1876824 h 2016162"/>
              <a:gd name="connsiteX9" fmla="*/ 3925271 w 7319006"/>
              <a:gd name="connsiteY9" fmla="*/ 2016162 h 2016162"/>
              <a:gd name="connsiteX10" fmla="*/ 163168 w 7319006"/>
              <a:gd name="connsiteY10" fmla="*/ 1990036 h 2016162"/>
              <a:gd name="connsiteX11" fmla="*/ 49957 w 7319006"/>
              <a:gd name="connsiteY11" fmla="*/ 1885534 h 2016162"/>
              <a:gd name="connsiteX12" fmla="*/ 39993 w 7319006"/>
              <a:gd name="connsiteY12" fmla="*/ 1528129 h 2016162"/>
              <a:gd name="connsiteX13" fmla="*/ 215420 w 7319006"/>
              <a:gd name="connsiteY13" fmla="*/ 1450104 h 2016162"/>
              <a:gd name="connsiteX14" fmla="*/ 2080939 w 7319006"/>
              <a:gd name="connsiteY14" fmla="*/ 1460697 h 2016162"/>
              <a:gd name="connsiteX15" fmla="*/ 2225217 w 7319006"/>
              <a:gd name="connsiteY15" fmla="*/ 1371728 h 2016162"/>
              <a:gd name="connsiteX16" fmla="*/ 2206438 w 7319006"/>
              <a:gd name="connsiteY16" fmla="*/ 109547 h 2016162"/>
              <a:gd name="connsiteX0" fmla="*/ 2206438 w 7319006"/>
              <a:gd name="connsiteY0" fmla="*/ 109547 h 2016162"/>
              <a:gd name="connsiteX1" fmla="*/ 2315985 w 7319006"/>
              <a:gd name="connsiteY1" fmla="*/ 0 h 2016162"/>
              <a:gd name="connsiteX2" fmla="*/ 7209459 w 7319006"/>
              <a:gd name="connsiteY2" fmla="*/ 0 h 2016162"/>
              <a:gd name="connsiteX3" fmla="*/ 7319006 w 7319006"/>
              <a:gd name="connsiteY3" fmla="*/ 109547 h 2016162"/>
              <a:gd name="connsiteX4" fmla="*/ 7319006 w 7319006"/>
              <a:gd name="connsiteY4" fmla="*/ 547724 h 2016162"/>
              <a:gd name="connsiteX5" fmla="*/ 7209459 w 7319006"/>
              <a:gd name="connsiteY5" fmla="*/ 657271 h 2016162"/>
              <a:gd name="connsiteX6" fmla="*/ 4221364 w 7319006"/>
              <a:gd name="connsiteY6" fmla="*/ 631501 h 2016162"/>
              <a:gd name="connsiteX7" fmla="*/ 4055901 w 7319006"/>
              <a:gd name="connsiteY7" fmla="*/ 741656 h 2016162"/>
              <a:gd name="connsiteX8" fmla="*/ 4073318 w 7319006"/>
              <a:gd name="connsiteY8" fmla="*/ 1876824 h 2016162"/>
              <a:gd name="connsiteX9" fmla="*/ 3925271 w 7319006"/>
              <a:gd name="connsiteY9" fmla="*/ 2016162 h 2016162"/>
              <a:gd name="connsiteX10" fmla="*/ 163168 w 7319006"/>
              <a:gd name="connsiteY10" fmla="*/ 1990036 h 2016162"/>
              <a:gd name="connsiteX11" fmla="*/ 49957 w 7319006"/>
              <a:gd name="connsiteY11" fmla="*/ 1885534 h 2016162"/>
              <a:gd name="connsiteX12" fmla="*/ 39993 w 7319006"/>
              <a:gd name="connsiteY12" fmla="*/ 1528129 h 2016162"/>
              <a:gd name="connsiteX13" fmla="*/ 215420 w 7319006"/>
              <a:gd name="connsiteY13" fmla="*/ 1450104 h 2016162"/>
              <a:gd name="connsiteX14" fmla="*/ 2080939 w 7319006"/>
              <a:gd name="connsiteY14" fmla="*/ 1460697 h 2016162"/>
              <a:gd name="connsiteX15" fmla="*/ 2225217 w 7319006"/>
              <a:gd name="connsiteY15" fmla="*/ 1371728 h 2016162"/>
              <a:gd name="connsiteX16" fmla="*/ 2206438 w 7319006"/>
              <a:gd name="connsiteY16" fmla="*/ 109547 h 2016162"/>
              <a:gd name="connsiteX0" fmla="*/ 2206438 w 7319006"/>
              <a:gd name="connsiteY0" fmla="*/ 109547 h 2016162"/>
              <a:gd name="connsiteX1" fmla="*/ 2315985 w 7319006"/>
              <a:gd name="connsiteY1" fmla="*/ 0 h 2016162"/>
              <a:gd name="connsiteX2" fmla="*/ 7209459 w 7319006"/>
              <a:gd name="connsiteY2" fmla="*/ 0 h 2016162"/>
              <a:gd name="connsiteX3" fmla="*/ 7319006 w 7319006"/>
              <a:gd name="connsiteY3" fmla="*/ 109547 h 2016162"/>
              <a:gd name="connsiteX4" fmla="*/ 7319006 w 7319006"/>
              <a:gd name="connsiteY4" fmla="*/ 547724 h 2016162"/>
              <a:gd name="connsiteX5" fmla="*/ 7209459 w 7319006"/>
              <a:gd name="connsiteY5" fmla="*/ 657271 h 2016162"/>
              <a:gd name="connsiteX6" fmla="*/ 4221364 w 7319006"/>
              <a:gd name="connsiteY6" fmla="*/ 631501 h 2016162"/>
              <a:gd name="connsiteX7" fmla="*/ 4055901 w 7319006"/>
              <a:gd name="connsiteY7" fmla="*/ 741656 h 2016162"/>
              <a:gd name="connsiteX8" fmla="*/ 4073318 w 7319006"/>
              <a:gd name="connsiteY8" fmla="*/ 1876824 h 2016162"/>
              <a:gd name="connsiteX9" fmla="*/ 3925271 w 7319006"/>
              <a:gd name="connsiteY9" fmla="*/ 2016162 h 2016162"/>
              <a:gd name="connsiteX10" fmla="*/ 163168 w 7319006"/>
              <a:gd name="connsiteY10" fmla="*/ 1990036 h 2016162"/>
              <a:gd name="connsiteX11" fmla="*/ 49957 w 7319006"/>
              <a:gd name="connsiteY11" fmla="*/ 1885534 h 2016162"/>
              <a:gd name="connsiteX12" fmla="*/ 39993 w 7319006"/>
              <a:gd name="connsiteY12" fmla="*/ 1528129 h 2016162"/>
              <a:gd name="connsiteX13" fmla="*/ 215420 w 7319006"/>
              <a:gd name="connsiteY13" fmla="*/ 1450104 h 2016162"/>
              <a:gd name="connsiteX14" fmla="*/ 2080939 w 7319006"/>
              <a:gd name="connsiteY14" fmla="*/ 1460697 h 2016162"/>
              <a:gd name="connsiteX15" fmla="*/ 2225217 w 7319006"/>
              <a:gd name="connsiteY15" fmla="*/ 1371728 h 2016162"/>
              <a:gd name="connsiteX16" fmla="*/ 2206438 w 7319006"/>
              <a:gd name="connsiteY16" fmla="*/ 109547 h 2016162"/>
              <a:gd name="connsiteX0" fmla="*/ 2206438 w 7319006"/>
              <a:gd name="connsiteY0" fmla="*/ 109547 h 2016162"/>
              <a:gd name="connsiteX1" fmla="*/ 2315985 w 7319006"/>
              <a:gd name="connsiteY1" fmla="*/ 0 h 2016162"/>
              <a:gd name="connsiteX2" fmla="*/ 7209459 w 7319006"/>
              <a:gd name="connsiteY2" fmla="*/ 0 h 2016162"/>
              <a:gd name="connsiteX3" fmla="*/ 7319006 w 7319006"/>
              <a:gd name="connsiteY3" fmla="*/ 109547 h 2016162"/>
              <a:gd name="connsiteX4" fmla="*/ 7319006 w 7319006"/>
              <a:gd name="connsiteY4" fmla="*/ 547724 h 2016162"/>
              <a:gd name="connsiteX5" fmla="*/ 7209459 w 7319006"/>
              <a:gd name="connsiteY5" fmla="*/ 657271 h 2016162"/>
              <a:gd name="connsiteX6" fmla="*/ 4221364 w 7319006"/>
              <a:gd name="connsiteY6" fmla="*/ 631501 h 2016162"/>
              <a:gd name="connsiteX7" fmla="*/ 4055901 w 7319006"/>
              <a:gd name="connsiteY7" fmla="*/ 741656 h 2016162"/>
              <a:gd name="connsiteX8" fmla="*/ 4073318 w 7319006"/>
              <a:gd name="connsiteY8" fmla="*/ 1876824 h 2016162"/>
              <a:gd name="connsiteX9" fmla="*/ 3925271 w 7319006"/>
              <a:gd name="connsiteY9" fmla="*/ 2016162 h 2016162"/>
              <a:gd name="connsiteX10" fmla="*/ 163168 w 7319006"/>
              <a:gd name="connsiteY10" fmla="*/ 1990036 h 2016162"/>
              <a:gd name="connsiteX11" fmla="*/ 49957 w 7319006"/>
              <a:gd name="connsiteY11" fmla="*/ 1885534 h 2016162"/>
              <a:gd name="connsiteX12" fmla="*/ 39993 w 7319006"/>
              <a:gd name="connsiteY12" fmla="*/ 1528129 h 2016162"/>
              <a:gd name="connsiteX13" fmla="*/ 215420 w 7319006"/>
              <a:gd name="connsiteY13" fmla="*/ 1450104 h 2016162"/>
              <a:gd name="connsiteX14" fmla="*/ 2080939 w 7319006"/>
              <a:gd name="connsiteY14" fmla="*/ 1460697 h 2016162"/>
              <a:gd name="connsiteX15" fmla="*/ 2225217 w 7319006"/>
              <a:gd name="connsiteY15" fmla="*/ 1371728 h 2016162"/>
              <a:gd name="connsiteX16" fmla="*/ 2206438 w 7319006"/>
              <a:gd name="connsiteY16" fmla="*/ 109547 h 2016162"/>
              <a:gd name="connsiteX0" fmla="*/ 2166446 w 7279014"/>
              <a:gd name="connsiteY0" fmla="*/ 109547 h 2016162"/>
              <a:gd name="connsiteX1" fmla="*/ 2275993 w 7279014"/>
              <a:gd name="connsiteY1" fmla="*/ 0 h 2016162"/>
              <a:gd name="connsiteX2" fmla="*/ 7169467 w 7279014"/>
              <a:gd name="connsiteY2" fmla="*/ 0 h 2016162"/>
              <a:gd name="connsiteX3" fmla="*/ 7279014 w 7279014"/>
              <a:gd name="connsiteY3" fmla="*/ 109547 h 2016162"/>
              <a:gd name="connsiteX4" fmla="*/ 7279014 w 7279014"/>
              <a:gd name="connsiteY4" fmla="*/ 547724 h 2016162"/>
              <a:gd name="connsiteX5" fmla="*/ 7169467 w 7279014"/>
              <a:gd name="connsiteY5" fmla="*/ 657271 h 2016162"/>
              <a:gd name="connsiteX6" fmla="*/ 4181372 w 7279014"/>
              <a:gd name="connsiteY6" fmla="*/ 631501 h 2016162"/>
              <a:gd name="connsiteX7" fmla="*/ 4015909 w 7279014"/>
              <a:gd name="connsiteY7" fmla="*/ 741656 h 2016162"/>
              <a:gd name="connsiteX8" fmla="*/ 4033326 w 7279014"/>
              <a:gd name="connsiteY8" fmla="*/ 1876824 h 2016162"/>
              <a:gd name="connsiteX9" fmla="*/ 3885279 w 7279014"/>
              <a:gd name="connsiteY9" fmla="*/ 2016162 h 2016162"/>
              <a:gd name="connsiteX10" fmla="*/ 123176 w 7279014"/>
              <a:gd name="connsiteY10" fmla="*/ 1990036 h 2016162"/>
              <a:gd name="connsiteX11" fmla="*/ 9965 w 7279014"/>
              <a:gd name="connsiteY11" fmla="*/ 1885534 h 2016162"/>
              <a:gd name="connsiteX12" fmla="*/ 1 w 7279014"/>
              <a:gd name="connsiteY12" fmla="*/ 1528129 h 2016162"/>
              <a:gd name="connsiteX13" fmla="*/ 175428 w 7279014"/>
              <a:gd name="connsiteY13" fmla="*/ 1450104 h 2016162"/>
              <a:gd name="connsiteX14" fmla="*/ 2040947 w 7279014"/>
              <a:gd name="connsiteY14" fmla="*/ 1460697 h 2016162"/>
              <a:gd name="connsiteX15" fmla="*/ 2185225 w 7279014"/>
              <a:gd name="connsiteY15" fmla="*/ 1371728 h 2016162"/>
              <a:gd name="connsiteX16" fmla="*/ 2166446 w 7279014"/>
              <a:gd name="connsiteY16" fmla="*/ 109547 h 2016162"/>
              <a:gd name="connsiteX0" fmla="*/ 2166446 w 7279014"/>
              <a:gd name="connsiteY0" fmla="*/ 109547 h 2016162"/>
              <a:gd name="connsiteX1" fmla="*/ 2275993 w 7279014"/>
              <a:gd name="connsiteY1" fmla="*/ 0 h 2016162"/>
              <a:gd name="connsiteX2" fmla="*/ 7169467 w 7279014"/>
              <a:gd name="connsiteY2" fmla="*/ 0 h 2016162"/>
              <a:gd name="connsiteX3" fmla="*/ 7279014 w 7279014"/>
              <a:gd name="connsiteY3" fmla="*/ 109547 h 2016162"/>
              <a:gd name="connsiteX4" fmla="*/ 7279014 w 7279014"/>
              <a:gd name="connsiteY4" fmla="*/ 547724 h 2016162"/>
              <a:gd name="connsiteX5" fmla="*/ 7169467 w 7279014"/>
              <a:gd name="connsiteY5" fmla="*/ 657271 h 2016162"/>
              <a:gd name="connsiteX6" fmla="*/ 4181372 w 7279014"/>
              <a:gd name="connsiteY6" fmla="*/ 631501 h 2016162"/>
              <a:gd name="connsiteX7" fmla="*/ 4015909 w 7279014"/>
              <a:gd name="connsiteY7" fmla="*/ 741656 h 2016162"/>
              <a:gd name="connsiteX8" fmla="*/ 4033326 w 7279014"/>
              <a:gd name="connsiteY8" fmla="*/ 1876824 h 2016162"/>
              <a:gd name="connsiteX9" fmla="*/ 3885279 w 7279014"/>
              <a:gd name="connsiteY9" fmla="*/ 2016162 h 2016162"/>
              <a:gd name="connsiteX10" fmla="*/ 123176 w 7279014"/>
              <a:gd name="connsiteY10" fmla="*/ 1990036 h 2016162"/>
              <a:gd name="connsiteX11" fmla="*/ 9965 w 7279014"/>
              <a:gd name="connsiteY11" fmla="*/ 1885534 h 2016162"/>
              <a:gd name="connsiteX12" fmla="*/ 1 w 7279014"/>
              <a:gd name="connsiteY12" fmla="*/ 1528129 h 2016162"/>
              <a:gd name="connsiteX13" fmla="*/ 175428 w 7279014"/>
              <a:gd name="connsiteY13" fmla="*/ 1450104 h 2016162"/>
              <a:gd name="connsiteX14" fmla="*/ 2040947 w 7279014"/>
              <a:gd name="connsiteY14" fmla="*/ 1460697 h 2016162"/>
              <a:gd name="connsiteX15" fmla="*/ 2185225 w 7279014"/>
              <a:gd name="connsiteY15" fmla="*/ 1371728 h 2016162"/>
              <a:gd name="connsiteX16" fmla="*/ 2166446 w 7279014"/>
              <a:gd name="connsiteY16" fmla="*/ 109547 h 2016162"/>
              <a:gd name="connsiteX0" fmla="*/ 2166446 w 7279014"/>
              <a:gd name="connsiteY0" fmla="*/ 109547 h 2016162"/>
              <a:gd name="connsiteX1" fmla="*/ 2275993 w 7279014"/>
              <a:gd name="connsiteY1" fmla="*/ 0 h 2016162"/>
              <a:gd name="connsiteX2" fmla="*/ 7169467 w 7279014"/>
              <a:gd name="connsiteY2" fmla="*/ 0 h 2016162"/>
              <a:gd name="connsiteX3" fmla="*/ 7279014 w 7279014"/>
              <a:gd name="connsiteY3" fmla="*/ 109547 h 2016162"/>
              <a:gd name="connsiteX4" fmla="*/ 7279014 w 7279014"/>
              <a:gd name="connsiteY4" fmla="*/ 547724 h 2016162"/>
              <a:gd name="connsiteX5" fmla="*/ 7169467 w 7279014"/>
              <a:gd name="connsiteY5" fmla="*/ 657271 h 2016162"/>
              <a:gd name="connsiteX6" fmla="*/ 4181372 w 7279014"/>
              <a:gd name="connsiteY6" fmla="*/ 631501 h 2016162"/>
              <a:gd name="connsiteX7" fmla="*/ 4015909 w 7279014"/>
              <a:gd name="connsiteY7" fmla="*/ 741656 h 2016162"/>
              <a:gd name="connsiteX8" fmla="*/ 4033326 w 7279014"/>
              <a:gd name="connsiteY8" fmla="*/ 1876824 h 2016162"/>
              <a:gd name="connsiteX9" fmla="*/ 3885279 w 7279014"/>
              <a:gd name="connsiteY9" fmla="*/ 2016162 h 2016162"/>
              <a:gd name="connsiteX10" fmla="*/ 123176 w 7279014"/>
              <a:gd name="connsiteY10" fmla="*/ 1990036 h 2016162"/>
              <a:gd name="connsiteX11" fmla="*/ 3141 w 7279014"/>
              <a:gd name="connsiteY11" fmla="*/ 1885534 h 2016162"/>
              <a:gd name="connsiteX12" fmla="*/ 1 w 7279014"/>
              <a:gd name="connsiteY12" fmla="*/ 1528129 h 2016162"/>
              <a:gd name="connsiteX13" fmla="*/ 175428 w 7279014"/>
              <a:gd name="connsiteY13" fmla="*/ 1450104 h 2016162"/>
              <a:gd name="connsiteX14" fmla="*/ 2040947 w 7279014"/>
              <a:gd name="connsiteY14" fmla="*/ 1460697 h 2016162"/>
              <a:gd name="connsiteX15" fmla="*/ 2185225 w 7279014"/>
              <a:gd name="connsiteY15" fmla="*/ 1371728 h 2016162"/>
              <a:gd name="connsiteX16" fmla="*/ 2166446 w 7279014"/>
              <a:gd name="connsiteY16" fmla="*/ 109547 h 2016162"/>
              <a:gd name="connsiteX0" fmla="*/ 2171635 w 7284203"/>
              <a:gd name="connsiteY0" fmla="*/ 109547 h 2016162"/>
              <a:gd name="connsiteX1" fmla="*/ 2281182 w 7284203"/>
              <a:gd name="connsiteY1" fmla="*/ 0 h 2016162"/>
              <a:gd name="connsiteX2" fmla="*/ 7174656 w 7284203"/>
              <a:gd name="connsiteY2" fmla="*/ 0 h 2016162"/>
              <a:gd name="connsiteX3" fmla="*/ 7284203 w 7284203"/>
              <a:gd name="connsiteY3" fmla="*/ 109547 h 2016162"/>
              <a:gd name="connsiteX4" fmla="*/ 7284203 w 7284203"/>
              <a:gd name="connsiteY4" fmla="*/ 547724 h 2016162"/>
              <a:gd name="connsiteX5" fmla="*/ 7174656 w 7284203"/>
              <a:gd name="connsiteY5" fmla="*/ 657271 h 2016162"/>
              <a:gd name="connsiteX6" fmla="*/ 4186561 w 7284203"/>
              <a:gd name="connsiteY6" fmla="*/ 631501 h 2016162"/>
              <a:gd name="connsiteX7" fmla="*/ 4021098 w 7284203"/>
              <a:gd name="connsiteY7" fmla="*/ 741656 h 2016162"/>
              <a:gd name="connsiteX8" fmla="*/ 4038515 w 7284203"/>
              <a:gd name="connsiteY8" fmla="*/ 1876824 h 2016162"/>
              <a:gd name="connsiteX9" fmla="*/ 3890468 w 7284203"/>
              <a:gd name="connsiteY9" fmla="*/ 2016162 h 2016162"/>
              <a:gd name="connsiteX10" fmla="*/ 128365 w 7284203"/>
              <a:gd name="connsiteY10" fmla="*/ 1990036 h 2016162"/>
              <a:gd name="connsiteX11" fmla="*/ 1506 w 7284203"/>
              <a:gd name="connsiteY11" fmla="*/ 1885534 h 2016162"/>
              <a:gd name="connsiteX12" fmla="*/ 5190 w 7284203"/>
              <a:gd name="connsiteY12" fmla="*/ 1528129 h 2016162"/>
              <a:gd name="connsiteX13" fmla="*/ 180617 w 7284203"/>
              <a:gd name="connsiteY13" fmla="*/ 1450104 h 2016162"/>
              <a:gd name="connsiteX14" fmla="*/ 2046136 w 7284203"/>
              <a:gd name="connsiteY14" fmla="*/ 1460697 h 2016162"/>
              <a:gd name="connsiteX15" fmla="*/ 2190414 w 7284203"/>
              <a:gd name="connsiteY15" fmla="*/ 1371728 h 2016162"/>
              <a:gd name="connsiteX16" fmla="*/ 2171635 w 7284203"/>
              <a:gd name="connsiteY16" fmla="*/ 109547 h 2016162"/>
              <a:gd name="connsiteX0" fmla="*/ 2166446 w 7279014"/>
              <a:gd name="connsiteY0" fmla="*/ 109547 h 2016162"/>
              <a:gd name="connsiteX1" fmla="*/ 2275993 w 7279014"/>
              <a:gd name="connsiteY1" fmla="*/ 0 h 2016162"/>
              <a:gd name="connsiteX2" fmla="*/ 7169467 w 7279014"/>
              <a:gd name="connsiteY2" fmla="*/ 0 h 2016162"/>
              <a:gd name="connsiteX3" fmla="*/ 7279014 w 7279014"/>
              <a:gd name="connsiteY3" fmla="*/ 109547 h 2016162"/>
              <a:gd name="connsiteX4" fmla="*/ 7279014 w 7279014"/>
              <a:gd name="connsiteY4" fmla="*/ 547724 h 2016162"/>
              <a:gd name="connsiteX5" fmla="*/ 7169467 w 7279014"/>
              <a:gd name="connsiteY5" fmla="*/ 657271 h 2016162"/>
              <a:gd name="connsiteX6" fmla="*/ 4181372 w 7279014"/>
              <a:gd name="connsiteY6" fmla="*/ 631501 h 2016162"/>
              <a:gd name="connsiteX7" fmla="*/ 4015909 w 7279014"/>
              <a:gd name="connsiteY7" fmla="*/ 741656 h 2016162"/>
              <a:gd name="connsiteX8" fmla="*/ 4033326 w 7279014"/>
              <a:gd name="connsiteY8" fmla="*/ 1876824 h 2016162"/>
              <a:gd name="connsiteX9" fmla="*/ 3885279 w 7279014"/>
              <a:gd name="connsiteY9" fmla="*/ 2016162 h 2016162"/>
              <a:gd name="connsiteX10" fmla="*/ 123176 w 7279014"/>
              <a:gd name="connsiteY10" fmla="*/ 1990036 h 2016162"/>
              <a:gd name="connsiteX11" fmla="*/ 3141 w 7279014"/>
              <a:gd name="connsiteY11" fmla="*/ 1878710 h 2016162"/>
              <a:gd name="connsiteX12" fmla="*/ 1 w 7279014"/>
              <a:gd name="connsiteY12" fmla="*/ 1528129 h 2016162"/>
              <a:gd name="connsiteX13" fmla="*/ 175428 w 7279014"/>
              <a:gd name="connsiteY13" fmla="*/ 1450104 h 2016162"/>
              <a:gd name="connsiteX14" fmla="*/ 2040947 w 7279014"/>
              <a:gd name="connsiteY14" fmla="*/ 1460697 h 2016162"/>
              <a:gd name="connsiteX15" fmla="*/ 2185225 w 7279014"/>
              <a:gd name="connsiteY15" fmla="*/ 1371728 h 2016162"/>
              <a:gd name="connsiteX16" fmla="*/ 2166446 w 7279014"/>
              <a:gd name="connsiteY16" fmla="*/ 109547 h 2016162"/>
              <a:gd name="connsiteX0" fmla="*/ 2166446 w 7279014"/>
              <a:gd name="connsiteY0" fmla="*/ 109547 h 2016162"/>
              <a:gd name="connsiteX1" fmla="*/ 2275993 w 7279014"/>
              <a:gd name="connsiteY1" fmla="*/ 0 h 2016162"/>
              <a:gd name="connsiteX2" fmla="*/ 7169467 w 7279014"/>
              <a:gd name="connsiteY2" fmla="*/ 0 h 2016162"/>
              <a:gd name="connsiteX3" fmla="*/ 7279014 w 7279014"/>
              <a:gd name="connsiteY3" fmla="*/ 109547 h 2016162"/>
              <a:gd name="connsiteX4" fmla="*/ 7279014 w 7279014"/>
              <a:gd name="connsiteY4" fmla="*/ 547724 h 2016162"/>
              <a:gd name="connsiteX5" fmla="*/ 7169467 w 7279014"/>
              <a:gd name="connsiteY5" fmla="*/ 657271 h 2016162"/>
              <a:gd name="connsiteX6" fmla="*/ 4181372 w 7279014"/>
              <a:gd name="connsiteY6" fmla="*/ 631501 h 2016162"/>
              <a:gd name="connsiteX7" fmla="*/ 4015909 w 7279014"/>
              <a:gd name="connsiteY7" fmla="*/ 741656 h 2016162"/>
              <a:gd name="connsiteX8" fmla="*/ 4033326 w 7279014"/>
              <a:gd name="connsiteY8" fmla="*/ 1876824 h 2016162"/>
              <a:gd name="connsiteX9" fmla="*/ 3885279 w 7279014"/>
              <a:gd name="connsiteY9" fmla="*/ 2016162 h 2016162"/>
              <a:gd name="connsiteX10" fmla="*/ 123176 w 7279014"/>
              <a:gd name="connsiteY10" fmla="*/ 1990036 h 2016162"/>
              <a:gd name="connsiteX11" fmla="*/ 3141 w 7279014"/>
              <a:gd name="connsiteY11" fmla="*/ 1878710 h 2016162"/>
              <a:gd name="connsiteX12" fmla="*/ 1 w 7279014"/>
              <a:gd name="connsiteY12" fmla="*/ 1528129 h 2016162"/>
              <a:gd name="connsiteX13" fmla="*/ 175428 w 7279014"/>
              <a:gd name="connsiteY13" fmla="*/ 1429632 h 2016162"/>
              <a:gd name="connsiteX14" fmla="*/ 2040947 w 7279014"/>
              <a:gd name="connsiteY14" fmla="*/ 1460697 h 2016162"/>
              <a:gd name="connsiteX15" fmla="*/ 2185225 w 7279014"/>
              <a:gd name="connsiteY15" fmla="*/ 1371728 h 2016162"/>
              <a:gd name="connsiteX16" fmla="*/ 2166446 w 7279014"/>
              <a:gd name="connsiteY16" fmla="*/ 109547 h 2016162"/>
              <a:gd name="connsiteX0" fmla="*/ 2206438 w 7319006"/>
              <a:gd name="connsiteY0" fmla="*/ 109547 h 2016162"/>
              <a:gd name="connsiteX1" fmla="*/ 2315985 w 7319006"/>
              <a:gd name="connsiteY1" fmla="*/ 0 h 2016162"/>
              <a:gd name="connsiteX2" fmla="*/ 7209459 w 7319006"/>
              <a:gd name="connsiteY2" fmla="*/ 0 h 2016162"/>
              <a:gd name="connsiteX3" fmla="*/ 7319006 w 7319006"/>
              <a:gd name="connsiteY3" fmla="*/ 109547 h 2016162"/>
              <a:gd name="connsiteX4" fmla="*/ 7319006 w 7319006"/>
              <a:gd name="connsiteY4" fmla="*/ 547724 h 2016162"/>
              <a:gd name="connsiteX5" fmla="*/ 7209459 w 7319006"/>
              <a:gd name="connsiteY5" fmla="*/ 657271 h 2016162"/>
              <a:gd name="connsiteX6" fmla="*/ 4221364 w 7319006"/>
              <a:gd name="connsiteY6" fmla="*/ 631501 h 2016162"/>
              <a:gd name="connsiteX7" fmla="*/ 4055901 w 7319006"/>
              <a:gd name="connsiteY7" fmla="*/ 741656 h 2016162"/>
              <a:gd name="connsiteX8" fmla="*/ 4073318 w 7319006"/>
              <a:gd name="connsiteY8" fmla="*/ 1876824 h 2016162"/>
              <a:gd name="connsiteX9" fmla="*/ 3925271 w 7319006"/>
              <a:gd name="connsiteY9" fmla="*/ 2016162 h 2016162"/>
              <a:gd name="connsiteX10" fmla="*/ 163168 w 7319006"/>
              <a:gd name="connsiteY10" fmla="*/ 1990036 h 2016162"/>
              <a:gd name="connsiteX11" fmla="*/ 43133 w 7319006"/>
              <a:gd name="connsiteY11" fmla="*/ 1878710 h 2016162"/>
              <a:gd name="connsiteX12" fmla="*/ 39993 w 7319006"/>
              <a:gd name="connsiteY12" fmla="*/ 1528129 h 2016162"/>
              <a:gd name="connsiteX13" fmla="*/ 215420 w 7319006"/>
              <a:gd name="connsiteY13" fmla="*/ 1429632 h 2016162"/>
              <a:gd name="connsiteX14" fmla="*/ 2080939 w 7319006"/>
              <a:gd name="connsiteY14" fmla="*/ 1440225 h 2016162"/>
              <a:gd name="connsiteX15" fmla="*/ 2225217 w 7319006"/>
              <a:gd name="connsiteY15" fmla="*/ 1371728 h 2016162"/>
              <a:gd name="connsiteX16" fmla="*/ 2206438 w 7319006"/>
              <a:gd name="connsiteY16" fmla="*/ 109547 h 2016162"/>
              <a:gd name="connsiteX0" fmla="*/ 2206438 w 7319006"/>
              <a:gd name="connsiteY0" fmla="*/ 109547 h 2016162"/>
              <a:gd name="connsiteX1" fmla="*/ 2315985 w 7319006"/>
              <a:gd name="connsiteY1" fmla="*/ 0 h 2016162"/>
              <a:gd name="connsiteX2" fmla="*/ 7209459 w 7319006"/>
              <a:gd name="connsiteY2" fmla="*/ 0 h 2016162"/>
              <a:gd name="connsiteX3" fmla="*/ 7319006 w 7319006"/>
              <a:gd name="connsiteY3" fmla="*/ 109547 h 2016162"/>
              <a:gd name="connsiteX4" fmla="*/ 7319006 w 7319006"/>
              <a:gd name="connsiteY4" fmla="*/ 547724 h 2016162"/>
              <a:gd name="connsiteX5" fmla="*/ 7209459 w 7319006"/>
              <a:gd name="connsiteY5" fmla="*/ 657271 h 2016162"/>
              <a:gd name="connsiteX6" fmla="*/ 4221364 w 7319006"/>
              <a:gd name="connsiteY6" fmla="*/ 631501 h 2016162"/>
              <a:gd name="connsiteX7" fmla="*/ 4055901 w 7319006"/>
              <a:gd name="connsiteY7" fmla="*/ 741656 h 2016162"/>
              <a:gd name="connsiteX8" fmla="*/ 4073318 w 7319006"/>
              <a:gd name="connsiteY8" fmla="*/ 1876824 h 2016162"/>
              <a:gd name="connsiteX9" fmla="*/ 3925271 w 7319006"/>
              <a:gd name="connsiteY9" fmla="*/ 2016162 h 2016162"/>
              <a:gd name="connsiteX10" fmla="*/ 163168 w 7319006"/>
              <a:gd name="connsiteY10" fmla="*/ 1990036 h 2016162"/>
              <a:gd name="connsiteX11" fmla="*/ 43133 w 7319006"/>
              <a:gd name="connsiteY11" fmla="*/ 1878710 h 2016162"/>
              <a:gd name="connsiteX12" fmla="*/ 39993 w 7319006"/>
              <a:gd name="connsiteY12" fmla="*/ 1528129 h 2016162"/>
              <a:gd name="connsiteX13" fmla="*/ 215420 w 7319006"/>
              <a:gd name="connsiteY13" fmla="*/ 1429632 h 2016162"/>
              <a:gd name="connsiteX14" fmla="*/ 2080939 w 7319006"/>
              <a:gd name="connsiteY14" fmla="*/ 1433401 h 2016162"/>
              <a:gd name="connsiteX15" fmla="*/ 2225217 w 7319006"/>
              <a:gd name="connsiteY15" fmla="*/ 1371728 h 2016162"/>
              <a:gd name="connsiteX16" fmla="*/ 2206438 w 7319006"/>
              <a:gd name="connsiteY16" fmla="*/ 109547 h 2016162"/>
              <a:gd name="connsiteX0" fmla="*/ 2206438 w 7319006"/>
              <a:gd name="connsiteY0" fmla="*/ 109547 h 2016162"/>
              <a:gd name="connsiteX1" fmla="*/ 2315985 w 7319006"/>
              <a:gd name="connsiteY1" fmla="*/ 0 h 2016162"/>
              <a:gd name="connsiteX2" fmla="*/ 7209459 w 7319006"/>
              <a:gd name="connsiteY2" fmla="*/ 0 h 2016162"/>
              <a:gd name="connsiteX3" fmla="*/ 7319006 w 7319006"/>
              <a:gd name="connsiteY3" fmla="*/ 109547 h 2016162"/>
              <a:gd name="connsiteX4" fmla="*/ 7319006 w 7319006"/>
              <a:gd name="connsiteY4" fmla="*/ 547724 h 2016162"/>
              <a:gd name="connsiteX5" fmla="*/ 7209459 w 7319006"/>
              <a:gd name="connsiteY5" fmla="*/ 657271 h 2016162"/>
              <a:gd name="connsiteX6" fmla="*/ 4221364 w 7319006"/>
              <a:gd name="connsiteY6" fmla="*/ 631501 h 2016162"/>
              <a:gd name="connsiteX7" fmla="*/ 4055901 w 7319006"/>
              <a:gd name="connsiteY7" fmla="*/ 741656 h 2016162"/>
              <a:gd name="connsiteX8" fmla="*/ 4073318 w 7319006"/>
              <a:gd name="connsiteY8" fmla="*/ 1876824 h 2016162"/>
              <a:gd name="connsiteX9" fmla="*/ 3925271 w 7319006"/>
              <a:gd name="connsiteY9" fmla="*/ 2016162 h 2016162"/>
              <a:gd name="connsiteX10" fmla="*/ 163168 w 7319006"/>
              <a:gd name="connsiteY10" fmla="*/ 1990036 h 2016162"/>
              <a:gd name="connsiteX11" fmla="*/ 43133 w 7319006"/>
              <a:gd name="connsiteY11" fmla="*/ 1878710 h 2016162"/>
              <a:gd name="connsiteX12" fmla="*/ 39993 w 7319006"/>
              <a:gd name="connsiteY12" fmla="*/ 1528129 h 2016162"/>
              <a:gd name="connsiteX13" fmla="*/ 215420 w 7319006"/>
              <a:gd name="connsiteY13" fmla="*/ 1429632 h 2016162"/>
              <a:gd name="connsiteX14" fmla="*/ 2080939 w 7319006"/>
              <a:gd name="connsiteY14" fmla="*/ 1447049 h 2016162"/>
              <a:gd name="connsiteX15" fmla="*/ 2225217 w 7319006"/>
              <a:gd name="connsiteY15" fmla="*/ 1371728 h 2016162"/>
              <a:gd name="connsiteX16" fmla="*/ 2206438 w 7319006"/>
              <a:gd name="connsiteY16" fmla="*/ 109547 h 2016162"/>
              <a:gd name="connsiteX0" fmla="*/ 2206438 w 7319006"/>
              <a:gd name="connsiteY0" fmla="*/ 109547 h 2016162"/>
              <a:gd name="connsiteX1" fmla="*/ 2315985 w 7319006"/>
              <a:gd name="connsiteY1" fmla="*/ 0 h 2016162"/>
              <a:gd name="connsiteX2" fmla="*/ 7209459 w 7319006"/>
              <a:gd name="connsiteY2" fmla="*/ 0 h 2016162"/>
              <a:gd name="connsiteX3" fmla="*/ 7319006 w 7319006"/>
              <a:gd name="connsiteY3" fmla="*/ 109547 h 2016162"/>
              <a:gd name="connsiteX4" fmla="*/ 7319006 w 7319006"/>
              <a:gd name="connsiteY4" fmla="*/ 547724 h 2016162"/>
              <a:gd name="connsiteX5" fmla="*/ 7209459 w 7319006"/>
              <a:gd name="connsiteY5" fmla="*/ 657271 h 2016162"/>
              <a:gd name="connsiteX6" fmla="*/ 4221364 w 7319006"/>
              <a:gd name="connsiteY6" fmla="*/ 631501 h 2016162"/>
              <a:gd name="connsiteX7" fmla="*/ 4055901 w 7319006"/>
              <a:gd name="connsiteY7" fmla="*/ 741656 h 2016162"/>
              <a:gd name="connsiteX8" fmla="*/ 4073318 w 7319006"/>
              <a:gd name="connsiteY8" fmla="*/ 1876824 h 2016162"/>
              <a:gd name="connsiteX9" fmla="*/ 3925271 w 7319006"/>
              <a:gd name="connsiteY9" fmla="*/ 2016162 h 2016162"/>
              <a:gd name="connsiteX10" fmla="*/ 163168 w 7319006"/>
              <a:gd name="connsiteY10" fmla="*/ 1990036 h 2016162"/>
              <a:gd name="connsiteX11" fmla="*/ 43133 w 7319006"/>
              <a:gd name="connsiteY11" fmla="*/ 1878710 h 2016162"/>
              <a:gd name="connsiteX12" fmla="*/ 39993 w 7319006"/>
              <a:gd name="connsiteY12" fmla="*/ 1528129 h 2016162"/>
              <a:gd name="connsiteX13" fmla="*/ 215420 w 7319006"/>
              <a:gd name="connsiteY13" fmla="*/ 1429632 h 2016162"/>
              <a:gd name="connsiteX14" fmla="*/ 2080939 w 7319006"/>
              <a:gd name="connsiteY14" fmla="*/ 1419754 h 2016162"/>
              <a:gd name="connsiteX15" fmla="*/ 2225217 w 7319006"/>
              <a:gd name="connsiteY15" fmla="*/ 1371728 h 2016162"/>
              <a:gd name="connsiteX16" fmla="*/ 2206438 w 7319006"/>
              <a:gd name="connsiteY16" fmla="*/ 109547 h 2016162"/>
              <a:gd name="connsiteX0" fmla="*/ 2206438 w 7319006"/>
              <a:gd name="connsiteY0" fmla="*/ 109547 h 2016162"/>
              <a:gd name="connsiteX1" fmla="*/ 2315985 w 7319006"/>
              <a:gd name="connsiteY1" fmla="*/ 0 h 2016162"/>
              <a:gd name="connsiteX2" fmla="*/ 7209459 w 7319006"/>
              <a:gd name="connsiteY2" fmla="*/ 0 h 2016162"/>
              <a:gd name="connsiteX3" fmla="*/ 7319006 w 7319006"/>
              <a:gd name="connsiteY3" fmla="*/ 109547 h 2016162"/>
              <a:gd name="connsiteX4" fmla="*/ 7319006 w 7319006"/>
              <a:gd name="connsiteY4" fmla="*/ 547724 h 2016162"/>
              <a:gd name="connsiteX5" fmla="*/ 7209459 w 7319006"/>
              <a:gd name="connsiteY5" fmla="*/ 657271 h 2016162"/>
              <a:gd name="connsiteX6" fmla="*/ 4221364 w 7319006"/>
              <a:gd name="connsiteY6" fmla="*/ 631501 h 2016162"/>
              <a:gd name="connsiteX7" fmla="*/ 4055901 w 7319006"/>
              <a:gd name="connsiteY7" fmla="*/ 741656 h 2016162"/>
              <a:gd name="connsiteX8" fmla="*/ 4073318 w 7319006"/>
              <a:gd name="connsiteY8" fmla="*/ 1876824 h 2016162"/>
              <a:gd name="connsiteX9" fmla="*/ 3925271 w 7319006"/>
              <a:gd name="connsiteY9" fmla="*/ 2016162 h 2016162"/>
              <a:gd name="connsiteX10" fmla="*/ 163168 w 7319006"/>
              <a:gd name="connsiteY10" fmla="*/ 1990036 h 2016162"/>
              <a:gd name="connsiteX11" fmla="*/ 43133 w 7319006"/>
              <a:gd name="connsiteY11" fmla="*/ 1878710 h 2016162"/>
              <a:gd name="connsiteX12" fmla="*/ 39993 w 7319006"/>
              <a:gd name="connsiteY12" fmla="*/ 1528129 h 2016162"/>
              <a:gd name="connsiteX13" fmla="*/ 215420 w 7319006"/>
              <a:gd name="connsiteY13" fmla="*/ 1429632 h 2016162"/>
              <a:gd name="connsiteX14" fmla="*/ 2080939 w 7319006"/>
              <a:gd name="connsiteY14" fmla="*/ 1433401 h 2016162"/>
              <a:gd name="connsiteX15" fmla="*/ 2225217 w 7319006"/>
              <a:gd name="connsiteY15" fmla="*/ 1371728 h 2016162"/>
              <a:gd name="connsiteX16" fmla="*/ 2206438 w 7319006"/>
              <a:gd name="connsiteY16" fmla="*/ 109547 h 2016162"/>
              <a:gd name="connsiteX0" fmla="*/ 2206438 w 7319006"/>
              <a:gd name="connsiteY0" fmla="*/ 109547 h 2016162"/>
              <a:gd name="connsiteX1" fmla="*/ 2315985 w 7319006"/>
              <a:gd name="connsiteY1" fmla="*/ 0 h 2016162"/>
              <a:gd name="connsiteX2" fmla="*/ 7209459 w 7319006"/>
              <a:gd name="connsiteY2" fmla="*/ 0 h 2016162"/>
              <a:gd name="connsiteX3" fmla="*/ 7319006 w 7319006"/>
              <a:gd name="connsiteY3" fmla="*/ 109547 h 2016162"/>
              <a:gd name="connsiteX4" fmla="*/ 7319006 w 7319006"/>
              <a:gd name="connsiteY4" fmla="*/ 547724 h 2016162"/>
              <a:gd name="connsiteX5" fmla="*/ 7209459 w 7319006"/>
              <a:gd name="connsiteY5" fmla="*/ 657271 h 2016162"/>
              <a:gd name="connsiteX6" fmla="*/ 4221364 w 7319006"/>
              <a:gd name="connsiteY6" fmla="*/ 631501 h 2016162"/>
              <a:gd name="connsiteX7" fmla="*/ 4055901 w 7319006"/>
              <a:gd name="connsiteY7" fmla="*/ 741656 h 2016162"/>
              <a:gd name="connsiteX8" fmla="*/ 4073318 w 7319006"/>
              <a:gd name="connsiteY8" fmla="*/ 1876824 h 2016162"/>
              <a:gd name="connsiteX9" fmla="*/ 3925271 w 7319006"/>
              <a:gd name="connsiteY9" fmla="*/ 2016162 h 2016162"/>
              <a:gd name="connsiteX10" fmla="*/ 163168 w 7319006"/>
              <a:gd name="connsiteY10" fmla="*/ 1990036 h 2016162"/>
              <a:gd name="connsiteX11" fmla="*/ 43133 w 7319006"/>
              <a:gd name="connsiteY11" fmla="*/ 1878710 h 2016162"/>
              <a:gd name="connsiteX12" fmla="*/ 39993 w 7319006"/>
              <a:gd name="connsiteY12" fmla="*/ 1528129 h 2016162"/>
              <a:gd name="connsiteX13" fmla="*/ 215420 w 7319006"/>
              <a:gd name="connsiteY13" fmla="*/ 1429632 h 2016162"/>
              <a:gd name="connsiteX14" fmla="*/ 2080939 w 7319006"/>
              <a:gd name="connsiteY14" fmla="*/ 1453873 h 2016162"/>
              <a:gd name="connsiteX15" fmla="*/ 2225217 w 7319006"/>
              <a:gd name="connsiteY15" fmla="*/ 1371728 h 2016162"/>
              <a:gd name="connsiteX16" fmla="*/ 2206438 w 7319006"/>
              <a:gd name="connsiteY16" fmla="*/ 109547 h 2016162"/>
              <a:gd name="connsiteX0" fmla="*/ 2206438 w 7319006"/>
              <a:gd name="connsiteY0" fmla="*/ 109547 h 2016162"/>
              <a:gd name="connsiteX1" fmla="*/ 2315985 w 7319006"/>
              <a:gd name="connsiteY1" fmla="*/ 0 h 2016162"/>
              <a:gd name="connsiteX2" fmla="*/ 7209459 w 7319006"/>
              <a:gd name="connsiteY2" fmla="*/ 0 h 2016162"/>
              <a:gd name="connsiteX3" fmla="*/ 7319006 w 7319006"/>
              <a:gd name="connsiteY3" fmla="*/ 109547 h 2016162"/>
              <a:gd name="connsiteX4" fmla="*/ 7319006 w 7319006"/>
              <a:gd name="connsiteY4" fmla="*/ 547724 h 2016162"/>
              <a:gd name="connsiteX5" fmla="*/ 7209459 w 7319006"/>
              <a:gd name="connsiteY5" fmla="*/ 657271 h 2016162"/>
              <a:gd name="connsiteX6" fmla="*/ 4221364 w 7319006"/>
              <a:gd name="connsiteY6" fmla="*/ 631501 h 2016162"/>
              <a:gd name="connsiteX7" fmla="*/ 4055901 w 7319006"/>
              <a:gd name="connsiteY7" fmla="*/ 741656 h 2016162"/>
              <a:gd name="connsiteX8" fmla="*/ 4073318 w 7319006"/>
              <a:gd name="connsiteY8" fmla="*/ 1876824 h 2016162"/>
              <a:gd name="connsiteX9" fmla="*/ 3925271 w 7319006"/>
              <a:gd name="connsiteY9" fmla="*/ 2016162 h 2016162"/>
              <a:gd name="connsiteX10" fmla="*/ 163168 w 7319006"/>
              <a:gd name="connsiteY10" fmla="*/ 1990036 h 2016162"/>
              <a:gd name="connsiteX11" fmla="*/ 43133 w 7319006"/>
              <a:gd name="connsiteY11" fmla="*/ 1878710 h 2016162"/>
              <a:gd name="connsiteX12" fmla="*/ 39993 w 7319006"/>
              <a:gd name="connsiteY12" fmla="*/ 1528129 h 2016162"/>
              <a:gd name="connsiteX13" fmla="*/ 215420 w 7319006"/>
              <a:gd name="connsiteY13" fmla="*/ 1443280 h 2016162"/>
              <a:gd name="connsiteX14" fmla="*/ 2080939 w 7319006"/>
              <a:gd name="connsiteY14" fmla="*/ 1453873 h 2016162"/>
              <a:gd name="connsiteX15" fmla="*/ 2225217 w 7319006"/>
              <a:gd name="connsiteY15" fmla="*/ 1371728 h 2016162"/>
              <a:gd name="connsiteX16" fmla="*/ 2206438 w 7319006"/>
              <a:gd name="connsiteY16" fmla="*/ 109547 h 2016162"/>
              <a:gd name="connsiteX0" fmla="*/ 2206521 w 7319089"/>
              <a:gd name="connsiteY0" fmla="*/ 109547 h 2016162"/>
              <a:gd name="connsiteX1" fmla="*/ 2316068 w 7319089"/>
              <a:gd name="connsiteY1" fmla="*/ 0 h 2016162"/>
              <a:gd name="connsiteX2" fmla="*/ 7209542 w 7319089"/>
              <a:gd name="connsiteY2" fmla="*/ 0 h 2016162"/>
              <a:gd name="connsiteX3" fmla="*/ 7319089 w 7319089"/>
              <a:gd name="connsiteY3" fmla="*/ 109547 h 2016162"/>
              <a:gd name="connsiteX4" fmla="*/ 7319089 w 7319089"/>
              <a:gd name="connsiteY4" fmla="*/ 547724 h 2016162"/>
              <a:gd name="connsiteX5" fmla="*/ 7209542 w 7319089"/>
              <a:gd name="connsiteY5" fmla="*/ 657271 h 2016162"/>
              <a:gd name="connsiteX6" fmla="*/ 4221447 w 7319089"/>
              <a:gd name="connsiteY6" fmla="*/ 631501 h 2016162"/>
              <a:gd name="connsiteX7" fmla="*/ 4055984 w 7319089"/>
              <a:gd name="connsiteY7" fmla="*/ 741656 h 2016162"/>
              <a:gd name="connsiteX8" fmla="*/ 4073401 w 7319089"/>
              <a:gd name="connsiteY8" fmla="*/ 1876824 h 2016162"/>
              <a:gd name="connsiteX9" fmla="*/ 3925354 w 7319089"/>
              <a:gd name="connsiteY9" fmla="*/ 2016162 h 2016162"/>
              <a:gd name="connsiteX10" fmla="*/ 163251 w 7319089"/>
              <a:gd name="connsiteY10" fmla="*/ 1990036 h 2016162"/>
              <a:gd name="connsiteX11" fmla="*/ 43216 w 7319089"/>
              <a:gd name="connsiteY11" fmla="*/ 1878710 h 2016162"/>
              <a:gd name="connsiteX12" fmla="*/ 40076 w 7319089"/>
              <a:gd name="connsiteY12" fmla="*/ 1528129 h 2016162"/>
              <a:gd name="connsiteX13" fmla="*/ 215503 w 7319089"/>
              <a:gd name="connsiteY13" fmla="*/ 1443280 h 2016162"/>
              <a:gd name="connsiteX14" fmla="*/ 2081022 w 7319089"/>
              <a:gd name="connsiteY14" fmla="*/ 1453873 h 2016162"/>
              <a:gd name="connsiteX15" fmla="*/ 2225300 w 7319089"/>
              <a:gd name="connsiteY15" fmla="*/ 1371728 h 2016162"/>
              <a:gd name="connsiteX16" fmla="*/ 2206521 w 7319089"/>
              <a:gd name="connsiteY16" fmla="*/ 109547 h 2016162"/>
              <a:gd name="connsiteX0" fmla="*/ 2166446 w 7279014"/>
              <a:gd name="connsiteY0" fmla="*/ 109547 h 2016162"/>
              <a:gd name="connsiteX1" fmla="*/ 2275993 w 7279014"/>
              <a:gd name="connsiteY1" fmla="*/ 0 h 2016162"/>
              <a:gd name="connsiteX2" fmla="*/ 7169467 w 7279014"/>
              <a:gd name="connsiteY2" fmla="*/ 0 h 2016162"/>
              <a:gd name="connsiteX3" fmla="*/ 7279014 w 7279014"/>
              <a:gd name="connsiteY3" fmla="*/ 109547 h 2016162"/>
              <a:gd name="connsiteX4" fmla="*/ 7279014 w 7279014"/>
              <a:gd name="connsiteY4" fmla="*/ 547724 h 2016162"/>
              <a:gd name="connsiteX5" fmla="*/ 7169467 w 7279014"/>
              <a:gd name="connsiteY5" fmla="*/ 657271 h 2016162"/>
              <a:gd name="connsiteX6" fmla="*/ 4181372 w 7279014"/>
              <a:gd name="connsiteY6" fmla="*/ 631501 h 2016162"/>
              <a:gd name="connsiteX7" fmla="*/ 4015909 w 7279014"/>
              <a:gd name="connsiteY7" fmla="*/ 741656 h 2016162"/>
              <a:gd name="connsiteX8" fmla="*/ 4033326 w 7279014"/>
              <a:gd name="connsiteY8" fmla="*/ 1876824 h 2016162"/>
              <a:gd name="connsiteX9" fmla="*/ 3885279 w 7279014"/>
              <a:gd name="connsiteY9" fmla="*/ 2016162 h 2016162"/>
              <a:gd name="connsiteX10" fmla="*/ 123176 w 7279014"/>
              <a:gd name="connsiteY10" fmla="*/ 1990036 h 2016162"/>
              <a:gd name="connsiteX11" fmla="*/ 3141 w 7279014"/>
              <a:gd name="connsiteY11" fmla="*/ 1878710 h 2016162"/>
              <a:gd name="connsiteX12" fmla="*/ 1 w 7279014"/>
              <a:gd name="connsiteY12" fmla="*/ 1528129 h 2016162"/>
              <a:gd name="connsiteX13" fmla="*/ 175428 w 7279014"/>
              <a:gd name="connsiteY13" fmla="*/ 1443280 h 2016162"/>
              <a:gd name="connsiteX14" fmla="*/ 2040947 w 7279014"/>
              <a:gd name="connsiteY14" fmla="*/ 1453873 h 2016162"/>
              <a:gd name="connsiteX15" fmla="*/ 2185225 w 7279014"/>
              <a:gd name="connsiteY15" fmla="*/ 1371728 h 2016162"/>
              <a:gd name="connsiteX16" fmla="*/ 2166446 w 7279014"/>
              <a:gd name="connsiteY16" fmla="*/ 109547 h 2016162"/>
              <a:gd name="connsiteX0" fmla="*/ 2166446 w 7279014"/>
              <a:gd name="connsiteY0" fmla="*/ 109547 h 2016162"/>
              <a:gd name="connsiteX1" fmla="*/ 2275993 w 7279014"/>
              <a:gd name="connsiteY1" fmla="*/ 0 h 2016162"/>
              <a:gd name="connsiteX2" fmla="*/ 7169467 w 7279014"/>
              <a:gd name="connsiteY2" fmla="*/ 0 h 2016162"/>
              <a:gd name="connsiteX3" fmla="*/ 7279014 w 7279014"/>
              <a:gd name="connsiteY3" fmla="*/ 109547 h 2016162"/>
              <a:gd name="connsiteX4" fmla="*/ 7279014 w 7279014"/>
              <a:gd name="connsiteY4" fmla="*/ 547724 h 2016162"/>
              <a:gd name="connsiteX5" fmla="*/ 7169467 w 7279014"/>
              <a:gd name="connsiteY5" fmla="*/ 657271 h 2016162"/>
              <a:gd name="connsiteX6" fmla="*/ 4181372 w 7279014"/>
              <a:gd name="connsiteY6" fmla="*/ 631501 h 2016162"/>
              <a:gd name="connsiteX7" fmla="*/ 4015909 w 7279014"/>
              <a:gd name="connsiteY7" fmla="*/ 741656 h 2016162"/>
              <a:gd name="connsiteX8" fmla="*/ 4033326 w 7279014"/>
              <a:gd name="connsiteY8" fmla="*/ 1876824 h 2016162"/>
              <a:gd name="connsiteX9" fmla="*/ 3885279 w 7279014"/>
              <a:gd name="connsiteY9" fmla="*/ 2016162 h 2016162"/>
              <a:gd name="connsiteX10" fmla="*/ 123176 w 7279014"/>
              <a:gd name="connsiteY10" fmla="*/ 1990036 h 2016162"/>
              <a:gd name="connsiteX11" fmla="*/ 3141 w 7279014"/>
              <a:gd name="connsiteY11" fmla="*/ 1878710 h 2016162"/>
              <a:gd name="connsiteX12" fmla="*/ 1 w 7279014"/>
              <a:gd name="connsiteY12" fmla="*/ 1528129 h 2016162"/>
              <a:gd name="connsiteX13" fmla="*/ 175428 w 7279014"/>
              <a:gd name="connsiteY13" fmla="*/ 1443280 h 2016162"/>
              <a:gd name="connsiteX14" fmla="*/ 2040947 w 7279014"/>
              <a:gd name="connsiteY14" fmla="*/ 1453873 h 2016162"/>
              <a:gd name="connsiteX15" fmla="*/ 2185225 w 7279014"/>
              <a:gd name="connsiteY15" fmla="*/ 1371728 h 2016162"/>
              <a:gd name="connsiteX16" fmla="*/ 2166446 w 7279014"/>
              <a:gd name="connsiteY16" fmla="*/ 109547 h 2016162"/>
              <a:gd name="connsiteX0" fmla="*/ 2166446 w 7279014"/>
              <a:gd name="connsiteY0" fmla="*/ 109547 h 2016162"/>
              <a:gd name="connsiteX1" fmla="*/ 2275993 w 7279014"/>
              <a:gd name="connsiteY1" fmla="*/ 0 h 2016162"/>
              <a:gd name="connsiteX2" fmla="*/ 7169467 w 7279014"/>
              <a:gd name="connsiteY2" fmla="*/ 0 h 2016162"/>
              <a:gd name="connsiteX3" fmla="*/ 7279014 w 7279014"/>
              <a:gd name="connsiteY3" fmla="*/ 109547 h 2016162"/>
              <a:gd name="connsiteX4" fmla="*/ 7279014 w 7279014"/>
              <a:gd name="connsiteY4" fmla="*/ 547724 h 2016162"/>
              <a:gd name="connsiteX5" fmla="*/ 7169467 w 7279014"/>
              <a:gd name="connsiteY5" fmla="*/ 657271 h 2016162"/>
              <a:gd name="connsiteX6" fmla="*/ 4181372 w 7279014"/>
              <a:gd name="connsiteY6" fmla="*/ 631501 h 2016162"/>
              <a:gd name="connsiteX7" fmla="*/ 4015909 w 7279014"/>
              <a:gd name="connsiteY7" fmla="*/ 741656 h 2016162"/>
              <a:gd name="connsiteX8" fmla="*/ 4033326 w 7279014"/>
              <a:gd name="connsiteY8" fmla="*/ 1876824 h 2016162"/>
              <a:gd name="connsiteX9" fmla="*/ 3885279 w 7279014"/>
              <a:gd name="connsiteY9" fmla="*/ 2016162 h 2016162"/>
              <a:gd name="connsiteX10" fmla="*/ 123176 w 7279014"/>
              <a:gd name="connsiteY10" fmla="*/ 1990036 h 2016162"/>
              <a:gd name="connsiteX11" fmla="*/ 3141 w 7279014"/>
              <a:gd name="connsiteY11" fmla="*/ 1878710 h 2016162"/>
              <a:gd name="connsiteX12" fmla="*/ 1 w 7279014"/>
              <a:gd name="connsiteY12" fmla="*/ 1528129 h 2016162"/>
              <a:gd name="connsiteX13" fmla="*/ 175428 w 7279014"/>
              <a:gd name="connsiteY13" fmla="*/ 1443280 h 2016162"/>
              <a:gd name="connsiteX14" fmla="*/ 2040947 w 7279014"/>
              <a:gd name="connsiteY14" fmla="*/ 1453873 h 2016162"/>
              <a:gd name="connsiteX15" fmla="*/ 2178401 w 7279014"/>
              <a:gd name="connsiteY15" fmla="*/ 1378552 h 2016162"/>
              <a:gd name="connsiteX16" fmla="*/ 2166446 w 7279014"/>
              <a:gd name="connsiteY16" fmla="*/ 109547 h 2016162"/>
              <a:gd name="connsiteX0" fmla="*/ 2166446 w 7279014"/>
              <a:gd name="connsiteY0" fmla="*/ 109547 h 2016162"/>
              <a:gd name="connsiteX1" fmla="*/ 2275993 w 7279014"/>
              <a:gd name="connsiteY1" fmla="*/ 0 h 2016162"/>
              <a:gd name="connsiteX2" fmla="*/ 7169467 w 7279014"/>
              <a:gd name="connsiteY2" fmla="*/ 0 h 2016162"/>
              <a:gd name="connsiteX3" fmla="*/ 7279014 w 7279014"/>
              <a:gd name="connsiteY3" fmla="*/ 109547 h 2016162"/>
              <a:gd name="connsiteX4" fmla="*/ 7279014 w 7279014"/>
              <a:gd name="connsiteY4" fmla="*/ 547724 h 2016162"/>
              <a:gd name="connsiteX5" fmla="*/ 7169467 w 7279014"/>
              <a:gd name="connsiteY5" fmla="*/ 657271 h 2016162"/>
              <a:gd name="connsiteX6" fmla="*/ 4181372 w 7279014"/>
              <a:gd name="connsiteY6" fmla="*/ 631501 h 2016162"/>
              <a:gd name="connsiteX7" fmla="*/ 4015909 w 7279014"/>
              <a:gd name="connsiteY7" fmla="*/ 741656 h 2016162"/>
              <a:gd name="connsiteX8" fmla="*/ 4033326 w 7279014"/>
              <a:gd name="connsiteY8" fmla="*/ 1876824 h 2016162"/>
              <a:gd name="connsiteX9" fmla="*/ 3885279 w 7279014"/>
              <a:gd name="connsiteY9" fmla="*/ 2016162 h 2016162"/>
              <a:gd name="connsiteX10" fmla="*/ 123176 w 7279014"/>
              <a:gd name="connsiteY10" fmla="*/ 1990036 h 2016162"/>
              <a:gd name="connsiteX11" fmla="*/ 3141 w 7279014"/>
              <a:gd name="connsiteY11" fmla="*/ 1878710 h 2016162"/>
              <a:gd name="connsiteX12" fmla="*/ 1 w 7279014"/>
              <a:gd name="connsiteY12" fmla="*/ 1528129 h 2016162"/>
              <a:gd name="connsiteX13" fmla="*/ 175428 w 7279014"/>
              <a:gd name="connsiteY13" fmla="*/ 1443280 h 2016162"/>
              <a:gd name="connsiteX14" fmla="*/ 2040947 w 7279014"/>
              <a:gd name="connsiteY14" fmla="*/ 1453873 h 2016162"/>
              <a:gd name="connsiteX15" fmla="*/ 2178401 w 7279014"/>
              <a:gd name="connsiteY15" fmla="*/ 1378552 h 2016162"/>
              <a:gd name="connsiteX16" fmla="*/ 2166446 w 7279014"/>
              <a:gd name="connsiteY16" fmla="*/ 109547 h 2016162"/>
              <a:gd name="connsiteX0" fmla="*/ 2166446 w 7279014"/>
              <a:gd name="connsiteY0" fmla="*/ 109547 h 2016162"/>
              <a:gd name="connsiteX1" fmla="*/ 2275993 w 7279014"/>
              <a:gd name="connsiteY1" fmla="*/ 0 h 2016162"/>
              <a:gd name="connsiteX2" fmla="*/ 7169467 w 7279014"/>
              <a:gd name="connsiteY2" fmla="*/ 0 h 2016162"/>
              <a:gd name="connsiteX3" fmla="*/ 7279014 w 7279014"/>
              <a:gd name="connsiteY3" fmla="*/ 109547 h 2016162"/>
              <a:gd name="connsiteX4" fmla="*/ 7279014 w 7279014"/>
              <a:gd name="connsiteY4" fmla="*/ 547724 h 2016162"/>
              <a:gd name="connsiteX5" fmla="*/ 7169467 w 7279014"/>
              <a:gd name="connsiteY5" fmla="*/ 657271 h 2016162"/>
              <a:gd name="connsiteX6" fmla="*/ 4181372 w 7279014"/>
              <a:gd name="connsiteY6" fmla="*/ 631501 h 2016162"/>
              <a:gd name="connsiteX7" fmla="*/ 4015909 w 7279014"/>
              <a:gd name="connsiteY7" fmla="*/ 741656 h 2016162"/>
              <a:gd name="connsiteX8" fmla="*/ 4033326 w 7279014"/>
              <a:gd name="connsiteY8" fmla="*/ 1876824 h 2016162"/>
              <a:gd name="connsiteX9" fmla="*/ 3885279 w 7279014"/>
              <a:gd name="connsiteY9" fmla="*/ 2016162 h 2016162"/>
              <a:gd name="connsiteX10" fmla="*/ 123176 w 7279014"/>
              <a:gd name="connsiteY10" fmla="*/ 1990036 h 2016162"/>
              <a:gd name="connsiteX11" fmla="*/ 3141 w 7279014"/>
              <a:gd name="connsiteY11" fmla="*/ 1878710 h 2016162"/>
              <a:gd name="connsiteX12" fmla="*/ 1 w 7279014"/>
              <a:gd name="connsiteY12" fmla="*/ 1528129 h 2016162"/>
              <a:gd name="connsiteX13" fmla="*/ 175428 w 7279014"/>
              <a:gd name="connsiteY13" fmla="*/ 1443280 h 2016162"/>
              <a:gd name="connsiteX14" fmla="*/ 2040947 w 7279014"/>
              <a:gd name="connsiteY14" fmla="*/ 1453873 h 2016162"/>
              <a:gd name="connsiteX15" fmla="*/ 2178401 w 7279014"/>
              <a:gd name="connsiteY15" fmla="*/ 1378552 h 2016162"/>
              <a:gd name="connsiteX16" fmla="*/ 2166446 w 7279014"/>
              <a:gd name="connsiteY16" fmla="*/ 109547 h 2016162"/>
              <a:gd name="connsiteX0" fmla="*/ 2166446 w 7279014"/>
              <a:gd name="connsiteY0" fmla="*/ 109547 h 2016162"/>
              <a:gd name="connsiteX1" fmla="*/ 2275993 w 7279014"/>
              <a:gd name="connsiteY1" fmla="*/ 0 h 2016162"/>
              <a:gd name="connsiteX2" fmla="*/ 7169467 w 7279014"/>
              <a:gd name="connsiteY2" fmla="*/ 0 h 2016162"/>
              <a:gd name="connsiteX3" fmla="*/ 7279014 w 7279014"/>
              <a:gd name="connsiteY3" fmla="*/ 109547 h 2016162"/>
              <a:gd name="connsiteX4" fmla="*/ 7279014 w 7279014"/>
              <a:gd name="connsiteY4" fmla="*/ 547724 h 2016162"/>
              <a:gd name="connsiteX5" fmla="*/ 7169467 w 7279014"/>
              <a:gd name="connsiteY5" fmla="*/ 657271 h 2016162"/>
              <a:gd name="connsiteX6" fmla="*/ 4181372 w 7279014"/>
              <a:gd name="connsiteY6" fmla="*/ 631501 h 2016162"/>
              <a:gd name="connsiteX7" fmla="*/ 4015909 w 7279014"/>
              <a:gd name="connsiteY7" fmla="*/ 741656 h 2016162"/>
              <a:gd name="connsiteX8" fmla="*/ 4033326 w 7279014"/>
              <a:gd name="connsiteY8" fmla="*/ 1876824 h 2016162"/>
              <a:gd name="connsiteX9" fmla="*/ 3885279 w 7279014"/>
              <a:gd name="connsiteY9" fmla="*/ 2016162 h 2016162"/>
              <a:gd name="connsiteX10" fmla="*/ 123176 w 7279014"/>
              <a:gd name="connsiteY10" fmla="*/ 1990036 h 2016162"/>
              <a:gd name="connsiteX11" fmla="*/ 3141 w 7279014"/>
              <a:gd name="connsiteY11" fmla="*/ 1878710 h 2016162"/>
              <a:gd name="connsiteX12" fmla="*/ 1 w 7279014"/>
              <a:gd name="connsiteY12" fmla="*/ 1528129 h 2016162"/>
              <a:gd name="connsiteX13" fmla="*/ 175428 w 7279014"/>
              <a:gd name="connsiteY13" fmla="*/ 1443280 h 2016162"/>
              <a:gd name="connsiteX14" fmla="*/ 2040947 w 7279014"/>
              <a:gd name="connsiteY14" fmla="*/ 1453873 h 2016162"/>
              <a:gd name="connsiteX15" fmla="*/ 2178401 w 7279014"/>
              <a:gd name="connsiteY15" fmla="*/ 1378552 h 2016162"/>
              <a:gd name="connsiteX16" fmla="*/ 2166446 w 7279014"/>
              <a:gd name="connsiteY16" fmla="*/ 109547 h 2016162"/>
              <a:gd name="connsiteX0" fmla="*/ 2166446 w 7279014"/>
              <a:gd name="connsiteY0" fmla="*/ 109547 h 2016162"/>
              <a:gd name="connsiteX1" fmla="*/ 2275993 w 7279014"/>
              <a:gd name="connsiteY1" fmla="*/ 0 h 2016162"/>
              <a:gd name="connsiteX2" fmla="*/ 7169467 w 7279014"/>
              <a:gd name="connsiteY2" fmla="*/ 0 h 2016162"/>
              <a:gd name="connsiteX3" fmla="*/ 7279014 w 7279014"/>
              <a:gd name="connsiteY3" fmla="*/ 109547 h 2016162"/>
              <a:gd name="connsiteX4" fmla="*/ 7279014 w 7279014"/>
              <a:gd name="connsiteY4" fmla="*/ 547724 h 2016162"/>
              <a:gd name="connsiteX5" fmla="*/ 7169467 w 7279014"/>
              <a:gd name="connsiteY5" fmla="*/ 657271 h 2016162"/>
              <a:gd name="connsiteX6" fmla="*/ 4181372 w 7279014"/>
              <a:gd name="connsiteY6" fmla="*/ 631501 h 2016162"/>
              <a:gd name="connsiteX7" fmla="*/ 4015909 w 7279014"/>
              <a:gd name="connsiteY7" fmla="*/ 741656 h 2016162"/>
              <a:gd name="connsiteX8" fmla="*/ 4033326 w 7279014"/>
              <a:gd name="connsiteY8" fmla="*/ 1876824 h 2016162"/>
              <a:gd name="connsiteX9" fmla="*/ 3885279 w 7279014"/>
              <a:gd name="connsiteY9" fmla="*/ 2016162 h 2016162"/>
              <a:gd name="connsiteX10" fmla="*/ 123176 w 7279014"/>
              <a:gd name="connsiteY10" fmla="*/ 1990036 h 2016162"/>
              <a:gd name="connsiteX11" fmla="*/ 3141 w 7279014"/>
              <a:gd name="connsiteY11" fmla="*/ 1878710 h 2016162"/>
              <a:gd name="connsiteX12" fmla="*/ 1 w 7279014"/>
              <a:gd name="connsiteY12" fmla="*/ 1528129 h 2016162"/>
              <a:gd name="connsiteX13" fmla="*/ 175428 w 7279014"/>
              <a:gd name="connsiteY13" fmla="*/ 1443280 h 2016162"/>
              <a:gd name="connsiteX14" fmla="*/ 2040947 w 7279014"/>
              <a:gd name="connsiteY14" fmla="*/ 1453873 h 2016162"/>
              <a:gd name="connsiteX15" fmla="*/ 2178401 w 7279014"/>
              <a:gd name="connsiteY15" fmla="*/ 1378552 h 2016162"/>
              <a:gd name="connsiteX16" fmla="*/ 2166446 w 7279014"/>
              <a:gd name="connsiteY16" fmla="*/ 109547 h 2016162"/>
              <a:gd name="connsiteX0" fmla="*/ 2166446 w 7279014"/>
              <a:gd name="connsiteY0" fmla="*/ 109547 h 2016162"/>
              <a:gd name="connsiteX1" fmla="*/ 2275993 w 7279014"/>
              <a:gd name="connsiteY1" fmla="*/ 0 h 2016162"/>
              <a:gd name="connsiteX2" fmla="*/ 7169467 w 7279014"/>
              <a:gd name="connsiteY2" fmla="*/ 0 h 2016162"/>
              <a:gd name="connsiteX3" fmla="*/ 7279014 w 7279014"/>
              <a:gd name="connsiteY3" fmla="*/ 109547 h 2016162"/>
              <a:gd name="connsiteX4" fmla="*/ 7279014 w 7279014"/>
              <a:gd name="connsiteY4" fmla="*/ 547724 h 2016162"/>
              <a:gd name="connsiteX5" fmla="*/ 7169467 w 7279014"/>
              <a:gd name="connsiteY5" fmla="*/ 657271 h 2016162"/>
              <a:gd name="connsiteX6" fmla="*/ 4181372 w 7279014"/>
              <a:gd name="connsiteY6" fmla="*/ 631501 h 2016162"/>
              <a:gd name="connsiteX7" fmla="*/ 4015909 w 7279014"/>
              <a:gd name="connsiteY7" fmla="*/ 741656 h 2016162"/>
              <a:gd name="connsiteX8" fmla="*/ 4033326 w 7279014"/>
              <a:gd name="connsiteY8" fmla="*/ 1876824 h 2016162"/>
              <a:gd name="connsiteX9" fmla="*/ 3885279 w 7279014"/>
              <a:gd name="connsiteY9" fmla="*/ 2016162 h 2016162"/>
              <a:gd name="connsiteX10" fmla="*/ 123176 w 7279014"/>
              <a:gd name="connsiteY10" fmla="*/ 1990036 h 2016162"/>
              <a:gd name="connsiteX11" fmla="*/ 3141 w 7279014"/>
              <a:gd name="connsiteY11" fmla="*/ 1878710 h 2016162"/>
              <a:gd name="connsiteX12" fmla="*/ 1 w 7279014"/>
              <a:gd name="connsiteY12" fmla="*/ 1528129 h 2016162"/>
              <a:gd name="connsiteX13" fmla="*/ 175428 w 7279014"/>
              <a:gd name="connsiteY13" fmla="*/ 1443280 h 2016162"/>
              <a:gd name="connsiteX14" fmla="*/ 2040947 w 7279014"/>
              <a:gd name="connsiteY14" fmla="*/ 1453873 h 2016162"/>
              <a:gd name="connsiteX15" fmla="*/ 2178401 w 7279014"/>
              <a:gd name="connsiteY15" fmla="*/ 1378552 h 2016162"/>
              <a:gd name="connsiteX16" fmla="*/ 2166446 w 7279014"/>
              <a:gd name="connsiteY16" fmla="*/ 109547 h 2016162"/>
              <a:gd name="connsiteX0" fmla="*/ 2166446 w 7279014"/>
              <a:gd name="connsiteY0" fmla="*/ 109547 h 2016162"/>
              <a:gd name="connsiteX1" fmla="*/ 2275993 w 7279014"/>
              <a:gd name="connsiteY1" fmla="*/ 0 h 2016162"/>
              <a:gd name="connsiteX2" fmla="*/ 7169467 w 7279014"/>
              <a:gd name="connsiteY2" fmla="*/ 0 h 2016162"/>
              <a:gd name="connsiteX3" fmla="*/ 7279014 w 7279014"/>
              <a:gd name="connsiteY3" fmla="*/ 109547 h 2016162"/>
              <a:gd name="connsiteX4" fmla="*/ 7279014 w 7279014"/>
              <a:gd name="connsiteY4" fmla="*/ 547724 h 2016162"/>
              <a:gd name="connsiteX5" fmla="*/ 7169467 w 7279014"/>
              <a:gd name="connsiteY5" fmla="*/ 657271 h 2016162"/>
              <a:gd name="connsiteX6" fmla="*/ 4181372 w 7279014"/>
              <a:gd name="connsiteY6" fmla="*/ 631501 h 2016162"/>
              <a:gd name="connsiteX7" fmla="*/ 4015909 w 7279014"/>
              <a:gd name="connsiteY7" fmla="*/ 741656 h 2016162"/>
              <a:gd name="connsiteX8" fmla="*/ 4033326 w 7279014"/>
              <a:gd name="connsiteY8" fmla="*/ 1876824 h 2016162"/>
              <a:gd name="connsiteX9" fmla="*/ 3885279 w 7279014"/>
              <a:gd name="connsiteY9" fmla="*/ 2016162 h 2016162"/>
              <a:gd name="connsiteX10" fmla="*/ 123176 w 7279014"/>
              <a:gd name="connsiteY10" fmla="*/ 1990036 h 2016162"/>
              <a:gd name="connsiteX11" fmla="*/ 3141 w 7279014"/>
              <a:gd name="connsiteY11" fmla="*/ 1878710 h 2016162"/>
              <a:gd name="connsiteX12" fmla="*/ 1 w 7279014"/>
              <a:gd name="connsiteY12" fmla="*/ 1528129 h 2016162"/>
              <a:gd name="connsiteX13" fmla="*/ 175428 w 7279014"/>
              <a:gd name="connsiteY13" fmla="*/ 1443280 h 2016162"/>
              <a:gd name="connsiteX14" fmla="*/ 2040947 w 7279014"/>
              <a:gd name="connsiteY14" fmla="*/ 1453873 h 2016162"/>
              <a:gd name="connsiteX15" fmla="*/ 2178401 w 7279014"/>
              <a:gd name="connsiteY15" fmla="*/ 1378552 h 2016162"/>
              <a:gd name="connsiteX16" fmla="*/ 2166446 w 7279014"/>
              <a:gd name="connsiteY16" fmla="*/ 109547 h 2016162"/>
              <a:gd name="connsiteX0" fmla="*/ 2166446 w 7279014"/>
              <a:gd name="connsiteY0" fmla="*/ 109547 h 2016162"/>
              <a:gd name="connsiteX1" fmla="*/ 2275993 w 7279014"/>
              <a:gd name="connsiteY1" fmla="*/ 0 h 2016162"/>
              <a:gd name="connsiteX2" fmla="*/ 7169467 w 7279014"/>
              <a:gd name="connsiteY2" fmla="*/ 0 h 2016162"/>
              <a:gd name="connsiteX3" fmla="*/ 7279014 w 7279014"/>
              <a:gd name="connsiteY3" fmla="*/ 109547 h 2016162"/>
              <a:gd name="connsiteX4" fmla="*/ 7279014 w 7279014"/>
              <a:gd name="connsiteY4" fmla="*/ 547724 h 2016162"/>
              <a:gd name="connsiteX5" fmla="*/ 7169467 w 7279014"/>
              <a:gd name="connsiteY5" fmla="*/ 657271 h 2016162"/>
              <a:gd name="connsiteX6" fmla="*/ 4181372 w 7279014"/>
              <a:gd name="connsiteY6" fmla="*/ 631501 h 2016162"/>
              <a:gd name="connsiteX7" fmla="*/ 4015909 w 7279014"/>
              <a:gd name="connsiteY7" fmla="*/ 741656 h 2016162"/>
              <a:gd name="connsiteX8" fmla="*/ 4033326 w 7279014"/>
              <a:gd name="connsiteY8" fmla="*/ 1876824 h 2016162"/>
              <a:gd name="connsiteX9" fmla="*/ 3885279 w 7279014"/>
              <a:gd name="connsiteY9" fmla="*/ 2016162 h 2016162"/>
              <a:gd name="connsiteX10" fmla="*/ 123176 w 7279014"/>
              <a:gd name="connsiteY10" fmla="*/ 1990036 h 2016162"/>
              <a:gd name="connsiteX11" fmla="*/ 3141 w 7279014"/>
              <a:gd name="connsiteY11" fmla="*/ 1878710 h 2016162"/>
              <a:gd name="connsiteX12" fmla="*/ 1 w 7279014"/>
              <a:gd name="connsiteY12" fmla="*/ 1528129 h 2016162"/>
              <a:gd name="connsiteX13" fmla="*/ 175428 w 7279014"/>
              <a:gd name="connsiteY13" fmla="*/ 1443280 h 2016162"/>
              <a:gd name="connsiteX14" fmla="*/ 2040947 w 7279014"/>
              <a:gd name="connsiteY14" fmla="*/ 1453873 h 2016162"/>
              <a:gd name="connsiteX15" fmla="*/ 2178401 w 7279014"/>
              <a:gd name="connsiteY15" fmla="*/ 1378552 h 2016162"/>
              <a:gd name="connsiteX16" fmla="*/ 2166446 w 7279014"/>
              <a:gd name="connsiteY16" fmla="*/ 109547 h 2016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279014" h="2016162">
                <a:moveTo>
                  <a:pt x="2166446" y="109547"/>
                </a:moveTo>
                <a:cubicBezTo>
                  <a:pt x="2166446" y="49046"/>
                  <a:pt x="2215492" y="0"/>
                  <a:pt x="2275993" y="0"/>
                </a:cubicBezTo>
                <a:lnTo>
                  <a:pt x="7169467" y="0"/>
                </a:lnTo>
                <a:cubicBezTo>
                  <a:pt x="7229968" y="0"/>
                  <a:pt x="7279014" y="49046"/>
                  <a:pt x="7279014" y="109547"/>
                </a:cubicBezTo>
                <a:lnTo>
                  <a:pt x="7279014" y="547724"/>
                </a:lnTo>
                <a:cubicBezTo>
                  <a:pt x="7279014" y="608225"/>
                  <a:pt x="7229968" y="657271"/>
                  <a:pt x="7169467" y="657271"/>
                </a:cubicBezTo>
                <a:lnTo>
                  <a:pt x="4181372" y="631501"/>
                </a:lnTo>
                <a:cubicBezTo>
                  <a:pt x="4096301" y="626772"/>
                  <a:pt x="4017361" y="671424"/>
                  <a:pt x="4015909" y="741656"/>
                </a:cubicBezTo>
                <a:cubicBezTo>
                  <a:pt x="4028106" y="1199939"/>
                  <a:pt x="4031289" y="1484917"/>
                  <a:pt x="4033326" y="1876824"/>
                </a:cubicBezTo>
                <a:cubicBezTo>
                  <a:pt x="4039132" y="1985096"/>
                  <a:pt x="3988331" y="2007887"/>
                  <a:pt x="3885279" y="2016162"/>
                </a:cubicBezTo>
                <a:lnTo>
                  <a:pt x="123176" y="1990036"/>
                </a:lnTo>
                <a:cubicBezTo>
                  <a:pt x="50604" y="1987134"/>
                  <a:pt x="4160" y="2004702"/>
                  <a:pt x="3141" y="1878710"/>
                </a:cubicBezTo>
                <a:cubicBezTo>
                  <a:pt x="-3818" y="1366925"/>
                  <a:pt x="9295" y="2068927"/>
                  <a:pt x="1" y="1528129"/>
                </a:cubicBezTo>
                <a:cubicBezTo>
                  <a:pt x="-303" y="1440892"/>
                  <a:pt x="87529" y="1442755"/>
                  <a:pt x="175428" y="1443280"/>
                </a:cubicBezTo>
                <a:lnTo>
                  <a:pt x="2040947" y="1453873"/>
                </a:lnTo>
                <a:cubicBezTo>
                  <a:pt x="2136893" y="1449953"/>
                  <a:pt x="2179419" y="1435438"/>
                  <a:pt x="2178401" y="1378552"/>
                </a:cubicBezTo>
                <a:cubicBezTo>
                  <a:pt x="2170884" y="858797"/>
                  <a:pt x="2165563" y="503825"/>
                  <a:pt x="2166446" y="109547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  <p:sp>
        <p:nvSpPr>
          <p:cNvPr id="31" name="角丸四角形 30"/>
          <p:cNvSpPr/>
          <p:nvPr/>
        </p:nvSpPr>
        <p:spPr bwMode="auto">
          <a:xfrm>
            <a:off x="9425973" y="1543589"/>
            <a:ext cx="782977" cy="22808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  <a:effectLst>
            <a:glow rad="38100">
              <a:schemeClr val="accent2">
                <a:satMod val="175000"/>
                <a:alpha val="40000"/>
              </a:schemeClr>
            </a:glow>
          </a:effectLst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  <p:sp>
        <p:nvSpPr>
          <p:cNvPr id="32" name="角丸四角形 31"/>
          <p:cNvSpPr/>
          <p:nvPr/>
        </p:nvSpPr>
        <p:spPr bwMode="auto">
          <a:xfrm>
            <a:off x="11116709" y="515537"/>
            <a:ext cx="971611" cy="135846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  <a:effectLst>
            <a:glow rad="38100">
              <a:schemeClr val="accent2">
                <a:satMod val="175000"/>
                <a:alpha val="40000"/>
              </a:schemeClr>
            </a:glow>
          </a:effectLst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46449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グループ化 7"/>
          <p:cNvGrpSpPr>
            <a:grpSpLocks noChangeAspect="1"/>
          </p:cNvGrpSpPr>
          <p:nvPr/>
        </p:nvGrpSpPr>
        <p:grpSpPr>
          <a:xfrm>
            <a:off x="576000" y="1548000"/>
            <a:ext cx="4716000" cy="2397220"/>
            <a:chOff x="5296330" y="-2625415"/>
            <a:chExt cx="5869851" cy="2983729"/>
          </a:xfrm>
        </p:grpSpPr>
        <p:pic>
          <p:nvPicPr>
            <p:cNvPr id="23" name="図 2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98181" y="-2625415"/>
              <a:ext cx="5868000" cy="2983729"/>
            </a:xfrm>
            <a:prstGeom prst="rect">
              <a:avLst/>
            </a:prstGeom>
          </p:spPr>
        </p:pic>
        <p:sp>
          <p:nvSpPr>
            <p:cNvPr id="26" name="フリーフォーム 25"/>
            <p:cNvSpPr/>
            <p:nvPr/>
          </p:nvSpPr>
          <p:spPr bwMode="auto">
            <a:xfrm>
              <a:off x="5296330" y="-2625415"/>
              <a:ext cx="5869851" cy="2983729"/>
            </a:xfrm>
            <a:custGeom>
              <a:avLst/>
              <a:gdLst>
                <a:gd name="connsiteX0" fmla="*/ 1015694 w 5869851"/>
                <a:gd name="connsiteY0" fmla="*/ 2526023 h 2983729"/>
                <a:gd name="connsiteX1" fmla="*/ 1015694 w 5869851"/>
                <a:gd name="connsiteY1" fmla="*/ 2720148 h 2983729"/>
                <a:gd name="connsiteX2" fmla="*/ 2095814 w 5869851"/>
                <a:gd name="connsiteY2" fmla="*/ 2720148 h 2983729"/>
                <a:gd name="connsiteX3" fmla="*/ 2095814 w 5869851"/>
                <a:gd name="connsiteY3" fmla="*/ 2526023 h 2983729"/>
                <a:gd name="connsiteX4" fmla="*/ 0 w 5869851"/>
                <a:gd name="connsiteY4" fmla="*/ 0 h 2983729"/>
                <a:gd name="connsiteX5" fmla="*/ 5869851 w 5869851"/>
                <a:gd name="connsiteY5" fmla="*/ 0 h 2983729"/>
                <a:gd name="connsiteX6" fmla="*/ 5869851 w 5869851"/>
                <a:gd name="connsiteY6" fmla="*/ 2983729 h 2983729"/>
                <a:gd name="connsiteX7" fmla="*/ 0 w 5869851"/>
                <a:gd name="connsiteY7" fmla="*/ 2983729 h 2983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69851" h="2983729">
                  <a:moveTo>
                    <a:pt x="1015694" y="2526023"/>
                  </a:moveTo>
                  <a:lnTo>
                    <a:pt x="1015694" y="2720148"/>
                  </a:lnTo>
                  <a:lnTo>
                    <a:pt x="2095814" y="2720148"/>
                  </a:lnTo>
                  <a:lnTo>
                    <a:pt x="2095814" y="2526023"/>
                  </a:lnTo>
                  <a:close/>
                  <a:moveTo>
                    <a:pt x="0" y="0"/>
                  </a:moveTo>
                  <a:lnTo>
                    <a:pt x="5869851" y="0"/>
                  </a:lnTo>
                  <a:lnTo>
                    <a:pt x="5869851" y="2983729"/>
                  </a:lnTo>
                  <a:lnTo>
                    <a:pt x="0" y="2983729"/>
                  </a:lnTo>
                  <a:close/>
                </a:path>
              </a:pathLst>
            </a:custGeom>
            <a:solidFill>
              <a:srgbClr val="000000">
                <a:alpha val="50000"/>
              </a:srgbClr>
            </a:solidFill>
            <a:ln w="12700">
              <a:noFill/>
            </a:ln>
            <a:effectLst/>
            <a:extLst/>
          </p:spPr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b="1" dirty="0" smtClean="0">
                <a:latin typeface="+mn-ea"/>
              </a:endParaRPr>
            </a:p>
          </p:txBody>
        </p:sp>
      </p:grpSp>
      <p:sp>
        <p:nvSpPr>
          <p:cNvPr id="3" name="コンテンツ プレースホルダー 2"/>
          <p:cNvSpPr>
            <a:spLocks noGrp="1"/>
          </p:cNvSpPr>
          <p:nvPr>
            <p:ph sz="quarter" idx="10"/>
          </p:nvPr>
        </p:nvSpPr>
        <p:spPr>
          <a:xfrm>
            <a:off x="239350" y="836712"/>
            <a:ext cx="11713301" cy="1224136"/>
          </a:xfrm>
        </p:spPr>
        <p:txBody>
          <a:bodyPr>
            <a:normAutofit/>
          </a:bodyPr>
          <a:lstStyle/>
          <a:p>
            <a:r>
              <a:rPr lang="en-US" altLang="ja-JP" dirty="0"/>
              <a:t>Check that the Manifest file has been created </a:t>
            </a:r>
            <a:r>
              <a:rPr lang="en-US" altLang="ja-JP" dirty="0" smtClean="0"/>
              <a:t>(Production </a:t>
            </a:r>
            <a:r>
              <a:rPr lang="en-US" altLang="ja-JP" dirty="0"/>
              <a:t>environment)</a:t>
            </a:r>
          </a:p>
          <a:p>
            <a:pPr lvl="1"/>
            <a:r>
              <a:rPr lang="en-US" altLang="ja-JP" dirty="0"/>
              <a:t>Open Exastro IT-Automation and check that the Manifest file has been registered to the IaC repository.</a:t>
            </a:r>
          </a:p>
          <a:p>
            <a:endParaRPr lang="en-US" altLang="ja-JP" dirty="0" smtClean="0"/>
          </a:p>
        </p:txBody>
      </p:sp>
      <p:sp>
        <p:nvSpPr>
          <p:cNvPr id="6" name="タイトル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b="1" dirty="0" smtClean="0"/>
              <a:t>4.5 CI/CD Workflow No.1 (23/25)</a:t>
            </a:r>
            <a:endParaRPr kumimoji="1" lang="ja-JP" altLang="en-US" dirty="0"/>
          </a:p>
        </p:txBody>
      </p:sp>
      <p:sp>
        <p:nvSpPr>
          <p:cNvPr id="10" name="角丸四角形 9"/>
          <p:cNvSpPr/>
          <p:nvPr/>
        </p:nvSpPr>
        <p:spPr bwMode="auto">
          <a:xfrm>
            <a:off x="2064877" y="3549231"/>
            <a:ext cx="214699" cy="2160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1571" y="1775982"/>
            <a:ext cx="1577560" cy="1348928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sp>
        <p:nvSpPr>
          <p:cNvPr id="17" name="角丸四角形 16"/>
          <p:cNvSpPr/>
          <p:nvPr/>
        </p:nvSpPr>
        <p:spPr bwMode="auto">
          <a:xfrm>
            <a:off x="4674369" y="2339916"/>
            <a:ext cx="1251964" cy="66020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  <p:pic>
        <p:nvPicPr>
          <p:cNvPr id="9" name="図 8"/>
          <p:cNvPicPr>
            <a:picLocks noChangeAspect="1"/>
          </p:cNvPicPr>
          <p:nvPr/>
        </p:nvPicPr>
        <p:blipFill rotWithShape="1">
          <a:blip r:embed="rId4"/>
          <a:srcRect r="16848"/>
          <a:stretch/>
        </p:blipFill>
        <p:spPr>
          <a:xfrm>
            <a:off x="4437460" y="3503731"/>
            <a:ext cx="2800983" cy="2747394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cxnSp>
        <p:nvCxnSpPr>
          <p:cNvPr id="22" name="直線矢印コネクタ 21"/>
          <p:cNvCxnSpPr>
            <a:stCxn id="10" idx="3"/>
            <a:endCxn id="7" idx="1"/>
          </p:cNvCxnSpPr>
          <p:nvPr/>
        </p:nvCxnSpPr>
        <p:spPr bwMode="auto">
          <a:xfrm flipV="1">
            <a:off x="2279576" y="2450446"/>
            <a:ext cx="2231995" cy="1206785"/>
          </a:xfrm>
          <a:prstGeom prst="straightConnector1">
            <a:avLst/>
          </a:prstGeom>
          <a:solidFill>
            <a:schemeClr val="bg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</p:cxnSp>
      <p:sp>
        <p:nvSpPr>
          <p:cNvPr id="33" name="角丸四角形 32"/>
          <p:cNvSpPr/>
          <p:nvPr/>
        </p:nvSpPr>
        <p:spPr bwMode="auto">
          <a:xfrm>
            <a:off x="4403984" y="4956031"/>
            <a:ext cx="814008" cy="20384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  <p:sp>
        <p:nvSpPr>
          <p:cNvPr id="34" name="角丸四角形吹き出し 33"/>
          <p:cNvSpPr/>
          <p:nvPr/>
        </p:nvSpPr>
        <p:spPr bwMode="auto">
          <a:xfrm>
            <a:off x="576000" y="4583381"/>
            <a:ext cx="3499538" cy="419375"/>
          </a:xfrm>
          <a:prstGeom prst="wedgeRoundRectCallout">
            <a:avLst>
              <a:gd name="adj1" fmla="val 60891"/>
              <a:gd name="adj2" fmla="val 54583"/>
              <a:gd name="adj3" fmla="val 16667"/>
            </a:avLst>
          </a:prstGeom>
          <a:solidFill>
            <a:srgbClr val="FFFFCC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ja-JP" sz="1100" b="1" dirty="0">
                <a:latin typeface="+mn-ea"/>
              </a:rPr>
              <a:t>[1] Go to Conductor -&gt; Conductor list</a:t>
            </a:r>
          </a:p>
        </p:txBody>
      </p:sp>
      <p:cxnSp>
        <p:nvCxnSpPr>
          <p:cNvPr id="35" name="直線矢印コネクタ 34"/>
          <p:cNvCxnSpPr>
            <a:stCxn id="17" idx="2"/>
          </p:cNvCxnSpPr>
          <p:nvPr/>
        </p:nvCxnSpPr>
        <p:spPr bwMode="auto">
          <a:xfrm flipH="1">
            <a:off x="5296330" y="3000118"/>
            <a:ext cx="4021" cy="459866"/>
          </a:xfrm>
          <a:prstGeom prst="straightConnector1">
            <a:avLst/>
          </a:prstGeom>
          <a:solidFill>
            <a:schemeClr val="bg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</p:cxnSp>
      <p:sp>
        <p:nvSpPr>
          <p:cNvPr id="39" name="角丸四角形 38"/>
          <p:cNvSpPr/>
          <p:nvPr/>
        </p:nvSpPr>
        <p:spPr bwMode="auto">
          <a:xfrm>
            <a:off x="5232644" y="5077183"/>
            <a:ext cx="880989" cy="25830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  <p:sp>
        <p:nvSpPr>
          <p:cNvPr id="40" name="角丸四角形吹き出し 39"/>
          <p:cNvSpPr/>
          <p:nvPr/>
        </p:nvSpPr>
        <p:spPr bwMode="auto">
          <a:xfrm>
            <a:off x="5300351" y="4636251"/>
            <a:ext cx="1742964" cy="351754"/>
          </a:xfrm>
          <a:prstGeom prst="wedgeRoundRectCallout">
            <a:avLst>
              <a:gd name="adj1" fmla="val -41002"/>
              <a:gd name="adj2" fmla="val 76246"/>
              <a:gd name="adj3" fmla="val 16667"/>
            </a:avLst>
          </a:prstGeom>
          <a:solidFill>
            <a:srgbClr val="FFFFCC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ja-JP" sz="1100" b="1" dirty="0">
                <a:latin typeface="+mn-ea"/>
              </a:rPr>
              <a:t>[2]Click “Filter”</a:t>
            </a:r>
          </a:p>
        </p:txBody>
      </p:sp>
      <p:pic>
        <p:nvPicPr>
          <p:cNvPr id="44" name="図 43"/>
          <p:cNvPicPr>
            <a:picLocks noChangeAspect="1"/>
          </p:cNvPicPr>
          <p:nvPr/>
        </p:nvPicPr>
        <p:blipFill rotWithShape="1">
          <a:blip r:embed="rId5"/>
          <a:srcRect r="25248"/>
          <a:stretch/>
        </p:blipFill>
        <p:spPr>
          <a:xfrm>
            <a:off x="7446154" y="3513183"/>
            <a:ext cx="4050445" cy="2151998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sp>
        <p:nvSpPr>
          <p:cNvPr id="47" name="角丸四角形 46"/>
          <p:cNvSpPr/>
          <p:nvPr/>
        </p:nvSpPr>
        <p:spPr bwMode="auto">
          <a:xfrm>
            <a:off x="5837951" y="6020641"/>
            <a:ext cx="474073" cy="25830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  <p:cxnSp>
        <p:nvCxnSpPr>
          <p:cNvPr id="53" name="直線矢印コネクタ 52"/>
          <p:cNvCxnSpPr>
            <a:stCxn id="47" idx="3"/>
          </p:cNvCxnSpPr>
          <p:nvPr/>
        </p:nvCxnSpPr>
        <p:spPr bwMode="auto">
          <a:xfrm flipV="1">
            <a:off x="6312024" y="4869160"/>
            <a:ext cx="1721603" cy="1280634"/>
          </a:xfrm>
          <a:prstGeom prst="straightConnector1">
            <a:avLst/>
          </a:prstGeom>
          <a:solidFill>
            <a:schemeClr val="bg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</p:cxnSp>
      <p:sp>
        <p:nvSpPr>
          <p:cNvPr id="28" name="角丸四角形吹き出し 27"/>
          <p:cNvSpPr/>
          <p:nvPr/>
        </p:nvSpPr>
        <p:spPr bwMode="auto">
          <a:xfrm>
            <a:off x="9192344" y="5733255"/>
            <a:ext cx="2059898" cy="648073"/>
          </a:xfrm>
          <a:prstGeom prst="wedgeRoundRectCallout">
            <a:avLst>
              <a:gd name="adj1" fmla="val -15025"/>
              <a:gd name="adj2" fmla="val -184825"/>
              <a:gd name="adj3" fmla="val 16667"/>
            </a:avLst>
          </a:prstGeom>
          <a:solidFill>
            <a:srgbClr val="FFFFCC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ja-JP" sz="1100" b="1" dirty="0">
                <a:latin typeface="+mn-ea"/>
              </a:rPr>
              <a:t>If all the nodes says “DONE”, then the operation has ended successfully.</a:t>
            </a:r>
          </a:p>
        </p:txBody>
      </p:sp>
      <p:sp>
        <p:nvSpPr>
          <p:cNvPr id="41" name="角丸四角形吹き出し 40"/>
          <p:cNvSpPr/>
          <p:nvPr/>
        </p:nvSpPr>
        <p:spPr bwMode="auto">
          <a:xfrm>
            <a:off x="3143672" y="5761779"/>
            <a:ext cx="2385255" cy="388014"/>
          </a:xfrm>
          <a:prstGeom prst="wedgeRoundRectCallout">
            <a:avLst>
              <a:gd name="adj1" fmla="val 67361"/>
              <a:gd name="adj2" fmla="val 41043"/>
              <a:gd name="adj3" fmla="val 16667"/>
            </a:avLst>
          </a:prstGeom>
          <a:solidFill>
            <a:srgbClr val="FFFFCC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100" b="1" dirty="0">
                <a:latin typeface="+mn-ea"/>
              </a:rPr>
              <a:t>[3]Press "Details" </a:t>
            </a:r>
            <a:r>
              <a:rPr lang="en-US" altLang="ja-JP" sz="1100" b="1" dirty="0" smtClean="0">
                <a:latin typeface="+mn-ea"/>
              </a:rPr>
              <a:t/>
            </a:r>
            <a:br>
              <a:rPr lang="en-US" altLang="ja-JP" sz="1100" b="1" dirty="0" smtClean="0">
                <a:latin typeface="+mn-ea"/>
              </a:rPr>
            </a:br>
            <a:r>
              <a:rPr lang="en-US" altLang="ja-JP" sz="1100" b="1" dirty="0" smtClean="0">
                <a:latin typeface="+mn-ea"/>
              </a:rPr>
              <a:t>on </a:t>
            </a:r>
            <a:r>
              <a:rPr lang="en-US" altLang="ja-JP" sz="1100" b="1" dirty="0">
                <a:latin typeface="+mn-ea"/>
              </a:rPr>
              <a:t>the "CD" record.</a:t>
            </a:r>
          </a:p>
        </p:txBody>
      </p:sp>
      <p:sp>
        <p:nvSpPr>
          <p:cNvPr id="24" name="角丸四角形吹き出し 23"/>
          <p:cNvSpPr/>
          <p:nvPr/>
        </p:nvSpPr>
        <p:spPr bwMode="auto">
          <a:xfrm>
            <a:off x="6341088" y="2303007"/>
            <a:ext cx="2742086" cy="697111"/>
          </a:xfrm>
          <a:prstGeom prst="wedgeRoundRectCallout">
            <a:avLst>
              <a:gd name="adj1" fmla="val -64345"/>
              <a:gd name="adj2" fmla="val 13472"/>
              <a:gd name="adj3" fmla="val 16667"/>
            </a:avLst>
          </a:prstGeom>
          <a:solidFill>
            <a:srgbClr val="FFFFCC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ja-JP" sz="1100" b="1" dirty="0" err="1" smtClean="0">
                <a:latin typeface="+mn-ea"/>
              </a:rPr>
              <a:t>LoginID</a:t>
            </a:r>
            <a:r>
              <a:rPr lang="en-US" altLang="ja-JP" sz="1100" b="1" dirty="0" smtClean="0">
                <a:latin typeface="+mn-ea"/>
              </a:rPr>
              <a:t>: epoch-user</a:t>
            </a:r>
            <a:br>
              <a:rPr lang="en-US" altLang="ja-JP" sz="1100" b="1" dirty="0" smtClean="0">
                <a:latin typeface="+mn-ea"/>
              </a:rPr>
            </a:br>
            <a:r>
              <a:rPr lang="en-US" altLang="ja-JP" sz="1100" b="1" dirty="0" smtClean="0">
                <a:latin typeface="+mn-ea"/>
              </a:rPr>
              <a:t>Password: c2jthascR93ijdcyzwJY</a:t>
            </a:r>
          </a:p>
        </p:txBody>
      </p:sp>
    </p:spTree>
    <p:extLst>
      <p:ext uri="{BB962C8B-B14F-4D97-AF65-F5344CB8AC3E}">
        <p14:creationId xmlns:p14="http://schemas.microsoft.com/office/powerpoint/2010/main" val="2600948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グループ化 8"/>
          <p:cNvGrpSpPr/>
          <p:nvPr/>
        </p:nvGrpSpPr>
        <p:grpSpPr>
          <a:xfrm>
            <a:off x="576000" y="1548000"/>
            <a:ext cx="4714513" cy="2425753"/>
            <a:chOff x="612235" y="3995137"/>
            <a:chExt cx="4714513" cy="2425753"/>
          </a:xfrm>
        </p:grpSpPr>
        <p:pic>
          <p:nvPicPr>
            <p:cNvPr id="21" name="図 2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2235" y="4023670"/>
              <a:ext cx="4714513" cy="2397220"/>
            </a:xfrm>
            <a:prstGeom prst="rect">
              <a:avLst/>
            </a:prstGeom>
          </p:spPr>
        </p:pic>
        <p:sp>
          <p:nvSpPr>
            <p:cNvPr id="25" name="フリーフォーム 24"/>
            <p:cNvSpPr/>
            <p:nvPr/>
          </p:nvSpPr>
          <p:spPr bwMode="auto">
            <a:xfrm>
              <a:off x="612235" y="3995137"/>
              <a:ext cx="4714513" cy="2425753"/>
            </a:xfrm>
            <a:custGeom>
              <a:avLst/>
              <a:gdLst>
                <a:gd name="connsiteX0" fmla="*/ 1883365 w 4714513"/>
                <a:gd name="connsiteY0" fmla="*/ 1306071 h 2425753"/>
                <a:gd name="connsiteX1" fmla="*/ 1883365 w 4714513"/>
                <a:gd name="connsiteY1" fmla="*/ 1594103 h 2425753"/>
                <a:gd name="connsiteX2" fmla="*/ 3899589 w 4714513"/>
                <a:gd name="connsiteY2" fmla="*/ 1594103 h 2425753"/>
                <a:gd name="connsiteX3" fmla="*/ 3899589 w 4714513"/>
                <a:gd name="connsiteY3" fmla="*/ 1306071 h 2425753"/>
                <a:gd name="connsiteX4" fmla="*/ 0 w 4714513"/>
                <a:gd name="connsiteY4" fmla="*/ 0 h 2425753"/>
                <a:gd name="connsiteX5" fmla="*/ 4714513 w 4714513"/>
                <a:gd name="connsiteY5" fmla="*/ 0 h 2425753"/>
                <a:gd name="connsiteX6" fmla="*/ 4714513 w 4714513"/>
                <a:gd name="connsiteY6" fmla="*/ 2425753 h 2425753"/>
                <a:gd name="connsiteX7" fmla="*/ 0 w 4714513"/>
                <a:gd name="connsiteY7" fmla="*/ 2425753 h 24257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14513" h="2425753">
                  <a:moveTo>
                    <a:pt x="1883365" y="1306071"/>
                  </a:moveTo>
                  <a:lnTo>
                    <a:pt x="1883365" y="1594103"/>
                  </a:lnTo>
                  <a:lnTo>
                    <a:pt x="3899589" y="1594103"/>
                  </a:lnTo>
                  <a:lnTo>
                    <a:pt x="3899589" y="1306071"/>
                  </a:lnTo>
                  <a:close/>
                  <a:moveTo>
                    <a:pt x="0" y="0"/>
                  </a:moveTo>
                  <a:lnTo>
                    <a:pt x="4714513" y="0"/>
                  </a:lnTo>
                  <a:lnTo>
                    <a:pt x="4714513" y="2425753"/>
                  </a:lnTo>
                  <a:lnTo>
                    <a:pt x="0" y="2425753"/>
                  </a:lnTo>
                  <a:close/>
                </a:path>
              </a:pathLst>
            </a:custGeom>
            <a:solidFill>
              <a:srgbClr val="000000">
                <a:alpha val="50000"/>
              </a:srgbClr>
            </a:solidFill>
            <a:ln w="12700">
              <a:noFill/>
            </a:ln>
            <a:effectLst/>
            <a:extLst/>
          </p:spPr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b="1" dirty="0" smtClean="0">
                <a:latin typeface="+mn-ea"/>
              </a:endParaRPr>
            </a:p>
          </p:txBody>
        </p:sp>
      </p:grpSp>
      <p:sp>
        <p:nvSpPr>
          <p:cNvPr id="3" name="コンテンツ プレースホルダー 2"/>
          <p:cNvSpPr>
            <a:spLocks noGrp="1"/>
          </p:cNvSpPr>
          <p:nvPr>
            <p:ph sz="quarter" idx="10"/>
          </p:nvPr>
        </p:nvSpPr>
        <p:spPr>
          <a:xfrm>
            <a:off x="239350" y="836712"/>
            <a:ext cx="11713301" cy="5616624"/>
          </a:xfrm>
        </p:spPr>
        <p:txBody>
          <a:bodyPr>
            <a:normAutofit/>
          </a:bodyPr>
          <a:lstStyle/>
          <a:p>
            <a:r>
              <a:rPr lang="en-US" altLang="ja-JP" dirty="0"/>
              <a:t>Check the results of the ArgoCD Pipeline </a:t>
            </a:r>
            <a:r>
              <a:rPr lang="en-US" altLang="ja-JP" dirty="0" smtClean="0"/>
              <a:t>(Production </a:t>
            </a:r>
            <a:r>
              <a:rPr lang="en-US" altLang="ja-JP" dirty="0"/>
              <a:t>environment)</a:t>
            </a:r>
          </a:p>
          <a:p>
            <a:pPr lvl="1"/>
            <a:r>
              <a:rPr lang="en-US" altLang="ja-JP" dirty="0"/>
              <a:t>Check that the Manifest shows up on </a:t>
            </a:r>
            <a:r>
              <a:rPr lang="en-US" altLang="ja-JP" dirty="0" smtClean="0"/>
              <a:t>Kubernetes</a:t>
            </a:r>
          </a:p>
          <a:p>
            <a:endParaRPr lang="en-US" altLang="ja-JP" dirty="0" smtClean="0"/>
          </a:p>
        </p:txBody>
      </p:sp>
      <p:sp>
        <p:nvSpPr>
          <p:cNvPr id="6" name="タイトル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b="1" dirty="0" smtClean="0"/>
              <a:t>4.5 CI/CD Workflow No.1 (24/25)</a:t>
            </a:r>
            <a:endParaRPr kumimoji="1" lang="ja-JP" altLang="en-US" dirty="0"/>
          </a:p>
        </p:txBody>
      </p:sp>
      <p:sp>
        <p:nvSpPr>
          <p:cNvPr id="10" name="角丸四角形 9"/>
          <p:cNvSpPr/>
          <p:nvPr/>
        </p:nvSpPr>
        <p:spPr bwMode="auto">
          <a:xfrm>
            <a:off x="4305600" y="2905200"/>
            <a:ext cx="183519" cy="20774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  <p:cxnSp>
        <p:nvCxnSpPr>
          <p:cNvPr id="53" name="直線矢印コネクタ 52"/>
          <p:cNvCxnSpPr>
            <a:stCxn id="10" idx="3"/>
            <a:endCxn id="4" idx="1"/>
          </p:cNvCxnSpPr>
          <p:nvPr/>
        </p:nvCxnSpPr>
        <p:spPr bwMode="auto">
          <a:xfrm flipV="1">
            <a:off x="4489119" y="2441671"/>
            <a:ext cx="909431" cy="567401"/>
          </a:xfrm>
          <a:prstGeom prst="straightConnector1">
            <a:avLst/>
          </a:prstGeom>
          <a:solidFill>
            <a:schemeClr val="bg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</p:cxnSp>
      <p:pic>
        <p:nvPicPr>
          <p:cNvPr id="8" name="図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2689" y="3458785"/>
            <a:ext cx="4355438" cy="172236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9" name="角丸四角形 38"/>
          <p:cNvSpPr/>
          <p:nvPr/>
        </p:nvSpPr>
        <p:spPr bwMode="auto">
          <a:xfrm>
            <a:off x="2684537" y="3962946"/>
            <a:ext cx="1391742" cy="1228845"/>
          </a:xfrm>
          <a:prstGeom prst="roundRect">
            <a:avLst>
              <a:gd name="adj" fmla="val 15049"/>
            </a:avLst>
          </a:prstGeom>
          <a:noFill/>
          <a:ln w="38100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  <p:sp>
        <p:nvSpPr>
          <p:cNvPr id="40" name="角丸四角形吹き出し 39"/>
          <p:cNvSpPr/>
          <p:nvPr/>
        </p:nvSpPr>
        <p:spPr bwMode="auto">
          <a:xfrm>
            <a:off x="3404462" y="3442378"/>
            <a:ext cx="1496876" cy="351754"/>
          </a:xfrm>
          <a:prstGeom prst="wedgeRoundRectCallout">
            <a:avLst>
              <a:gd name="adj1" fmla="val -41808"/>
              <a:gd name="adj2" fmla="val 112239"/>
              <a:gd name="adj3" fmla="val 16667"/>
            </a:avLst>
          </a:prstGeom>
          <a:solidFill>
            <a:srgbClr val="FFFFCC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100" b="1" dirty="0" smtClean="0">
                <a:latin typeface="+mn-ea"/>
              </a:rPr>
              <a:t>Select</a:t>
            </a:r>
            <a:r>
              <a:rPr lang="en-US" altLang="ja-JP" sz="1100" b="1" dirty="0" smtClean="0">
                <a:solidFill>
                  <a:srgbClr val="FF0000"/>
                </a:solidFill>
                <a:latin typeface="+mn-ea"/>
              </a:rPr>
              <a:t> “production”</a:t>
            </a:r>
            <a:endParaRPr lang="en-US" altLang="ja-JP" sz="1100" b="1" dirty="0" smtClean="0">
              <a:latin typeface="+mn-ea"/>
            </a:endParaRPr>
          </a:p>
        </p:txBody>
      </p:sp>
      <p:pic>
        <p:nvPicPr>
          <p:cNvPr id="15" name="図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6541" y="3279481"/>
            <a:ext cx="4607029" cy="2372735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9" name="直線矢印コネクタ 28"/>
          <p:cNvCxnSpPr>
            <a:endCxn id="15" idx="1"/>
          </p:cNvCxnSpPr>
          <p:nvPr/>
        </p:nvCxnSpPr>
        <p:spPr bwMode="auto">
          <a:xfrm flipV="1">
            <a:off x="4076279" y="4465849"/>
            <a:ext cx="2840262" cy="115279"/>
          </a:xfrm>
          <a:prstGeom prst="bentConnector3">
            <a:avLst>
              <a:gd name="adj1" fmla="val 50000"/>
            </a:avLst>
          </a:prstGeom>
          <a:solidFill>
            <a:schemeClr val="bg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</p:cxnSp>
      <p:sp>
        <p:nvSpPr>
          <p:cNvPr id="41" name="角丸四角形吹き出し 40"/>
          <p:cNvSpPr/>
          <p:nvPr/>
        </p:nvSpPr>
        <p:spPr bwMode="auto">
          <a:xfrm>
            <a:off x="9879482" y="3131050"/>
            <a:ext cx="2034706" cy="620851"/>
          </a:xfrm>
          <a:prstGeom prst="wedgeRoundRectCallout">
            <a:avLst>
              <a:gd name="adj1" fmla="val -83462"/>
              <a:gd name="adj2" fmla="val 45400"/>
              <a:gd name="adj3" fmla="val 16667"/>
            </a:avLst>
          </a:prstGeom>
          <a:solidFill>
            <a:srgbClr val="FFFFCC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ja-JP" sz="1100" b="1" dirty="0">
                <a:latin typeface="+mn-ea"/>
              </a:rPr>
              <a:t>ArgoCD synchronizes every 3 minutes.</a:t>
            </a:r>
          </a:p>
        </p:txBody>
      </p:sp>
      <p:sp>
        <p:nvSpPr>
          <p:cNvPr id="37" name="角丸四角形吹き出し 36"/>
          <p:cNvSpPr/>
          <p:nvPr/>
        </p:nvSpPr>
        <p:spPr bwMode="auto">
          <a:xfrm>
            <a:off x="9861587" y="3936915"/>
            <a:ext cx="2039755" cy="1131684"/>
          </a:xfrm>
          <a:prstGeom prst="wedgeRoundRectCallout">
            <a:avLst>
              <a:gd name="adj1" fmla="val -82911"/>
              <a:gd name="adj2" fmla="val -60706"/>
              <a:gd name="adj3" fmla="val 16667"/>
            </a:avLst>
          </a:prstGeom>
          <a:solidFill>
            <a:srgbClr val="FFFFCC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ja-JP" sz="1100" b="1" dirty="0">
                <a:latin typeface="+mn-ea"/>
              </a:rPr>
              <a:t>If the Sync status says "Sync OK", the operation is complete.</a:t>
            </a:r>
          </a:p>
          <a:p>
            <a:r>
              <a:rPr lang="en-US" altLang="ja-JP" sz="1100" b="1" dirty="0">
                <a:latin typeface="+mn-ea"/>
              </a:rPr>
              <a:t>※Make sure that the displayed date/time is after the CD was run.</a:t>
            </a:r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8550" y="1606065"/>
            <a:ext cx="3175529" cy="1671211"/>
          </a:xfrm>
          <a:prstGeom prst="rect">
            <a:avLst/>
          </a:prstGeom>
        </p:spPr>
      </p:pic>
      <p:sp>
        <p:nvSpPr>
          <p:cNvPr id="23" name="角丸四角形 22"/>
          <p:cNvSpPr/>
          <p:nvPr/>
        </p:nvSpPr>
        <p:spPr bwMode="auto">
          <a:xfrm>
            <a:off x="7855422" y="1854045"/>
            <a:ext cx="696723" cy="78286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  <p:sp>
        <p:nvSpPr>
          <p:cNvPr id="31" name="テキスト ボックス 30"/>
          <p:cNvSpPr txBox="1"/>
          <p:nvPr/>
        </p:nvSpPr>
        <p:spPr>
          <a:xfrm>
            <a:off x="2963652" y="5307901"/>
            <a:ext cx="6264696" cy="830997"/>
          </a:xfrm>
          <a:prstGeom prst="rect">
            <a:avLst/>
          </a:prstGeom>
          <a:noFill/>
          <a:ln w="38100">
            <a:solidFill>
              <a:srgbClr val="C00000"/>
            </a:solidFill>
          </a:ln>
          <a:effectLst>
            <a:glow rad="101600">
              <a:schemeClr val="bg1">
                <a:alpha val="94000"/>
              </a:schemeClr>
            </a:glow>
          </a:effectLst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ja-JP" sz="2400" b="1" dirty="0">
                <a:ln w="19050">
                  <a:noFill/>
                </a:ln>
                <a:solidFill>
                  <a:srgbClr val="C00000"/>
                </a:solidFill>
                <a:effectLst>
                  <a:glow rad="101600">
                    <a:schemeClr val="bg1">
                      <a:alpha val="90000"/>
                    </a:schemeClr>
                  </a:glow>
                </a:effectLst>
                <a:latin typeface="Meiryo UI" panose="020B0604030504040204" pitchFamily="50" charset="-128"/>
                <a:ea typeface="Meiryo UI" panose="020B0604030504040204" pitchFamily="50" charset="-128"/>
              </a:rPr>
              <a:t>Let us check the deployed sample application</a:t>
            </a:r>
            <a:endParaRPr lang="ja-JP" altLang="en-US" sz="2400" b="1" dirty="0">
              <a:ln w="19050">
                <a:noFill/>
              </a:ln>
              <a:solidFill>
                <a:srgbClr val="C00000"/>
              </a:solidFill>
              <a:effectLst>
                <a:glow rad="101600">
                  <a:schemeClr val="bg1">
                    <a:alpha val="90000"/>
                  </a:schemeClr>
                </a:glow>
              </a:effectLst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2" name="二等辺三角形 31"/>
          <p:cNvSpPr/>
          <p:nvPr/>
        </p:nvSpPr>
        <p:spPr bwMode="auto">
          <a:xfrm flipV="1">
            <a:off x="5637347" y="6205031"/>
            <a:ext cx="917306" cy="309668"/>
          </a:xfrm>
          <a:prstGeom prst="triangle">
            <a:avLst/>
          </a:prstGeom>
          <a:solidFill>
            <a:srgbClr val="C00000"/>
          </a:solidFill>
          <a:ln w="12700">
            <a:solidFill>
              <a:srgbClr val="C0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  <p:cxnSp>
        <p:nvCxnSpPr>
          <p:cNvPr id="22" name="直線矢印コネクタ 21"/>
          <p:cNvCxnSpPr>
            <a:stCxn id="23" idx="2"/>
          </p:cNvCxnSpPr>
          <p:nvPr/>
        </p:nvCxnSpPr>
        <p:spPr bwMode="auto">
          <a:xfrm flipH="1">
            <a:off x="5558127" y="2636912"/>
            <a:ext cx="2645657" cy="1144525"/>
          </a:xfrm>
          <a:prstGeom prst="straightConnector1">
            <a:avLst/>
          </a:prstGeom>
          <a:solidFill>
            <a:schemeClr val="bg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</p:cxnSp>
      <p:sp>
        <p:nvSpPr>
          <p:cNvPr id="26" name="角丸四角形吹き出し 25"/>
          <p:cNvSpPr/>
          <p:nvPr/>
        </p:nvSpPr>
        <p:spPr bwMode="auto">
          <a:xfrm>
            <a:off x="8617567" y="1489279"/>
            <a:ext cx="3494661" cy="1512398"/>
          </a:xfrm>
          <a:prstGeom prst="wedgeRoundRectCallout">
            <a:avLst>
              <a:gd name="adj1" fmla="val -55799"/>
              <a:gd name="adj2" fmla="val -9315"/>
              <a:gd name="adj3" fmla="val 16667"/>
            </a:avLst>
          </a:prstGeom>
          <a:solidFill>
            <a:srgbClr val="FFFFCC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ja-JP" sz="1100" b="1" dirty="0" smtClean="0">
                <a:latin typeface="+mn-ea"/>
              </a:rPr>
              <a:t>Username: admin</a:t>
            </a:r>
            <a:br>
              <a:rPr lang="en-US" altLang="ja-JP" sz="1100" b="1" dirty="0" smtClean="0">
                <a:latin typeface="+mn-ea"/>
              </a:rPr>
            </a:br>
            <a:r>
              <a:rPr lang="en-US" altLang="ja-JP" sz="1100" b="1" dirty="0" smtClean="0">
                <a:latin typeface="+mn-ea"/>
              </a:rPr>
              <a:t>Password: iYSCKzx2wvxJnn4dCNwN</a:t>
            </a:r>
            <a:br>
              <a:rPr lang="en-US" altLang="ja-JP" sz="1100" b="1" dirty="0" smtClean="0">
                <a:latin typeface="+mn-ea"/>
              </a:rPr>
            </a:br>
            <a:r>
              <a:rPr lang="en-US" altLang="ja-JP" sz="1100" b="1" dirty="0" smtClean="0">
                <a:latin typeface="+mn-ea"/>
              </a:rPr>
              <a:t/>
            </a:r>
            <a:br>
              <a:rPr lang="en-US" altLang="ja-JP" sz="1100" b="1" dirty="0" smtClean="0">
                <a:latin typeface="+mn-ea"/>
              </a:rPr>
            </a:br>
            <a:r>
              <a:rPr lang="en-US" altLang="ja-JP" sz="1100" b="1" dirty="0" smtClean="0">
                <a:latin typeface="+mn-ea"/>
              </a:rPr>
              <a:t>Your browser might say that the connection is not secure. If that is the case, open up the “more information” tab and press “Access”.</a:t>
            </a:r>
          </a:p>
        </p:txBody>
      </p:sp>
    </p:spTree>
    <p:extLst>
      <p:ext uri="{BB962C8B-B14F-4D97-AF65-F5344CB8AC3E}">
        <p14:creationId xmlns:p14="http://schemas.microsoft.com/office/powerpoint/2010/main" val="225191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2.</a:t>
            </a:r>
            <a:r>
              <a:rPr kumimoji="1" lang="ja-JP" altLang="en-US" dirty="0" smtClean="0"/>
              <a:t> </a:t>
            </a:r>
            <a:r>
              <a:rPr lang="en-US" altLang="ja-JP" dirty="0" smtClean="0"/>
              <a:t>Install</a:t>
            </a:r>
            <a:endParaRPr kumimoji="1" lang="ja-JP" altLang="en-US" dirty="0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10"/>
          </p:nvPr>
        </p:nvSpPr>
        <p:spPr>
          <a:xfrm>
            <a:off x="239184" y="4365130"/>
            <a:ext cx="9601200" cy="400110"/>
          </a:xfrm>
        </p:spPr>
        <p:txBody>
          <a:bodyPr/>
          <a:lstStyle/>
          <a:p>
            <a:r>
              <a:rPr kumimoji="1" lang="en-US" altLang="ja-JP" dirty="0" smtClean="0"/>
              <a:t>Install EPOCH and prepare the CI/CD environment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366158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図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1464" y="1844824"/>
            <a:ext cx="5382473" cy="431024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b="1" dirty="0" smtClean="0"/>
              <a:t>4.5 CI/CD Workflow No.1 (25/25)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ja-JP" dirty="0"/>
              <a:t>Check the </a:t>
            </a:r>
            <a:r>
              <a:rPr lang="en-US" altLang="ja-JP" dirty="0" smtClean="0"/>
              <a:t>Production </a:t>
            </a:r>
            <a:r>
              <a:rPr lang="en-US" altLang="ja-JP" dirty="0"/>
              <a:t>environment sample code</a:t>
            </a:r>
            <a:r>
              <a:rPr lang="en-US" altLang="ja-JP" dirty="0" smtClean="0"/>
              <a:t>.</a:t>
            </a:r>
            <a:endParaRPr kumimoji="1" lang="en-US" altLang="ja-JP" dirty="0" smtClean="0"/>
          </a:p>
          <a:p>
            <a:pPr lvl="1"/>
            <a:r>
              <a:rPr lang="en-US" altLang="ja-JP" dirty="0"/>
              <a:t>Access the sample application from the URL below</a:t>
            </a:r>
            <a:br>
              <a:rPr lang="en-US" altLang="ja-JP" dirty="0"/>
            </a:br>
            <a:r>
              <a:rPr lang="en-US" altLang="ja-JP" dirty="0" smtClean="0"/>
              <a:t>	</a:t>
            </a:r>
            <a:r>
              <a:rPr lang="en-US" altLang="ja-JP" dirty="0"/>
              <a:t> http://[Kubernetes master</a:t>
            </a:r>
            <a:r>
              <a:rPr lang="ja-JP" altLang="en-US" dirty="0"/>
              <a:t> </a:t>
            </a:r>
            <a:r>
              <a:rPr lang="en-US" altLang="ja-JP" dirty="0"/>
              <a:t>node IP address/Host name]:</a:t>
            </a:r>
            <a:r>
              <a:rPr lang="en-US" altLang="ja-JP" dirty="0" smtClean="0">
                <a:solidFill>
                  <a:srgbClr val="FF0000"/>
                </a:solidFill>
              </a:rPr>
              <a:t>31003</a:t>
            </a:r>
            <a:r>
              <a:rPr lang="en-US" altLang="ja-JP" dirty="0" smtClean="0"/>
              <a:t>/front-end.html</a:t>
            </a:r>
            <a:endParaRPr lang="en-US" altLang="ja-JP" dirty="0"/>
          </a:p>
        </p:txBody>
      </p:sp>
      <p:sp>
        <p:nvSpPr>
          <p:cNvPr id="8" name="角丸四角形吹き出し 7"/>
          <p:cNvSpPr/>
          <p:nvPr/>
        </p:nvSpPr>
        <p:spPr bwMode="auto">
          <a:xfrm>
            <a:off x="6744072" y="1916832"/>
            <a:ext cx="4176464" cy="746943"/>
          </a:xfrm>
          <a:prstGeom prst="wedgeRoundRectCallout">
            <a:avLst>
              <a:gd name="adj1" fmla="val -58632"/>
              <a:gd name="adj2" fmla="val 30031"/>
              <a:gd name="adj3" fmla="val 16667"/>
            </a:avLst>
          </a:prstGeom>
          <a:solidFill>
            <a:srgbClr val="FFFFCC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ja-JP" sz="1100" b="1" dirty="0" smtClean="0">
                <a:latin typeface="+mn-ea"/>
              </a:rPr>
              <a:t>Check that the screen displayed is the same as the one in the Staging environment.</a:t>
            </a:r>
            <a:endParaRPr lang="ja-JP" altLang="en-US" sz="1100" b="1" dirty="0">
              <a:latin typeface="+mn-ea"/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2576447" y="4573860"/>
            <a:ext cx="7039106" cy="1569660"/>
          </a:xfrm>
          <a:prstGeom prst="rect">
            <a:avLst/>
          </a:prstGeom>
          <a:noFill/>
          <a:ln w="38100">
            <a:solidFill>
              <a:srgbClr val="C00000"/>
            </a:solidFill>
          </a:ln>
          <a:effectLst>
            <a:glow rad="101600">
              <a:schemeClr val="bg1">
                <a:alpha val="94000"/>
              </a:schemeClr>
            </a:glow>
          </a:effectLst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ja-JP" sz="2400" b="1" dirty="0">
                <a:ln w="19050">
                  <a:noFill/>
                </a:ln>
                <a:solidFill>
                  <a:srgbClr val="C00000"/>
                </a:solidFill>
                <a:effectLst>
                  <a:glow rad="101600">
                    <a:schemeClr val="bg1">
                      <a:alpha val="90000"/>
                    </a:schemeClr>
                  </a:glow>
                </a:effectLst>
                <a:latin typeface="Meiryo UI" panose="020B0604030504040204" pitchFamily="50" charset="-128"/>
                <a:ea typeface="Meiryo UI" panose="020B0604030504040204" pitchFamily="50" charset="-128"/>
              </a:rPr>
              <a:t>This concludes the first CI/CD Workflow.</a:t>
            </a:r>
          </a:p>
          <a:p>
            <a:pPr algn="ctr"/>
            <a:r>
              <a:rPr lang="en-US" altLang="ja-JP" sz="2400" b="1" dirty="0">
                <a:ln w="19050">
                  <a:noFill/>
                </a:ln>
                <a:solidFill>
                  <a:srgbClr val="C00000"/>
                </a:solidFill>
                <a:effectLst>
                  <a:glow rad="101600">
                    <a:schemeClr val="bg1">
                      <a:alpha val="90000"/>
                    </a:schemeClr>
                  </a:glow>
                </a:effectLst>
                <a:latin typeface="Meiryo UI" panose="020B0604030504040204" pitchFamily="50" charset="-128"/>
                <a:ea typeface="Meiryo UI" panose="020B0604030504040204" pitchFamily="50" charset="-128"/>
              </a:rPr>
              <a:t>In the next section, CI/CD Workflow No.2, we will modify the application code and deploy it once more.</a:t>
            </a:r>
            <a:endParaRPr kumimoji="1" lang="ja-JP" altLang="en-US" sz="2400" b="1" dirty="0">
              <a:ln w="19050">
                <a:noFill/>
              </a:ln>
              <a:solidFill>
                <a:srgbClr val="C00000"/>
              </a:solidFill>
              <a:effectLst>
                <a:glow rad="101600">
                  <a:schemeClr val="bg1">
                    <a:alpha val="90000"/>
                  </a:schemeClr>
                </a:glow>
              </a:effectLst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0" name="二等辺三角形 9"/>
          <p:cNvSpPr/>
          <p:nvPr/>
        </p:nvSpPr>
        <p:spPr bwMode="auto">
          <a:xfrm flipV="1">
            <a:off x="5637347" y="6205031"/>
            <a:ext cx="917306" cy="309668"/>
          </a:xfrm>
          <a:prstGeom prst="triangle">
            <a:avLst/>
          </a:prstGeom>
          <a:solidFill>
            <a:srgbClr val="C00000"/>
          </a:solidFill>
          <a:ln w="12700">
            <a:solidFill>
              <a:srgbClr val="C0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28994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b="1" dirty="0"/>
              <a:t>CI/CD Workflow </a:t>
            </a:r>
            <a:r>
              <a:rPr lang="en-US" altLang="ja-JP" b="1" dirty="0" smtClean="0"/>
              <a:t>No.2</a:t>
            </a:r>
            <a:endParaRPr kumimoji="1" lang="ja-JP" altLang="en-US" dirty="0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10"/>
          </p:nvPr>
        </p:nvSpPr>
        <p:spPr>
          <a:xfrm>
            <a:off x="239184" y="4365130"/>
            <a:ext cx="9601200" cy="400110"/>
          </a:xfrm>
        </p:spPr>
        <p:txBody>
          <a:bodyPr/>
          <a:lstStyle/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2655883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直方体 49"/>
          <p:cNvSpPr/>
          <p:nvPr/>
        </p:nvSpPr>
        <p:spPr bwMode="auto">
          <a:xfrm>
            <a:off x="2315303" y="5817357"/>
            <a:ext cx="9541337" cy="669627"/>
          </a:xfrm>
          <a:prstGeom prst="cube">
            <a:avLst>
              <a:gd name="adj" fmla="val 39617"/>
            </a:avLst>
          </a:prstGeom>
          <a:solidFill>
            <a:schemeClr val="accent6">
              <a:lumMod val="10000"/>
              <a:lumOff val="90000"/>
            </a:schemeClr>
          </a:solidFill>
          <a:ln w="38100">
            <a:solidFill>
              <a:schemeClr val="tx1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  <p:sp>
        <p:nvSpPr>
          <p:cNvPr id="70" name="直方体 69"/>
          <p:cNvSpPr/>
          <p:nvPr/>
        </p:nvSpPr>
        <p:spPr bwMode="auto">
          <a:xfrm>
            <a:off x="2521525" y="2563646"/>
            <a:ext cx="4634195" cy="3468477"/>
          </a:xfrm>
          <a:prstGeom prst="cube">
            <a:avLst>
              <a:gd name="adj" fmla="val 4533"/>
            </a:avLst>
          </a:prstGeom>
          <a:solidFill>
            <a:schemeClr val="accent3">
              <a:lumMod val="10000"/>
              <a:lumOff val="90000"/>
            </a:schemeClr>
          </a:solidFill>
          <a:ln w="38100">
            <a:solidFill>
              <a:schemeClr val="accent3">
                <a:lumMod val="90000"/>
                <a:lumOff val="10000"/>
              </a:schemeClr>
            </a:solidFill>
          </a:ln>
          <a:effectLst>
            <a:glow rad="38100">
              <a:schemeClr val="bg1"/>
            </a:glow>
          </a:effectLst>
          <a:extLst/>
        </p:spPr>
        <p:txBody>
          <a:bodyPr rot="0" spcFirstLastPara="0" vertOverflow="overflow" horzOverflow="overflow" vert="horz" wrap="square" lIns="121920" tIns="96000" rIns="121920" bIns="6096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accent3">
                  <a:lumMod val="90000"/>
                  <a:lumOff val="10000"/>
                </a:schemeClr>
              </a:solidFill>
              <a:effectLst/>
              <a:uLnTx/>
              <a:uFillTx/>
              <a:latin typeface="メイリオ"/>
              <a:ea typeface="メイリオ"/>
            </a:endParaRPr>
          </a:p>
        </p:txBody>
      </p:sp>
      <p:sp>
        <p:nvSpPr>
          <p:cNvPr id="77" name="正方形/長方形 76"/>
          <p:cNvSpPr/>
          <p:nvPr/>
        </p:nvSpPr>
        <p:spPr bwMode="auto">
          <a:xfrm>
            <a:off x="333407" y="2640411"/>
            <a:ext cx="2108849" cy="987058"/>
          </a:xfrm>
          <a:prstGeom prst="rect">
            <a:avLst/>
          </a:prstGeom>
          <a:solidFill>
            <a:schemeClr val="accent6">
              <a:lumMod val="10000"/>
              <a:lumOff val="90000"/>
            </a:schemeClr>
          </a:solidFill>
          <a:ln w="28575">
            <a:solidFill>
              <a:srgbClr val="0070C0"/>
            </a:solidFill>
          </a:ln>
          <a:effectLst/>
          <a:extLst/>
        </p:spPr>
        <p:txBody>
          <a:bodyPr rot="0" spcFirstLastPara="0" vertOverflow="overflow" horzOverflow="overflow" vert="horz" wrap="non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 sz="1200" b="1" dirty="0"/>
          </a:p>
        </p:txBody>
      </p:sp>
      <p:sp>
        <p:nvSpPr>
          <p:cNvPr id="105" name="正方形/長方形 104"/>
          <p:cNvSpPr/>
          <p:nvPr/>
        </p:nvSpPr>
        <p:spPr bwMode="auto">
          <a:xfrm>
            <a:off x="376032" y="2876517"/>
            <a:ext cx="4400402" cy="685139"/>
          </a:xfrm>
          <a:prstGeom prst="rect">
            <a:avLst/>
          </a:prstGeom>
          <a:solidFill>
            <a:srgbClr val="FFC000">
              <a:alpha val="40000"/>
            </a:srgbClr>
          </a:solidFill>
          <a:ln w="28575">
            <a:noFill/>
          </a:ln>
          <a:effectLst/>
          <a:extLst/>
        </p:spPr>
        <p:txBody>
          <a:bodyPr rot="0" spcFirstLastPara="0" vertOverflow="overflow" horzOverflow="overflow" vert="horz" wrap="non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 sz="1200" b="1" dirty="0"/>
          </a:p>
        </p:txBody>
      </p:sp>
      <p:sp>
        <p:nvSpPr>
          <p:cNvPr id="106" name="正方形/長方形 105"/>
          <p:cNvSpPr/>
          <p:nvPr/>
        </p:nvSpPr>
        <p:spPr bwMode="auto">
          <a:xfrm>
            <a:off x="2600776" y="3554269"/>
            <a:ext cx="2175658" cy="1229531"/>
          </a:xfrm>
          <a:prstGeom prst="rect">
            <a:avLst/>
          </a:prstGeom>
          <a:solidFill>
            <a:srgbClr val="FFC000">
              <a:alpha val="40000"/>
            </a:srgbClr>
          </a:solidFill>
          <a:ln w="28575">
            <a:noFill/>
          </a:ln>
          <a:effectLst/>
          <a:extLst/>
        </p:spPr>
        <p:txBody>
          <a:bodyPr rot="0" spcFirstLastPara="0" vertOverflow="overflow" horzOverflow="overflow" vert="horz" wrap="non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 sz="1200" b="1" dirty="0"/>
          </a:p>
        </p:txBody>
      </p:sp>
      <p:sp>
        <p:nvSpPr>
          <p:cNvPr id="107" name="正方形/長方形 106"/>
          <p:cNvSpPr/>
          <p:nvPr/>
        </p:nvSpPr>
        <p:spPr bwMode="auto">
          <a:xfrm>
            <a:off x="2600776" y="4792113"/>
            <a:ext cx="4410516" cy="1215824"/>
          </a:xfrm>
          <a:prstGeom prst="rect">
            <a:avLst/>
          </a:prstGeom>
          <a:solidFill>
            <a:srgbClr val="00B0F0">
              <a:alpha val="40000"/>
            </a:srgbClr>
          </a:solidFill>
          <a:ln w="28575">
            <a:noFill/>
          </a:ln>
          <a:effectLst/>
          <a:extLst/>
        </p:spPr>
        <p:txBody>
          <a:bodyPr rot="0" spcFirstLastPara="0" vertOverflow="overflow" horzOverflow="overflow" vert="horz" wrap="non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 sz="1200" b="1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quarter" idx="10"/>
          </p:nvPr>
        </p:nvSpPr>
        <p:spPr>
          <a:xfrm>
            <a:off x="239350" y="836712"/>
            <a:ext cx="11713301" cy="5650272"/>
          </a:xfrm>
        </p:spPr>
        <p:txBody>
          <a:bodyPr>
            <a:normAutofit/>
          </a:bodyPr>
          <a:lstStyle/>
          <a:p>
            <a:r>
              <a:rPr lang="en-US" altLang="ja-JP" dirty="0" smtClean="0"/>
              <a:t>Deploy to the Staging environment</a:t>
            </a:r>
            <a:endParaRPr lang="ja-JP" altLang="en-US" dirty="0" smtClean="0"/>
          </a:p>
          <a:p>
            <a:pPr marL="180000" lvl="1" indent="0">
              <a:buNone/>
            </a:pPr>
            <a:r>
              <a:rPr lang="en-US" altLang="ja-JP" dirty="0"/>
              <a:t>In the second CI/CD Workflow, the user will modify the application code, commit and push it to the Staging environment and finally deploy it</a:t>
            </a:r>
            <a:r>
              <a:rPr lang="en-US" altLang="ja-JP" dirty="0" smtClean="0"/>
              <a:t>.</a:t>
            </a:r>
          </a:p>
        </p:txBody>
      </p:sp>
      <p:sp>
        <p:nvSpPr>
          <p:cNvPr id="6" name="タイトル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ja-JP" b="1" dirty="0" smtClean="0"/>
              <a:t>4.6 CI/CD Workflow No.2 (1/21)</a:t>
            </a:r>
            <a:endParaRPr lang="en-US" altLang="ja-JP" b="1" dirty="0"/>
          </a:p>
        </p:txBody>
      </p:sp>
      <p:pic>
        <p:nvPicPr>
          <p:cNvPr id="51" name="図 5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2504" y="6177333"/>
            <a:ext cx="1106935" cy="239077"/>
          </a:xfrm>
          <a:prstGeom prst="rect">
            <a:avLst/>
          </a:prstGeom>
        </p:spPr>
      </p:pic>
      <p:sp>
        <p:nvSpPr>
          <p:cNvPr id="52" name="正方形/長方形 51"/>
          <p:cNvSpPr/>
          <p:nvPr/>
        </p:nvSpPr>
        <p:spPr bwMode="auto">
          <a:xfrm>
            <a:off x="424556" y="2993328"/>
            <a:ext cx="1944216" cy="420465"/>
          </a:xfrm>
          <a:prstGeom prst="rect">
            <a:avLst/>
          </a:prstGeom>
          <a:solidFill>
            <a:srgbClr val="FFFFCC"/>
          </a:solidFill>
          <a:ln w="28575">
            <a:solidFill>
              <a:schemeClr val="tx1"/>
            </a:solidFill>
          </a:ln>
          <a:effectLst/>
          <a:extLst/>
        </p:spPr>
        <p:txBody>
          <a:bodyPr rot="0" spcFirstLastPara="0" vertOverflow="overflow" horzOverflow="overflow" vert="horz" wrap="non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200" b="1" dirty="0"/>
              <a:t>Commit</a:t>
            </a:r>
            <a:r>
              <a:rPr lang="ja-JP" altLang="en-US" sz="1200" b="1" dirty="0"/>
              <a:t> </a:t>
            </a:r>
            <a:r>
              <a:rPr lang="en-US" altLang="ja-JP" sz="1200" b="1" dirty="0"/>
              <a:t>&amp;</a:t>
            </a:r>
            <a:r>
              <a:rPr lang="ja-JP" altLang="en-US" sz="1200" b="1" dirty="0"/>
              <a:t> </a:t>
            </a:r>
            <a:r>
              <a:rPr lang="en-US" altLang="ja-JP" sz="1200" b="1" dirty="0"/>
              <a:t>Push</a:t>
            </a:r>
            <a:br>
              <a:rPr lang="en-US" altLang="ja-JP" sz="1200" b="1" dirty="0"/>
            </a:br>
            <a:r>
              <a:rPr lang="en-US" altLang="ja-JP" sz="1200" b="1" dirty="0"/>
              <a:t>Application code</a:t>
            </a:r>
            <a:endParaRPr lang="ja-JP" altLang="en-US" sz="1200" b="1" dirty="0"/>
          </a:p>
        </p:txBody>
      </p:sp>
      <p:sp>
        <p:nvSpPr>
          <p:cNvPr id="54" name="正方形/長方形 53"/>
          <p:cNvSpPr/>
          <p:nvPr/>
        </p:nvSpPr>
        <p:spPr bwMode="auto">
          <a:xfrm>
            <a:off x="2696274" y="2994203"/>
            <a:ext cx="1944000" cy="420465"/>
          </a:xfrm>
          <a:prstGeom prst="rect">
            <a:avLst/>
          </a:prstGeom>
          <a:solidFill>
            <a:srgbClr val="FFFFCC"/>
          </a:solidFill>
          <a:ln w="28575">
            <a:solidFill>
              <a:schemeClr val="tx1"/>
            </a:solidFill>
          </a:ln>
          <a:effectLst/>
          <a:extLst/>
        </p:spPr>
        <p:txBody>
          <a:bodyPr rot="0" spcFirstLastPara="0" vertOverflow="overflow" horzOverflow="overflow" vert="horz" wrap="non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200" b="1" dirty="0"/>
              <a:t>Check CI results</a:t>
            </a:r>
            <a:endParaRPr lang="ja-JP" altLang="en-US" sz="1200" b="1" dirty="0">
              <a:latin typeface="+mn-ea"/>
            </a:endParaRPr>
          </a:p>
        </p:txBody>
      </p:sp>
      <p:sp>
        <p:nvSpPr>
          <p:cNvPr id="56" name="正方形/長方形 55"/>
          <p:cNvSpPr/>
          <p:nvPr/>
        </p:nvSpPr>
        <p:spPr bwMode="auto">
          <a:xfrm>
            <a:off x="2695676" y="3627468"/>
            <a:ext cx="1944000" cy="420465"/>
          </a:xfrm>
          <a:prstGeom prst="rect">
            <a:avLst/>
          </a:prstGeom>
          <a:solidFill>
            <a:srgbClr val="FFFFCC"/>
          </a:solidFill>
          <a:ln w="28575">
            <a:solidFill>
              <a:schemeClr val="tx1"/>
            </a:solidFill>
          </a:ln>
          <a:effectLst/>
          <a:extLst/>
        </p:spPr>
        <p:txBody>
          <a:bodyPr rot="0" spcFirstLastPara="0" vertOverflow="overflow" horzOverflow="overflow" vert="horz" wrap="non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200" b="1" dirty="0"/>
              <a:t>Upload </a:t>
            </a:r>
          </a:p>
          <a:p>
            <a:pPr algn="ctr"/>
            <a:r>
              <a:rPr lang="en-US" altLang="ja-JP" sz="1200" b="1" dirty="0"/>
              <a:t>Manifest template</a:t>
            </a:r>
            <a:endParaRPr lang="ja-JP" altLang="en-US" sz="1200" b="1" dirty="0">
              <a:latin typeface="+mn-ea"/>
            </a:endParaRPr>
          </a:p>
        </p:txBody>
      </p:sp>
      <p:sp>
        <p:nvSpPr>
          <p:cNvPr id="57" name="正方形/長方形 56"/>
          <p:cNvSpPr/>
          <p:nvPr/>
        </p:nvSpPr>
        <p:spPr bwMode="auto">
          <a:xfrm>
            <a:off x="2695676" y="4260733"/>
            <a:ext cx="1944000" cy="420465"/>
          </a:xfrm>
          <a:prstGeom prst="rect">
            <a:avLst/>
          </a:prstGeom>
          <a:solidFill>
            <a:srgbClr val="FFFFCC"/>
          </a:solidFill>
          <a:ln w="28575">
            <a:solidFill>
              <a:schemeClr val="tx1"/>
            </a:solidFill>
          </a:ln>
          <a:effectLst/>
          <a:extLst/>
        </p:spPr>
        <p:txBody>
          <a:bodyPr rot="0" spcFirstLastPara="0" vertOverflow="overflow" horzOverflow="overflow" vert="horz" wrap="non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200" b="1" dirty="0"/>
              <a:t>Configure </a:t>
            </a:r>
            <a:br>
              <a:rPr lang="en-US" altLang="ja-JP" sz="1200" b="1" dirty="0"/>
            </a:br>
            <a:r>
              <a:rPr lang="en-US" altLang="ja-JP" sz="1200" b="1" dirty="0"/>
              <a:t>Manifest parameters</a:t>
            </a:r>
            <a:endParaRPr lang="ja-JP" altLang="en-US" sz="1200" b="1" dirty="0">
              <a:latin typeface="+mn-ea"/>
            </a:endParaRPr>
          </a:p>
        </p:txBody>
      </p:sp>
      <p:sp>
        <p:nvSpPr>
          <p:cNvPr id="58" name="正方形/長方形 57"/>
          <p:cNvSpPr/>
          <p:nvPr/>
        </p:nvSpPr>
        <p:spPr bwMode="auto">
          <a:xfrm>
            <a:off x="2693641" y="4893997"/>
            <a:ext cx="1944000" cy="420465"/>
          </a:xfrm>
          <a:prstGeom prst="rect">
            <a:avLst/>
          </a:prstGeom>
          <a:solidFill>
            <a:srgbClr val="FFFFCC"/>
          </a:solidFill>
          <a:ln w="28575">
            <a:solidFill>
              <a:schemeClr val="tx1"/>
            </a:solidFill>
          </a:ln>
          <a:effectLst/>
          <a:extLst/>
        </p:spPr>
        <p:txBody>
          <a:bodyPr rot="0" spcFirstLastPara="0" vertOverflow="overflow" horzOverflow="overflow" vert="horz" wrap="non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200" b="1" dirty="0"/>
              <a:t>Start CD to </a:t>
            </a:r>
            <a:br>
              <a:rPr lang="en-US" altLang="ja-JP" sz="1200" b="1" dirty="0"/>
            </a:br>
            <a:r>
              <a:rPr lang="en-US" altLang="ja-JP" sz="1200" b="1" dirty="0"/>
              <a:t>Staging environment</a:t>
            </a:r>
          </a:p>
        </p:txBody>
      </p:sp>
      <p:sp>
        <p:nvSpPr>
          <p:cNvPr id="59" name="正方形/長方形 58"/>
          <p:cNvSpPr/>
          <p:nvPr/>
        </p:nvSpPr>
        <p:spPr bwMode="auto">
          <a:xfrm>
            <a:off x="2693749" y="5527261"/>
            <a:ext cx="1944000" cy="420465"/>
          </a:xfrm>
          <a:prstGeom prst="rect">
            <a:avLst/>
          </a:prstGeom>
          <a:solidFill>
            <a:srgbClr val="FFFFCC"/>
          </a:solidFill>
          <a:ln w="28575">
            <a:solidFill>
              <a:schemeClr val="tx1"/>
            </a:solidFill>
          </a:ln>
          <a:effectLst/>
          <a:extLst/>
        </p:spPr>
        <p:txBody>
          <a:bodyPr rot="0" spcFirstLastPara="0" vertOverflow="overflow" horzOverflow="overflow" vert="horz" wrap="non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200" b="1" dirty="0"/>
              <a:t>Check CD results</a:t>
            </a:r>
          </a:p>
        </p:txBody>
      </p:sp>
      <p:sp>
        <p:nvSpPr>
          <p:cNvPr id="65" name="直方体 64"/>
          <p:cNvSpPr/>
          <p:nvPr/>
        </p:nvSpPr>
        <p:spPr bwMode="auto">
          <a:xfrm>
            <a:off x="7293465" y="4925578"/>
            <a:ext cx="1050900" cy="1000347"/>
          </a:xfrm>
          <a:prstGeom prst="cube">
            <a:avLst>
              <a:gd name="adj" fmla="val 16589"/>
            </a:avLst>
          </a:prstGeom>
          <a:solidFill>
            <a:schemeClr val="accent5">
              <a:lumMod val="25000"/>
              <a:lumOff val="75000"/>
            </a:schemeClr>
          </a:solidFill>
          <a:ln w="38100">
            <a:solidFill>
              <a:schemeClr val="accent5">
                <a:lumMod val="90000"/>
                <a:lumOff val="10000"/>
              </a:schemeClr>
            </a:solidFill>
          </a:ln>
          <a:effectLst>
            <a:glow rad="38100">
              <a:schemeClr val="bg1"/>
            </a:glow>
          </a:effectLst>
          <a:extLst/>
        </p:spPr>
        <p:txBody>
          <a:bodyPr rot="0" spcFirstLastPara="0" vertOverflow="overflow" horzOverflow="overflow" vert="horz" wrap="square" lIns="121920" tIns="96000" rIns="121920" bIns="6096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1200" b="1" dirty="0" smtClean="0">
                <a:solidFill>
                  <a:schemeClr val="accent5">
                    <a:lumMod val="90000"/>
                    <a:lumOff val="10000"/>
                  </a:schemeClr>
                </a:solidFill>
                <a:latin typeface="メイリオ"/>
                <a:ea typeface="メイリオ"/>
              </a:rPr>
              <a:t>UI</a:t>
            </a:r>
            <a:endParaRPr kumimoji="1" lang="en-US" altLang="ja-JP" sz="1200" b="1" i="0" u="none" strike="noStrike" kern="1200" cap="none" spc="0" normalizeH="0" baseline="0" noProof="0" dirty="0" smtClean="0">
              <a:ln>
                <a:noFill/>
              </a:ln>
              <a:solidFill>
                <a:schemeClr val="accent5">
                  <a:lumMod val="90000"/>
                  <a:lumOff val="10000"/>
                </a:schemeClr>
              </a:solidFill>
              <a:effectLst/>
              <a:uLnTx/>
              <a:uFillTx/>
              <a:latin typeface="メイリオ"/>
              <a:ea typeface="メイリオ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1100" b="1" dirty="0" smtClean="0">
                <a:solidFill>
                  <a:schemeClr val="accent5">
                    <a:lumMod val="90000"/>
                    <a:lumOff val="10000"/>
                  </a:schemeClr>
                </a:solidFill>
                <a:latin typeface="メイリオ"/>
                <a:ea typeface="メイリオ"/>
              </a:rPr>
              <a:t>(Pod)</a:t>
            </a:r>
            <a:endParaRPr kumimoji="1" lang="ja-JP" altLang="en-US" sz="1100" b="1" i="0" u="none" strike="noStrike" kern="1200" cap="none" normalizeH="0" baseline="0" noProof="0" dirty="0">
              <a:ln>
                <a:noFill/>
              </a:ln>
              <a:solidFill>
                <a:schemeClr val="accent5">
                  <a:lumMod val="90000"/>
                  <a:lumOff val="10000"/>
                </a:schemeClr>
              </a:solidFill>
              <a:effectLst/>
              <a:uLnTx/>
              <a:uFillTx/>
              <a:latin typeface="メイリオ"/>
              <a:ea typeface="メイリオ"/>
            </a:endParaRPr>
          </a:p>
        </p:txBody>
      </p:sp>
      <p:sp>
        <p:nvSpPr>
          <p:cNvPr id="66" name="直方体 65"/>
          <p:cNvSpPr/>
          <p:nvPr/>
        </p:nvSpPr>
        <p:spPr bwMode="auto">
          <a:xfrm>
            <a:off x="8302129" y="4921609"/>
            <a:ext cx="1050783" cy="1000800"/>
          </a:xfrm>
          <a:prstGeom prst="cube">
            <a:avLst>
              <a:gd name="adj" fmla="val 16589"/>
            </a:avLst>
          </a:prstGeom>
          <a:solidFill>
            <a:schemeClr val="accent5">
              <a:lumMod val="25000"/>
              <a:lumOff val="75000"/>
            </a:schemeClr>
          </a:solidFill>
          <a:ln w="38100">
            <a:solidFill>
              <a:schemeClr val="accent5">
                <a:lumMod val="90000"/>
                <a:lumOff val="10000"/>
              </a:schemeClr>
            </a:solidFill>
          </a:ln>
          <a:effectLst>
            <a:glow rad="38100">
              <a:schemeClr val="bg1"/>
            </a:glow>
          </a:effectLst>
          <a:extLst/>
        </p:spPr>
        <p:txBody>
          <a:bodyPr rot="0" spcFirstLastPara="0" vertOverflow="overflow" horzOverflow="overflow" vert="horz" wrap="square" lIns="121920" tIns="96000" rIns="121920" bIns="6096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1200" b="1" dirty="0" smtClean="0">
                <a:solidFill>
                  <a:schemeClr val="accent5">
                    <a:lumMod val="90000"/>
                    <a:lumOff val="10000"/>
                  </a:schemeClr>
                </a:solidFill>
                <a:latin typeface="メイリオ"/>
                <a:ea typeface="メイリオ"/>
              </a:rPr>
              <a:t>API</a:t>
            </a:r>
            <a:endParaRPr kumimoji="1" lang="en-US" altLang="ja-JP" sz="1200" b="1" i="0" u="none" strike="noStrike" kern="1200" cap="none" spc="0" normalizeH="0" baseline="0" noProof="0" dirty="0" smtClean="0">
              <a:ln>
                <a:noFill/>
              </a:ln>
              <a:solidFill>
                <a:schemeClr val="accent5">
                  <a:lumMod val="90000"/>
                  <a:lumOff val="10000"/>
                </a:schemeClr>
              </a:solidFill>
              <a:effectLst/>
              <a:uLnTx/>
              <a:uFillTx/>
              <a:latin typeface="メイリオ"/>
              <a:ea typeface="メイリオ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1100" b="1" dirty="0" smtClean="0">
                <a:solidFill>
                  <a:schemeClr val="accent5">
                    <a:lumMod val="90000"/>
                    <a:lumOff val="10000"/>
                  </a:schemeClr>
                </a:solidFill>
                <a:latin typeface="メイリオ"/>
                <a:ea typeface="メイリオ"/>
              </a:rPr>
              <a:t>(Pod)</a:t>
            </a:r>
            <a:endParaRPr kumimoji="1" lang="ja-JP" altLang="en-US" sz="1400" b="1" i="0" u="none" strike="noStrike" kern="1200" cap="none" spc="0" normalizeH="0" baseline="0" noProof="0" dirty="0">
              <a:ln>
                <a:noFill/>
              </a:ln>
              <a:solidFill>
                <a:schemeClr val="accent5">
                  <a:lumMod val="90000"/>
                  <a:lumOff val="10000"/>
                </a:schemeClr>
              </a:solidFill>
              <a:effectLst/>
              <a:uLnTx/>
              <a:uFillTx/>
              <a:latin typeface="メイリオ"/>
              <a:ea typeface="メイリオ"/>
            </a:endParaRPr>
          </a:p>
        </p:txBody>
      </p:sp>
      <p:sp>
        <p:nvSpPr>
          <p:cNvPr id="67" name="角丸四角形 66"/>
          <p:cNvSpPr/>
          <p:nvPr/>
        </p:nvSpPr>
        <p:spPr bwMode="auto">
          <a:xfrm>
            <a:off x="7179311" y="4783801"/>
            <a:ext cx="2235399" cy="1224136"/>
          </a:xfrm>
          <a:prstGeom prst="roundRect">
            <a:avLst>
              <a:gd name="adj" fmla="val 11842"/>
            </a:avLst>
          </a:prstGeom>
          <a:noFill/>
          <a:ln w="38100">
            <a:solidFill>
              <a:srgbClr val="C0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  <p:sp>
        <p:nvSpPr>
          <p:cNvPr id="69" name="テキスト ボックス 68"/>
          <p:cNvSpPr txBox="1"/>
          <p:nvPr/>
        </p:nvSpPr>
        <p:spPr>
          <a:xfrm>
            <a:off x="7398123" y="4623080"/>
            <a:ext cx="14765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b="1" dirty="0">
                <a:solidFill>
                  <a:srgbClr val="C00000"/>
                </a:solidFill>
                <a:effectLst>
                  <a:glow rad="127000">
                    <a:schemeClr val="bg1"/>
                  </a:glow>
                </a:effectLst>
              </a:rPr>
              <a:t>Staging</a:t>
            </a:r>
            <a:r>
              <a:rPr lang="ja-JP" altLang="en-US" sz="1600" b="1" dirty="0">
                <a:solidFill>
                  <a:srgbClr val="C00000"/>
                </a:solidFill>
                <a:effectLst>
                  <a:glow rad="127000">
                    <a:schemeClr val="bg1"/>
                  </a:glow>
                </a:effectLst>
              </a:rPr>
              <a:t> </a:t>
            </a:r>
            <a:r>
              <a:rPr lang="en-US" altLang="ja-JP" sz="1600" b="1" dirty="0">
                <a:solidFill>
                  <a:srgbClr val="C00000"/>
                </a:solidFill>
                <a:effectLst>
                  <a:glow rad="127000">
                    <a:schemeClr val="bg1"/>
                  </a:glow>
                </a:effectLst>
              </a:rPr>
              <a:t>env</a:t>
            </a:r>
          </a:p>
        </p:txBody>
      </p:sp>
      <p:sp>
        <p:nvSpPr>
          <p:cNvPr id="71" name="テキスト ボックス 70"/>
          <p:cNvSpPr txBox="1"/>
          <p:nvPr/>
        </p:nvSpPr>
        <p:spPr>
          <a:xfrm>
            <a:off x="2590919" y="2604004"/>
            <a:ext cx="14765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600" b="1" dirty="0" smtClean="0">
                <a:solidFill>
                  <a:schemeClr val="accent3">
                    <a:lumMod val="90000"/>
                    <a:lumOff val="10000"/>
                  </a:schemeClr>
                </a:solidFill>
                <a:effectLst>
                  <a:glow rad="127000">
                    <a:schemeClr val="bg1"/>
                  </a:glow>
                </a:effectLst>
              </a:rPr>
              <a:t>EPOCH</a:t>
            </a:r>
          </a:p>
        </p:txBody>
      </p:sp>
      <p:sp>
        <p:nvSpPr>
          <p:cNvPr id="73" name="フリーフォーム 72"/>
          <p:cNvSpPr>
            <a:spLocks noChangeAspect="1"/>
          </p:cNvSpPr>
          <p:nvPr/>
        </p:nvSpPr>
        <p:spPr bwMode="auto">
          <a:xfrm>
            <a:off x="1074673" y="1825820"/>
            <a:ext cx="720022" cy="742363"/>
          </a:xfrm>
          <a:custGeom>
            <a:avLst/>
            <a:gdLst>
              <a:gd name="connsiteX0" fmla="*/ 263032 w 6651624"/>
              <a:gd name="connsiteY0" fmla="*/ 6332538 h 6858001"/>
              <a:gd name="connsiteX1" fmla="*/ 6388173 w 6651624"/>
              <a:gd name="connsiteY1" fmla="*/ 6332538 h 6858001"/>
              <a:gd name="connsiteX2" fmla="*/ 6651624 w 6651624"/>
              <a:gd name="connsiteY2" fmla="*/ 6594433 h 6858001"/>
              <a:gd name="connsiteX3" fmla="*/ 6388173 w 6651624"/>
              <a:gd name="connsiteY3" fmla="*/ 6858001 h 6858001"/>
              <a:gd name="connsiteX4" fmla="*/ 263032 w 6651624"/>
              <a:gd name="connsiteY4" fmla="*/ 6858001 h 6858001"/>
              <a:gd name="connsiteX5" fmla="*/ 0 w 6651624"/>
              <a:gd name="connsiteY5" fmla="*/ 6594433 h 6858001"/>
              <a:gd name="connsiteX6" fmla="*/ 263032 w 6651624"/>
              <a:gd name="connsiteY6" fmla="*/ 6332538 h 6858001"/>
              <a:gd name="connsiteX7" fmla="*/ 5433654 w 6651624"/>
              <a:gd name="connsiteY7" fmla="*/ 4567238 h 6858001"/>
              <a:gd name="connsiteX8" fmla="*/ 5574697 w 6651624"/>
              <a:gd name="connsiteY8" fmla="*/ 4825583 h 6858001"/>
              <a:gd name="connsiteX9" fmla="*/ 5558745 w 6651624"/>
              <a:gd name="connsiteY9" fmla="*/ 5344786 h 6858001"/>
              <a:gd name="connsiteX10" fmla="*/ 5316537 w 6651624"/>
              <a:gd name="connsiteY10" fmla="*/ 5526088 h 6858001"/>
              <a:gd name="connsiteX11" fmla="*/ 5433654 w 6651624"/>
              <a:gd name="connsiteY11" fmla="*/ 4567238 h 6858001"/>
              <a:gd name="connsiteX12" fmla="*/ 1217972 w 6651624"/>
              <a:gd name="connsiteY12" fmla="*/ 4567238 h 6858001"/>
              <a:gd name="connsiteX13" fmla="*/ 1335087 w 6651624"/>
              <a:gd name="connsiteY13" fmla="*/ 5526088 h 6858001"/>
              <a:gd name="connsiteX14" fmla="*/ 1092880 w 6651624"/>
              <a:gd name="connsiteY14" fmla="*/ 5344786 h 6858001"/>
              <a:gd name="connsiteX15" fmla="*/ 1076929 w 6651624"/>
              <a:gd name="connsiteY15" fmla="*/ 4825583 h 6858001"/>
              <a:gd name="connsiteX16" fmla="*/ 1217972 w 6651624"/>
              <a:gd name="connsiteY16" fmla="*/ 4567238 h 6858001"/>
              <a:gd name="connsiteX17" fmla="*/ 1289050 w 6651624"/>
              <a:gd name="connsiteY17" fmla="*/ 4144963 h 6858001"/>
              <a:gd name="connsiteX18" fmla="*/ 5362574 w 6651624"/>
              <a:gd name="connsiteY18" fmla="*/ 4144963 h 6858001"/>
              <a:gd name="connsiteX19" fmla="*/ 5111749 w 6651624"/>
              <a:gd name="connsiteY19" fmla="*/ 6197601 h 6858001"/>
              <a:gd name="connsiteX20" fmla="*/ 1538287 w 6651624"/>
              <a:gd name="connsiteY20" fmla="*/ 6197601 h 6858001"/>
              <a:gd name="connsiteX21" fmla="*/ 3148012 w 6651624"/>
              <a:gd name="connsiteY21" fmla="*/ 2946400 h 6858001"/>
              <a:gd name="connsiteX22" fmla="*/ 3503612 w 6651624"/>
              <a:gd name="connsiteY22" fmla="*/ 2946400 h 6858001"/>
              <a:gd name="connsiteX23" fmla="*/ 3657599 w 6651624"/>
              <a:gd name="connsiteY23" fmla="*/ 4022725 h 6858001"/>
              <a:gd name="connsiteX24" fmla="*/ 2994024 w 6651624"/>
              <a:gd name="connsiteY24" fmla="*/ 4022725 h 6858001"/>
              <a:gd name="connsiteX25" fmla="*/ 3947163 w 6651624"/>
              <a:gd name="connsiteY25" fmla="*/ 2732553 h 6858001"/>
              <a:gd name="connsiteX26" fmla="*/ 4657980 w 6651624"/>
              <a:gd name="connsiteY26" fmla="*/ 3142960 h 6858001"/>
              <a:gd name="connsiteX27" fmla="*/ 5137150 w 6651624"/>
              <a:gd name="connsiteY27" fmla="*/ 4022725 h 6858001"/>
              <a:gd name="connsiteX28" fmla="*/ 3662362 w 6651624"/>
              <a:gd name="connsiteY28" fmla="*/ 4022725 h 6858001"/>
              <a:gd name="connsiteX29" fmla="*/ 3925822 w 6651624"/>
              <a:gd name="connsiteY29" fmla="*/ 2733436 h 6858001"/>
              <a:gd name="connsiteX30" fmla="*/ 3947163 w 6651624"/>
              <a:gd name="connsiteY30" fmla="*/ 2732553 h 6858001"/>
              <a:gd name="connsiteX31" fmla="*/ 2702874 w 6651624"/>
              <a:gd name="connsiteY31" fmla="*/ 2732553 h 6858001"/>
              <a:gd name="connsiteX32" fmla="*/ 2724216 w 6651624"/>
              <a:gd name="connsiteY32" fmla="*/ 2733436 h 6858001"/>
              <a:gd name="connsiteX33" fmla="*/ 2987675 w 6651624"/>
              <a:gd name="connsiteY33" fmla="*/ 4022725 h 6858001"/>
              <a:gd name="connsiteX34" fmla="*/ 1512887 w 6651624"/>
              <a:gd name="connsiteY34" fmla="*/ 4022725 h 6858001"/>
              <a:gd name="connsiteX35" fmla="*/ 1992057 w 6651624"/>
              <a:gd name="connsiteY35" fmla="*/ 3142960 h 6858001"/>
              <a:gd name="connsiteX36" fmla="*/ 2702874 w 6651624"/>
              <a:gd name="connsiteY36" fmla="*/ 2732553 h 6858001"/>
              <a:gd name="connsiteX37" fmla="*/ 3329362 w 6651624"/>
              <a:gd name="connsiteY37" fmla="*/ 0 h 6858001"/>
              <a:gd name="connsiteX38" fmla="*/ 4384675 w 6651624"/>
              <a:gd name="connsiteY38" fmla="*/ 1205078 h 6858001"/>
              <a:gd name="connsiteX39" fmla="*/ 3329362 w 6651624"/>
              <a:gd name="connsiteY39" fmla="*/ 2411413 h 6858001"/>
              <a:gd name="connsiteX40" fmla="*/ 2274887 w 6651624"/>
              <a:gd name="connsiteY40" fmla="*/ 1205078 h 6858001"/>
              <a:gd name="connsiteX41" fmla="*/ 3329362 w 6651624"/>
              <a:gd name="connsiteY41" fmla="*/ 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6651624" h="6858001">
                <a:moveTo>
                  <a:pt x="263032" y="6332538"/>
                </a:moveTo>
                <a:cubicBezTo>
                  <a:pt x="263032" y="6332538"/>
                  <a:pt x="263032" y="6332538"/>
                  <a:pt x="6388173" y="6332538"/>
                </a:cubicBezTo>
                <a:cubicBezTo>
                  <a:pt x="6546495" y="6332538"/>
                  <a:pt x="6651624" y="6437129"/>
                  <a:pt x="6651624" y="6594433"/>
                </a:cubicBezTo>
                <a:cubicBezTo>
                  <a:pt x="6651624" y="6752574"/>
                  <a:pt x="6546495" y="6858001"/>
                  <a:pt x="6388173" y="6858001"/>
                </a:cubicBezTo>
                <a:cubicBezTo>
                  <a:pt x="5914044" y="6858001"/>
                  <a:pt x="737580" y="6858001"/>
                  <a:pt x="263032" y="6858001"/>
                </a:cubicBezTo>
                <a:cubicBezTo>
                  <a:pt x="105129" y="6858001"/>
                  <a:pt x="0" y="6752574"/>
                  <a:pt x="0" y="6594433"/>
                </a:cubicBezTo>
                <a:cubicBezTo>
                  <a:pt x="0" y="6437129"/>
                  <a:pt x="105129" y="6332538"/>
                  <a:pt x="263032" y="6332538"/>
                </a:cubicBezTo>
                <a:close/>
                <a:moveTo>
                  <a:pt x="5433654" y="4567238"/>
                </a:moveTo>
                <a:cubicBezTo>
                  <a:pt x="5573437" y="4823071"/>
                  <a:pt x="5574697" y="4825583"/>
                  <a:pt x="5574697" y="4825583"/>
                </a:cubicBezTo>
                <a:cubicBezTo>
                  <a:pt x="5665787" y="4993486"/>
                  <a:pt x="5665787" y="5192374"/>
                  <a:pt x="5558745" y="5344786"/>
                </a:cubicBezTo>
                <a:cubicBezTo>
                  <a:pt x="5499977" y="5433134"/>
                  <a:pt x="5413924" y="5492591"/>
                  <a:pt x="5316537" y="5526088"/>
                </a:cubicBezTo>
                <a:cubicBezTo>
                  <a:pt x="5316537" y="5526088"/>
                  <a:pt x="5316537" y="5526088"/>
                  <a:pt x="5433654" y="4567238"/>
                </a:cubicBezTo>
                <a:close/>
                <a:moveTo>
                  <a:pt x="1217972" y="4567238"/>
                </a:moveTo>
                <a:lnTo>
                  <a:pt x="1335087" y="5526088"/>
                </a:lnTo>
                <a:cubicBezTo>
                  <a:pt x="1237700" y="5492591"/>
                  <a:pt x="1151648" y="5433134"/>
                  <a:pt x="1092880" y="5344786"/>
                </a:cubicBezTo>
                <a:cubicBezTo>
                  <a:pt x="985838" y="5192374"/>
                  <a:pt x="985838" y="4993486"/>
                  <a:pt x="1076929" y="4825583"/>
                </a:cubicBezTo>
                <a:cubicBezTo>
                  <a:pt x="1076929" y="4825583"/>
                  <a:pt x="1078188" y="4823071"/>
                  <a:pt x="1217972" y="4567238"/>
                </a:cubicBezTo>
                <a:close/>
                <a:moveTo>
                  <a:pt x="1289050" y="4144963"/>
                </a:moveTo>
                <a:lnTo>
                  <a:pt x="5362574" y="4144963"/>
                </a:lnTo>
                <a:lnTo>
                  <a:pt x="5111749" y="6197601"/>
                </a:lnTo>
                <a:lnTo>
                  <a:pt x="1538287" y="6197601"/>
                </a:lnTo>
                <a:close/>
                <a:moveTo>
                  <a:pt x="3148012" y="2946400"/>
                </a:moveTo>
                <a:lnTo>
                  <a:pt x="3503612" y="2946400"/>
                </a:lnTo>
                <a:lnTo>
                  <a:pt x="3657599" y="4022725"/>
                </a:lnTo>
                <a:lnTo>
                  <a:pt x="2994024" y="4022725"/>
                </a:lnTo>
                <a:close/>
                <a:moveTo>
                  <a:pt x="3947163" y="2732553"/>
                </a:moveTo>
                <a:cubicBezTo>
                  <a:pt x="4043455" y="2730858"/>
                  <a:pt x="4442113" y="2748720"/>
                  <a:pt x="4657980" y="3142960"/>
                </a:cubicBezTo>
                <a:cubicBezTo>
                  <a:pt x="4859449" y="3513123"/>
                  <a:pt x="5014426" y="3797863"/>
                  <a:pt x="5137150" y="4022725"/>
                </a:cubicBezTo>
                <a:lnTo>
                  <a:pt x="3662362" y="4022725"/>
                </a:lnTo>
                <a:cubicBezTo>
                  <a:pt x="3662362" y="4022725"/>
                  <a:pt x="3662362" y="4022725"/>
                  <a:pt x="3925822" y="2733436"/>
                </a:cubicBezTo>
                <a:cubicBezTo>
                  <a:pt x="3925822" y="2733436"/>
                  <a:pt x="3933407" y="2732795"/>
                  <a:pt x="3947163" y="2732553"/>
                </a:cubicBezTo>
                <a:close/>
                <a:moveTo>
                  <a:pt x="2702874" y="2732553"/>
                </a:moveTo>
                <a:cubicBezTo>
                  <a:pt x="2716630" y="2732795"/>
                  <a:pt x="2724216" y="2733436"/>
                  <a:pt x="2724216" y="2733436"/>
                </a:cubicBezTo>
                <a:cubicBezTo>
                  <a:pt x="2724216" y="2733436"/>
                  <a:pt x="2724216" y="2733436"/>
                  <a:pt x="2987675" y="4022725"/>
                </a:cubicBezTo>
                <a:lnTo>
                  <a:pt x="1512887" y="4022725"/>
                </a:lnTo>
                <a:cubicBezTo>
                  <a:pt x="1635612" y="3797863"/>
                  <a:pt x="1790588" y="3513123"/>
                  <a:pt x="1992057" y="3142960"/>
                </a:cubicBezTo>
                <a:cubicBezTo>
                  <a:pt x="2207924" y="2748720"/>
                  <a:pt x="2606583" y="2730858"/>
                  <a:pt x="2702874" y="2732553"/>
                </a:cubicBezTo>
                <a:close/>
                <a:moveTo>
                  <a:pt x="3329362" y="0"/>
                </a:moveTo>
                <a:cubicBezTo>
                  <a:pt x="3912109" y="0"/>
                  <a:pt x="4384675" y="539500"/>
                  <a:pt x="4384675" y="1205078"/>
                </a:cubicBezTo>
                <a:cubicBezTo>
                  <a:pt x="4384675" y="1872332"/>
                  <a:pt x="3912109" y="2411413"/>
                  <a:pt x="3329362" y="2411413"/>
                </a:cubicBezTo>
                <a:cubicBezTo>
                  <a:pt x="2747034" y="2411413"/>
                  <a:pt x="2274887" y="1872332"/>
                  <a:pt x="2274887" y="1205078"/>
                </a:cubicBezTo>
                <a:cubicBezTo>
                  <a:pt x="2274887" y="539500"/>
                  <a:pt x="2747034" y="0"/>
                  <a:pt x="3329362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ja-JP" altLang="en-US"/>
          </a:p>
        </p:txBody>
      </p:sp>
      <p:pic>
        <p:nvPicPr>
          <p:cNvPr id="1026" name="Picture 2" descr="https://git-scm.com/images/logos/2color-lightbg@2x.png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024" y="2690493"/>
            <a:ext cx="771465" cy="262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1" name="直方体 80"/>
          <p:cNvSpPr/>
          <p:nvPr/>
        </p:nvSpPr>
        <p:spPr bwMode="auto">
          <a:xfrm>
            <a:off x="9589914" y="4929987"/>
            <a:ext cx="1050900" cy="1000347"/>
          </a:xfrm>
          <a:prstGeom prst="cube">
            <a:avLst>
              <a:gd name="adj" fmla="val 16589"/>
            </a:avLst>
          </a:prstGeom>
          <a:solidFill>
            <a:schemeClr val="bg1">
              <a:lumMod val="65000"/>
            </a:schemeClr>
          </a:solidFill>
          <a:ln w="38100">
            <a:solidFill>
              <a:schemeClr val="tx1">
                <a:lumMod val="50000"/>
                <a:lumOff val="50000"/>
              </a:schemeClr>
            </a:solidFill>
          </a:ln>
          <a:effectLst>
            <a:glow rad="38100">
              <a:schemeClr val="bg1"/>
            </a:glow>
          </a:effectLst>
          <a:extLst/>
        </p:spPr>
        <p:txBody>
          <a:bodyPr rot="0" spcFirstLastPara="0" vertOverflow="overflow" horzOverflow="overflow" vert="horz" wrap="square" lIns="121920" tIns="96000" rIns="121920" bIns="6096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1200" b="1" dirty="0" smtClean="0">
                <a:solidFill>
                  <a:schemeClr val="bg1">
                    <a:lumMod val="50000"/>
                  </a:schemeClr>
                </a:solidFill>
                <a:latin typeface="メイリオ"/>
                <a:ea typeface="メイリオ"/>
              </a:rPr>
              <a:t>UI</a:t>
            </a:r>
            <a:endParaRPr kumimoji="1" lang="en-US" altLang="ja-JP" sz="1200" b="1" i="0" u="none" strike="noStrike" kern="1200" cap="none" spc="0" normalizeH="0" baseline="0" noProof="0" dirty="0" smtClean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メイリオ"/>
              <a:ea typeface="メイリオ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1100" b="1" dirty="0" smtClean="0">
                <a:solidFill>
                  <a:schemeClr val="bg1">
                    <a:lumMod val="50000"/>
                  </a:schemeClr>
                </a:solidFill>
                <a:latin typeface="メイリオ"/>
                <a:ea typeface="メイリオ"/>
              </a:rPr>
              <a:t>(Pod)</a:t>
            </a:r>
            <a:endParaRPr kumimoji="1" lang="ja-JP" altLang="en-US" sz="1100" b="1" i="0" u="none" strike="noStrike" kern="1200" cap="none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メイリオ"/>
              <a:ea typeface="メイリオ"/>
            </a:endParaRPr>
          </a:p>
        </p:txBody>
      </p:sp>
      <p:sp>
        <p:nvSpPr>
          <p:cNvPr id="82" name="直方体 81"/>
          <p:cNvSpPr/>
          <p:nvPr/>
        </p:nvSpPr>
        <p:spPr bwMode="auto">
          <a:xfrm>
            <a:off x="10612656" y="4926018"/>
            <a:ext cx="1050783" cy="1000800"/>
          </a:xfrm>
          <a:prstGeom prst="cube">
            <a:avLst>
              <a:gd name="adj" fmla="val 16589"/>
            </a:avLst>
          </a:prstGeom>
          <a:solidFill>
            <a:schemeClr val="bg1">
              <a:lumMod val="65000"/>
            </a:schemeClr>
          </a:solidFill>
          <a:ln w="38100">
            <a:solidFill>
              <a:schemeClr val="tx1">
                <a:lumMod val="50000"/>
                <a:lumOff val="50000"/>
              </a:schemeClr>
            </a:solidFill>
          </a:ln>
          <a:effectLst>
            <a:glow rad="38100">
              <a:schemeClr val="bg1"/>
            </a:glow>
          </a:effectLst>
          <a:extLst/>
        </p:spPr>
        <p:txBody>
          <a:bodyPr rot="0" spcFirstLastPara="0" vertOverflow="overflow" horzOverflow="overflow" vert="horz" wrap="square" lIns="121920" tIns="96000" rIns="121920" bIns="6096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1200" b="1" dirty="0" smtClean="0">
                <a:solidFill>
                  <a:schemeClr val="bg1">
                    <a:lumMod val="50000"/>
                  </a:schemeClr>
                </a:solidFill>
                <a:latin typeface="メイリオ"/>
                <a:ea typeface="メイリオ"/>
              </a:rPr>
              <a:t>API</a:t>
            </a:r>
            <a:endParaRPr kumimoji="1" lang="en-US" altLang="ja-JP" sz="1200" b="1" i="0" u="none" strike="noStrike" kern="1200" cap="none" spc="0" normalizeH="0" baseline="0" noProof="0" dirty="0" smtClean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メイリオ"/>
              <a:ea typeface="メイリオ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1100" b="1" dirty="0" smtClean="0">
                <a:solidFill>
                  <a:schemeClr val="bg1">
                    <a:lumMod val="50000"/>
                  </a:schemeClr>
                </a:solidFill>
                <a:latin typeface="メイリオ"/>
                <a:ea typeface="メイリオ"/>
              </a:rPr>
              <a:t>(Pod)</a:t>
            </a:r>
            <a:endParaRPr kumimoji="1" lang="ja-JP" alt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メイリオ"/>
              <a:ea typeface="メイリオ"/>
            </a:endParaRPr>
          </a:p>
        </p:txBody>
      </p:sp>
      <p:sp>
        <p:nvSpPr>
          <p:cNvPr id="83" name="角丸四角形 82"/>
          <p:cNvSpPr/>
          <p:nvPr/>
        </p:nvSpPr>
        <p:spPr bwMode="auto">
          <a:xfrm>
            <a:off x="9516706" y="2882672"/>
            <a:ext cx="2278106" cy="3129674"/>
          </a:xfrm>
          <a:prstGeom prst="roundRect">
            <a:avLst>
              <a:gd name="adj" fmla="val 5494"/>
            </a:avLst>
          </a:prstGeom>
          <a:noFill/>
          <a:ln w="38100">
            <a:solidFill>
              <a:schemeClr val="tx1">
                <a:lumMod val="50000"/>
                <a:lumOff val="50000"/>
              </a:schemeClr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84" name="テキスト ボックス 83"/>
          <p:cNvSpPr txBox="1"/>
          <p:nvPr/>
        </p:nvSpPr>
        <p:spPr>
          <a:xfrm>
            <a:off x="9708933" y="2736275"/>
            <a:ext cx="1800200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ja-JP" sz="1600" b="1" dirty="0">
                <a:solidFill>
                  <a:schemeClr val="bg1">
                    <a:lumMod val="50000"/>
                  </a:schemeClr>
                </a:solidFill>
                <a:effectLst>
                  <a:glow rad="127000">
                    <a:schemeClr val="bg1"/>
                  </a:glow>
                </a:effectLst>
              </a:rPr>
              <a:t>Production</a:t>
            </a:r>
            <a:r>
              <a:rPr lang="ja-JP" altLang="en-US" sz="1600" b="1" dirty="0">
                <a:solidFill>
                  <a:schemeClr val="bg1">
                    <a:lumMod val="50000"/>
                  </a:schemeClr>
                </a:solidFill>
                <a:effectLst>
                  <a:glow rad="127000">
                    <a:schemeClr val="bg1"/>
                  </a:glow>
                </a:effectLst>
              </a:rPr>
              <a:t> </a:t>
            </a:r>
            <a:r>
              <a:rPr lang="en-US" altLang="ja-JP" sz="1600" b="1" dirty="0">
                <a:solidFill>
                  <a:schemeClr val="bg1">
                    <a:lumMod val="50000"/>
                  </a:schemeClr>
                </a:solidFill>
                <a:effectLst>
                  <a:glow rad="127000">
                    <a:schemeClr val="bg1"/>
                  </a:glow>
                </a:effectLst>
              </a:rPr>
              <a:t>env</a:t>
            </a:r>
          </a:p>
        </p:txBody>
      </p:sp>
      <p:sp>
        <p:nvSpPr>
          <p:cNvPr id="88" name="正方形/長方形 87"/>
          <p:cNvSpPr/>
          <p:nvPr/>
        </p:nvSpPr>
        <p:spPr bwMode="auto">
          <a:xfrm>
            <a:off x="4969517" y="4880114"/>
            <a:ext cx="1944000" cy="420465"/>
          </a:xfrm>
          <a:prstGeom prst="rect">
            <a:avLst/>
          </a:prstGeom>
          <a:solidFill>
            <a:schemeClr val="bg1">
              <a:lumMod val="65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  <a:effectLst/>
          <a:extLst/>
        </p:spPr>
        <p:txBody>
          <a:bodyPr rot="0" spcFirstLastPara="0" vertOverflow="overflow" horzOverflow="overflow" vert="horz" wrap="non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200" b="1" dirty="0">
                <a:solidFill>
                  <a:schemeClr val="bg1">
                    <a:lumMod val="50000"/>
                  </a:schemeClr>
                </a:solidFill>
              </a:rPr>
              <a:t>Start CD to </a:t>
            </a:r>
            <a:br>
              <a:rPr lang="en-US" altLang="ja-JP" sz="1200" b="1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altLang="ja-JP" sz="1200" b="1" dirty="0">
                <a:solidFill>
                  <a:schemeClr val="bg1">
                    <a:lumMod val="50000"/>
                  </a:schemeClr>
                </a:solidFill>
              </a:rPr>
              <a:t>Production environment</a:t>
            </a:r>
          </a:p>
        </p:txBody>
      </p:sp>
      <p:sp>
        <p:nvSpPr>
          <p:cNvPr id="89" name="正方形/長方形 88"/>
          <p:cNvSpPr/>
          <p:nvPr/>
        </p:nvSpPr>
        <p:spPr bwMode="auto">
          <a:xfrm>
            <a:off x="4969517" y="5527261"/>
            <a:ext cx="1944000" cy="420465"/>
          </a:xfrm>
          <a:prstGeom prst="rect">
            <a:avLst/>
          </a:prstGeom>
          <a:solidFill>
            <a:schemeClr val="bg1">
              <a:lumMod val="65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  <a:effectLst/>
          <a:extLst/>
        </p:spPr>
        <p:txBody>
          <a:bodyPr rot="0" spcFirstLastPara="0" vertOverflow="overflow" horzOverflow="overflow" vert="horz" wrap="non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200" b="1" dirty="0">
                <a:solidFill>
                  <a:schemeClr val="bg1">
                    <a:lumMod val="50000"/>
                  </a:schemeClr>
                </a:solidFill>
              </a:rPr>
              <a:t>Check CD results</a:t>
            </a:r>
          </a:p>
        </p:txBody>
      </p:sp>
      <p:sp>
        <p:nvSpPr>
          <p:cNvPr id="8" name="右矢印 7"/>
          <p:cNvSpPr/>
          <p:nvPr/>
        </p:nvSpPr>
        <p:spPr bwMode="auto">
          <a:xfrm>
            <a:off x="2384771" y="2986989"/>
            <a:ext cx="318254" cy="439666"/>
          </a:xfrm>
          <a:prstGeom prst="rightArrow">
            <a:avLst/>
          </a:prstGeom>
          <a:solidFill>
            <a:srgbClr val="FF0000"/>
          </a:solidFill>
          <a:ln w="12700">
            <a:solidFill>
              <a:schemeClr val="accent2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  <p:sp>
        <p:nvSpPr>
          <p:cNvPr id="92" name="右矢印 91"/>
          <p:cNvSpPr/>
          <p:nvPr/>
        </p:nvSpPr>
        <p:spPr bwMode="auto">
          <a:xfrm rot="5400000">
            <a:off x="1281063" y="2534276"/>
            <a:ext cx="318254" cy="439666"/>
          </a:xfrm>
          <a:prstGeom prst="rightArrow">
            <a:avLst/>
          </a:prstGeom>
          <a:solidFill>
            <a:srgbClr val="FF0000"/>
          </a:solidFill>
          <a:ln w="12700">
            <a:solidFill>
              <a:schemeClr val="accent2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  <p:sp>
        <p:nvSpPr>
          <p:cNvPr id="93" name="右矢印 92"/>
          <p:cNvSpPr/>
          <p:nvPr/>
        </p:nvSpPr>
        <p:spPr bwMode="auto">
          <a:xfrm rot="5400000">
            <a:off x="3540359" y="3300797"/>
            <a:ext cx="213675" cy="439666"/>
          </a:xfrm>
          <a:prstGeom prst="rightArrow">
            <a:avLst>
              <a:gd name="adj1" fmla="val 50000"/>
              <a:gd name="adj2" fmla="val 65179"/>
            </a:avLst>
          </a:prstGeom>
          <a:solidFill>
            <a:srgbClr val="FF0000"/>
          </a:solidFill>
          <a:ln w="12700">
            <a:solidFill>
              <a:schemeClr val="accent2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  <p:sp>
        <p:nvSpPr>
          <p:cNvPr id="94" name="右矢印 93"/>
          <p:cNvSpPr/>
          <p:nvPr/>
        </p:nvSpPr>
        <p:spPr bwMode="auto">
          <a:xfrm rot="5400000">
            <a:off x="3540251" y="3945164"/>
            <a:ext cx="213675" cy="439666"/>
          </a:xfrm>
          <a:prstGeom prst="rightArrow">
            <a:avLst>
              <a:gd name="adj1" fmla="val 50000"/>
              <a:gd name="adj2" fmla="val 65179"/>
            </a:avLst>
          </a:prstGeom>
          <a:solidFill>
            <a:srgbClr val="FF0000"/>
          </a:solidFill>
          <a:ln w="12700">
            <a:solidFill>
              <a:schemeClr val="accent2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  <p:sp>
        <p:nvSpPr>
          <p:cNvPr id="95" name="右矢印 94"/>
          <p:cNvSpPr/>
          <p:nvPr/>
        </p:nvSpPr>
        <p:spPr bwMode="auto">
          <a:xfrm rot="5400000">
            <a:off x="3558802" y="4587731"/>
            <a:ext cx="213675" cy="439666"/>
          </a:xfrm>
          <a:prstGeom prst="rightArrow">
            <a:avLst>
              <a:gd name="adj1" fmla="val 50000"/>
              <a:gd name="adj2" fmla="val 65179"/>
            </a:avLst>
          </a:prstGeom>
          <a:solidFill>
            <a:srgbClr val="FF0000"/>
          </a:solidFill>
          <a:ln w="12700">
            <a:solidFill>
              <a:schemeClr val="accent2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  <p:sp>
        <p:nvSpPr>
          <p:cNvPr id="96" name="右矢印 95"/>
          <p:cNvSpPr/>
          <p:nvPr/>
        </p:nvSpPr>
        <p:spPr bwMode="auto">
          <a:xfrm rot="5400000">
            <a:off x="3558803" y="5202234"/>
            <a:ext cx="213675" cy="439666"/>
          </a:xfrm>
          <a:prstGeom prst="rightArrow">
            <a:avLst>
              <a:gd name="adj1" fmla="val 50000"/>
              <a:gd name="adj2" fmla="val 65179"/>
            </a:avLst>
          </a:prstGeom>
          <a:solidFill>
            <a:srgbClr val="FF0000"/>
          </a:solidFill>
          <a:ln w="12700">
            <a:solidFill>
              <a:schemeClr val="accent2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  <p:sp>
        <p:nvSpPr>
          <p:cNvPr id="97" name="右矢印 96"/>
          <p:cNvSpPr/>
          <p:nvPr/>
        </p:nvSpPr>
        <p:spPr bwMode="auto">
          <a:xfrm rot="5400000">
            <a:off x="5837054" y="5210327"/>
            <a:ext cx="213675" cy="439666"/>
          </a:xfrm>
          <a:prstGeom prst="rightArrow">
            <a:avLst>
              <a:gd name="adj1" fmla="val 50000"/>
              <a:gd name="adj2" fmla="val 65179"/>
            </a:avLst>
          </a:prstGeom>
          <a:solidFill>
            <a:srgbClr val="FF0000"/>
          </a:solidFill>
          <a:ln w="12700">
            <a:solidFill>
              <a:schemeClr val="accent2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  <p:sp>
        <p:nvSpPr>
          <p:cNvPr id="98" name="右矢印 97"/>
          <p:cNvSpPr/>
          <p:nvPr/>
        </p:nvSpPr>
        <p:spPr bwMode="auto">
          <a:xfrm rot="18759327">
            <a:off x="4540646" y="5143023"/>
            <a:ext cx="544276" cy="390803"/>
          </a:xfrm>
          <a:prstGeom prst="rightArrow">
            <a:avLst>
              <a:gd name="adj1" fmla="val 50000"/>
              <a:gd name="adj2" fmla="val 56994"/>
            </a:avLst>
          </a:prstGeom>
          <a:solidFill>
            <a:srgbClr val="FF0000"/>
          </a:solidFill>
          <a:ln w="12700">
            <a:solidFill>
              <a:schemeClr val="accent2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  <p:sp>
        <p:nvSpPr>
          <p:cNvPr id="102" name="フリーフォーム 101"/>
          <p:cNvSpPr/>
          <p:nvPr/>
        </p:nvSpPr>
        <p:spPr bwMode="gray">
          <a:xfrm rot="1750940">
            <a:off x="6919944" y="3474899"/>
            <a:ext cx="2427960" cy="2153620"/>
          </a:xfrm>
          <a:custGeom>
            <a:avLst/>
            <a:gdLst>
              <a:gd name="connsiteX0" fmla="*/ 1903628 w 2549088"/>
              <a:gd name="connsiteY0" fmla="*/ 0 h 2155223"/>
              <a:gd name="connsiteX1" fmla="*/ 2549088 w 2549088"/>
              <a:gd name="connsiteY1" fmla="*/ 335559 h 2155223"/>
              <a:gd name="connsiteX2" fmla="*/ 1915567 w 2549088"/>
              <a:gd name="connsiteY2" fmla="*/ 742282 h 2155223"/>
              <a:gd name="connsiteX3" fmla="*/ 1912857 w 2549088"/>
              <a:gd name="connsiteY3" fmla="*/ 573788 h 2155223"/>
              <a:gd name="connsiteX4" fmla="*/ 1857599 w 2549088"/>
              <a:gd name="connsiteY4" fmla="*/ 575432 h 2155223"/>
              <a:gd name="connsiteX5" fmla="*/ 239 w 2549088"/>
              <a:gd name="connsiteY5" fmla="*/ 2153053 h 2155223"/>
              <a:gd name="connsiteX6" fmla="*/ 1826437 w 2549088"/>
              <a:gd name="connsiteY6" fmla="*/ 171651 h 2155223"/>
              <a:gd name="connsiteX7" fmla="*/ 1906232 w 2549088"/>
              <a:gd name="connsiteY7" fmla="*/ 161890 h 21552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49088" h="2155223">
                <a:moveTo>
                  <a:pt x="1903628" y="0"/>
                </a:moveTo>
                <a:lnTo>
                  <a:pt x="2549088" y="335559"/>
                </a:lnTo>
                <a:lnTo>
                  <a:pt x="1915567" y="742282"/>
                </a:lnTo>
                <a:lnTo>
                  <a:pt x="1912857" y="573788"/>
                </a:lnTo>
                <a:lnTo>
                  <a:pt x="1857599" y="575432"/>
                </a:lnTo>
                <a:cubicBezTo>
                  <a:pt x="79601" y="677534"/>
                  <a:pt x="5419" y="2220881"/>
                  <a:pt x="239" y="2153053"/>
                </a:cubicBezTo>
                <a:cubicBezTo>
                  <a:pt x="-4941" y="2085225"/>
                  <a:pt x="58019" y="440199"/>
                  <a:pt x="1826437" y="171651"/>
                </a:cubicBezTo>
                <a:lnTo>
                  <a:pt x="1906232" y="16189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 w="254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メイリオ"/>
              <a:ea typeface="メイリオ"/>
              <a:cs typeface="+mn-cs"/>
            </a:endParaRPr>
          </a:p>
        </p:txBody>
      </p:sp>
      <p:sp>
        <p:nvSpPr>
          <p:cNvPr id="108" name="正方形/長方形 107"/>
          <p:cNvSpPr/>
          <p:nvPr/>
        </p:nvSpPr>
        <p:spPr bwMode="auto">
          <a:xfrm>
            <a:off x="453133" y="3912938"/>
            <a:ext cx="391235" cy="347796"/>
          </a:xfrm>
          <a:prstGeom prst="rect">
            <a:avLst/>
          </a:prstGeom>
          <a:solidFill>
            <a:srgbClr val="FFC000">
              <a:alpha val="40000"/>
            </a:srgbClr>
          </a:solidFill>
          <a:ln w="28575">
            <a:noFill/>
          </a:ln>
          <a:effectLst/>
          <a:extLst/>
        </p:spPr>
        <p:txBody>
          <a:bodyPr rot="0" spcFirstLastPara="0" vertOverflow="overflow" horzOverflow="overflow" vert="horz" wrap="non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200" b="1" dirty="0" smtClean="0"/>
              <a:t>CI</a:t>
            </a:r>
            <a:endParaRPr lang="ja-JP" altLang="en-US" sz="1200" b="1" dirty="0"/>
          </a:p>
        </p:txBody>
      </p:sp>
      <p:sp>
        <p:nvSpPr>
          <p:cNvPr id="109" name="正方形/長方形 108"/>
          <p:cNvSpPr/>
          <p:nvPr/>
        </p:nvSpPr>
        <p:spPr bwMode="auto">
          <a:xfrm>
            <a:off x="454131" y="4292214"/>
            <a:ext cx="390237" cy="330866"/>
          </a:xfrm>
          <a:prstGeom prst="rect">
            <a:avLst/>
          </a:prstGeom>
          <a:solidFill>
            <a:srgbClr val="00B0F0">
              <a:alpha val="40000"/>
            </a:srgbClr>
          </a:solidFill>
          <a:ln w="28575">
            <a:noFill/>
          </a:ln>
          <a:effectLst/>
          <a:extLst/>
        </p:spPr>
        <p:txBody>
          <a:bodyPr rot="0" spcFirstLastPara="0" vertOverflow="overflow" horzOverflow="overflow" vert="horz" wrap="non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200" b="1" dirty="0" smtClean="0"/>
              <a:t>CD</a:t>
            </a:r>
            <a:endParaRPr lang="ja-JP" altLang="en-US" sz="1200" b="1" dirty="0"/>
          </a:p>
        </p:txBody>
      </p:sp>
      <p:sp>
        <p:nvSpPr>
          <p:cNvPr id="99" name="フリーフォーム 98"/>
          <p:cNvSpPr/>
          <p:nvPr/>
        </p:nvSpPr>
        <p:spPr bwMode="gray">
          <a:xfrm rot="2598988">
            <a:off x="5048054" y="3830759"/>
            <a:ext cx="2080131" cy="2094831"/>
          </a:xfrm>
          <a:custGeom>
            <a:avLst/>
            <a:gdLst>
              <a:gd name="connsiteX0" fmla="*/ 1903628 w 2549088"/>
              <a:gd name="connsiteY0" fmla="*/ 0 h 2155223"/>
              <a:gd name="connsiteX1" fmla="*/ 2549088 w 2549088"/>
              <a:gd name="connsiteY1" fmla="*/ 335559 h 2155223"/>
              <a:gd name="connsiteX2" fmla="*/ 1915567 w 2549088"/>
              <a:gd name="connsiteY2" fmla="*/ 742282 h 2155223"/>
              <a:gd name="connsiteX3" fmla="*/ 1912857 w 2549088"/>
              <a:gd name="connsiteY3" fmla="*/ 573788 h 2155223"/>
              <a:gd name="connsiteX4" fmla="*/ 1857599 w 2549088"/>
              <a:gd name="connsiteY4" fmla="*/ 575432 h 2155223"/>
              <a:gd name="connsiteX5" fmla="*/ 239 w 2549088"/>
              <a:gd name="connsiteY5" fmla="*/ 2153053 h 2155223"/>
              <a:gd name="connsiteX6" fmla="*/ 1826437 w 2549088"/>
              <a:gd name="connsiteY6" fmla="*/ 171651 h 2155223"/>
              <a:gd name="connsiteX7" fmla="*/ 1906232 w 2549088"/>
              <a:gd name="connsiteY7" fmla="*/ 161890 h 21552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49088" h="2155223">
                <a:moveTo>
                  <a:pt x="1903628" y="0"/>
                </a:moveTo>
                <a:lnTo>
                  <a:pt x="2549088" y="335559"/>
                </a:lnTo>
                <a:lnTo>
                  <a:pt x="1915567" y="742282"/>
                </a:lnTo>
                <a:lnTo>
                  <a:pt x="1912857" y="573788"/>
                </a:lnTo>
                <a:lnTo>
                  <a:pt x="1857599" y="575432"/>
                </a:lnTo>
                <a:cubicBezTo>
                  <a:pt x="79601" y="677534"/>
                  <a:pt x="5419" y="2220881"/>
                  <a:pt x="239" y="2153053"/>
                </a:cubicBezTo>
                <a:cubicBezTo>
                  <a:pt x="-4941" y="2085225"/>
                  <a:pt x="58019" y="440199"/>
                  <a:pt x="1826437" y="171651"/>
                </a:cubicBezTo>
                <a:lnTo>
                  <a:pt x="1906232" y="161890"/>
                </a:lnTo>
                <a:close/>
              </a:path>
            </a:pathLst>
          </a:custGeom>
          <a:gradFill flip="none" rotWithShape="1">
            <a:gsLst>
              <a:gs pos="0">
                <a:srgbClr val="C00000"/>
              </a:gs>
              <a:gs pos="55000">
                <a:srgbClr val="FF9F9F"/>
              </a:gs>
              <a:gs pos="100000">
                <a:srgbClr val="C00000"/>
              </a:gs>
            </a:gsLst>
            <a:lin ang="0" scaled="0"/>
            <a:tileRect/>
          </a:gradFill>
          <a:ln w="254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メイリオ"/>
              <a:ea typeface="メイリオ"/>
              <a:cs typeface="+mn-cs"/>
            </a:endParaRPr>
          </a:p>
        </p:txBody>
      </p:sp>
      <p:sp>
        <p:nvSpPr>
          <p:cNvPr id="45" name="直方体 44"/>
          <p:cNvSpPr/>
          <p:nvPr/>
        </p:nvSpPr>
        <p:spPr bwMode="auto">
          <a:xfrm>
            <a:off x="9589914" y="3998299"/>
            <a:ext cx="1050900" cy="1000347"/>
          </a:xfrm>
          <a:prstGeom prst="cube">
            <a:avLst>
              <a:gd name="adj" fmla="val 16589"/>
            </a:avLst>
          </a:prstGeom>
          <a:solidFill>
            <a:schemeClr val="bg1">
              <a:lumMod val="65000"/>
            </a:schemeClr>
          </a:solidFill>
          <a:ln w="38100">
            <a:solidFill>
              <a:schemeClr val="tx1">
                <a:lumMod val="50000"/>
                <a:lumOff val="50000"/>
              </a:schemeClr>
            </a:solidFill>
          </a:ln>
          <a:effectLst>
            <a:glow rad="38100">
              <a:schemeClr val="bg1"/>
            </a:glow>
          </a:effectLst>
          <a:extLst/>
        </p:spPr>
        <p:txBody>
          <a:bodyPr rot="0" spcFirstLastPara="0" vertOverflow="overflow" horzOverflow="overflow" vert="horz" wrap="square" lIns="121920" tIns="96000" rIns="121920" bIns="6096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1200" b="1" dirty="0" smtClean="0">
                <a:solidFill>
                  <a:schemeClr val="bg1">
                    <a:lumMod val="50000"/>
                  </a:schemeClr>
                </a:solidFill>
                <a:latin typeface="メイリオ"/>
                <a:ea typeface="メイリオ"/>
              </a:rPr>
              <a:t>UI</a:t>
            </a:r>
            <a:endParaRPr kumimoji="1" lang="en-US" altLang="ja-JP" sz="1200" b="1" i="0" u="none" strike="noStrike" kern="1200" cap="none" spc="0" normalizeH="0" baseline="0" noProof="0" dirty="0" smtClean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メイリオ"/>
              <a:ea typeface="メイリオ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1100" b="1" dirty="0" smtClean="0">
                <a:solidFill>
                  <a:schemeClr val="bg1">
                    <a:lumMod val="50000"/>
                  </a:schemeClr>
                </a:solidFill>
                <a:latin typeface="メイリオ"/>
                <a:ea typeface="メイリオ"/>
              </a:rPr>
              <a:t>(Pod)</a:t>
            </a:r>
            <a:endParaRPr kumimoji="1" lang="ja-JP" altLang="en-US" sz="1100" b="1" i="0" u="none" strike="noStrike" kern="1200" cap="none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メイリオ"/>
              <a:ea typeface="メイリオ"/>
            </a:endParaRPr>
          </a:p>
        </p:txBody>
      </p:sp>
      <p:sp>
        <p:nvSpPr>
          <p:cNvPr id="46" name="直方体 45"/>
          <p:cNvSpPr/>
          <p:nvPr/>
        </p:nvSpPr>
        <p:spPr bwMode="auto">
          <a:xfrm>
            <a:off x="9589914" y="3066611"/>
            <a:ext cx="1050900" cy="1000347"/>
          </a:xfrm>
          <a:prstGeom prst="cube">
            <a:avLst>
              <a:gd name="adj" fmla="val 16589"/>
            </a:avLst>
          </a:prstGeom>
          <a:solidFill>
            <a:schemeClr val="bg1">
              <a:lumMod val="65000"/>
            </a:schemeClr>
          </a:solidFill>
          <a:ln w="38100">
            <a:solidFill>
              <a:schemeClr val="tx1">
                <a:lumMod val="50000"/>
                <a:lumOff val="50000"/>
              </a:schemeClr>
            </a:solidFill>
          </a:ln>
          <a:effectLst>
            <a:glow rad="38100">
              <a:schemeClr val="bg1"/>
            </a:glow>
          </a:effectLst>
          <a:extLst/>
        </p:spPr>
        <p:txBody>
          <a:bodyPr rot="0" spcFirstLastPara="0" vertOverflow="overflow" horzOverflow="overflow" vert="horz" wrap="square" lIns="121920" tIns="96000" rIns="121920" bIns="6096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1200" b="1" dirty="0" smtClean="0">
                <a:solidFill>
                  <a:schemeClr val="bg1">
                    <a:lumMod val="50000"/>
                  </a:schemeClr>
                </a:solidFill>
                <a:latin typeface="メイリオ"/>
                <a:ea typeface="メイリオ"/>
              </a:rPr>
              <a:t>UI</a:t>
            </a:r>
            <a:endParaRPr kumimoji="1" lang="en-US" altLang="ja-JP" sz="1200" b="1" i="0" u="none" strike="noStrike" kern="1200" cap="none" spc="0" normalizeH="0" baseline="0" noProof="0" dirty="0" smtClean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メイリオ"/>
              <a:ea typeface="メイリオ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1100" b="1" dirty="0" smtClean="0">
                <a:solidFill>
                  <a:schemeClr val="bg1">
                    <a:lumMod val="50000"/>
                  </a:schemeClr>
                </a:solidFill>
                <a:latin typeface="メイリオ"/>
                <a:ea typeface="メイリオ"/>
              </a:rPr>
              <a:t>(Pod)</a:t>
            </a:r>
            <a:endParaRPr kumimoji="1" lang="ja-JP" altLang="en-US" sz="1100" b="1" i="0" u="none" strike="noStrike" kern="1200" cap="none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メイリオ"/>
              <a:ea typeface="メイリオ"/>
            </a:endParaRPr>
          </a:p>
        </p:txBody>
      </p:sp>
      <p:pic>
        <p:nvPicPr>
          <p:cNvPr id="47" name="Picture 2" descr="python, 垂直, ロゴ アイコン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1802" y="5134549"/>
            <a:ext cx="406788" cy="454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図 4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8656" y="5113640"/>
            <a:ext cx="464052" cy="491965"/>
          </a:xfrm>
          <a:prstGeom prst="rect">
            <a:avLst/>
          </a:prstGeom>
        </p:spPr>
      </p:pic>
      <p:pic>
        <p:nvPicPr>
          <p:cNvPr id="49" name="Picture 2" descr="python, 垂直, ロゴ アイコン"/>
          <p:cNvPicPr>
            <a:picLocks noChangeAspect="1" noChangeArrowheads="1"/>
          </p:cNvPicPr>
          <p:nvPr/>
        </p:nvPicPr>
        <p:blipFill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8295" y="5142080"/>
            <a:ext cx="406788" cy="454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図 52"/>
          <p:cNvPicPr>
            <a:picLocks noChangeAspect="1"/>
          </p:cNvPicPr>
          <p:nvPr/>
        </p:nvPicPr>
        <p:blipFill>
          <a:blip r:embed="rId5">
            <a:grayscl/>
          </a:blip>
          <a:stretch>
            <a:fillRect/>
          </a:stretch>
        </p:blipFill>
        <p:spPr>
          <a:xfrm>
            <a:off x="10048222" y="5105902"/>
            <a:ext cx="464052" cy="491965"/>
          </a:xfrm>
          <a:prstGeom prst="rect">
            <a:avLst/>
          </a:prstGeom>
        </p:spPr>
      </p:pic>
      <p:pic>
        <p:nvPicPr>
          <p:cNvPr id="55" name="図 54"/>
          <p:cNvPicPr>
            <a:picLocks noChangeAspect="1"/>
          </p:cNvPicPr>
          <p:nvPr/>
        </p:nvPicPr>
        <p:blipFill>
          <a:blip r:embed="rId5">
            <a:grayscl/>
          </a:blip>
          <a:stretch>
            <a:fillRect/>
          </a:stretch>
        </p:blipFill>
        <p:spPr>
          <a:xfrm>
            <a:off x="10057653" y="4173768"/>
            <a:ext cx="464052" cy="491965"/>
          </a:xfrm>
          <a:prstGeom prst="rect">
            <a:avLst/>
          </a:prstGeom>
        </p:spPr>
      </p:pic>
      <p:pic>
        <p:nvPicPr>
          <p:cNvPr id="60" name="図 59"/>
          <p:cNvPicPr>
            <a:picLocks noChangeAspect="1"/>
          </p:cNvPicPr>
          <p:nvPr/>
        </p:nvPicPr>
        <p:blipFill>
          <a:blip r:embed="rId5">
            <a:grayscl/>
          </a:blip>
          <a:stretch>
            <a:fillRect/>
          </a:stretch>
        </p:blipFill>
        <p:spPr>
          <a:xfrm>
            <a:off x="10069922" y="3237397"/>
            <a:ext cx="464052" cy="491965"/>
          </a:xfrm>
          <a:prstGeom prst="rect">
            <a:avLst/>
          </a:prstGeom>
        </p:spPr>
      </p:pic>
      <p:sp>
        <p:nvSpPr>
          <p:cNvPr id="87" name="テキスト ボックス 86"/>
          <p:cNvSpPr txBox="1"/>
          <p:nvPr/>
        </p:nvSpPr>
        <p:spPr>
          <a:xfrm>
            <a:off x="9732664" y="2973602"/>
            <a:ext cx="1855738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ja-JP" sz="1050" b="1" dirty="0">
                <a:solidFill>
                  <a:schemeClr val="bg1">
                    <a:lumMod val="50000"/>
                  </a:schemeClr>
                </a:solidFill>
                <a:effectLst>
                  <a:glow rad="127000">
                    <a:schemeClr val="bg1"/>
                  </a:glow>
                </a:effectLst>
              </a:rPr>
              <a:t>※3 UI Pods will be created in the Production environment</a:t>
            </a:r>
            <a:endParaRPr lang="en-US" altLang="ja-JP" sz="1600" b="1" dirty="0">
              <a:solidFill>
                <a:schemeClr val="bg1">
                  <a:lumMod val="50000"/>
                </a:schemeClr>
              </a:solidFill>
              <a:effectLst>
                <a:glow rad="127000">
                  <a:schemeClr val="bg1"/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3157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" grpId="0" animBg="1"/>
      <p:bldP spid="99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sz="quarter" idx="10"/>
          </p:nvPr>
        </p:nvSpPr>
        <p:spPr>
          <a:xfrm>
            <a:off x="239350" y="836640"/>
            <a:ext cx="11713301" cy="5616696"/>
          </a:xfrm>
        </p:spPr>
        <p:txBody>
          <a:bodyPr>
            <a:normAutofit/>
          </a:bodyPr>
          <a:lstStyle/>
          <a:p>
            <a:r>
              <a:rPr lang="en-US" altLang="ja-JP" dirty="0" smtClean="0"/>
              <a:t>Modify application code</a:t>
            </a:r>
          </a:p>
          <a:p>
            <a:pPr marL="180000" lvl="1" indent="0">
              <a:buNone/>
            </a:pPr>
            <a:r>
              <a:rPr lang="en-US" altLang="ja-JP" dirty="0"/>
              <a:t>Modify the application code and start the second CI/CD process</a:t>
            </a:r>
            <a:r>
              <a:rPr lang="en-US" altLang="ja-JP" dirty="0" smtClean="0"/>
              <a:t>.</a:t>
            </a:r>
            <a:br>
              <a:rPr lang="en-US" altLang="ja-JP" dirty="0" smtClean="0"/>
            </a:br>
            <a:r>
              <a:rPr lang="en-US" altLang="ja-JP" dirty="0"/>
              <a:t>In this part of the tutorial, we will make it so Euro can be selected as an currency</a:t>
            </a:r>
            <a:r>
              <a:rPr lang="en-US" altLang="ja-JP" dirty="0" smtClean="0"/>
              <a:t>.</a:t>
            </a:r>
            <a:br>
              <a:rPr lang="en-US" altLang="ja-JP" dirty="0" smtClean="0"/>
            </a:br>
            <a:endParaRPr lang="en-US" altLang="ja-JP" dirty="0"/>
          </a:p>
          <a:p>
            <a:pPr marL="180000" lvl="1" indent="0">
              <a:buNone/>
            </a:pPr>
            <a:r>
              <a:rPr lang="en-US" altLang="ja-JP" dirty="0"/>
              <a:t>Use your code </a:t>
            </a:r>
            <a:r>
              <a:rPr lang="en-US" altLang="ja-JP" dirty="0" smtClean="0"/>
              <a:t>editor </a:t>
            </a:r>
            <a:r>
              <a:rPr lang="en-US" altLang="ja-JP" dirty="0"/>
              <a:t>and </a:t>
            </a:r>
            <a:r>
              <a:rPr lang="en-US" altLang="ja-JP" dirty="0" smtClean="0"/>
              <a:t>open </a:t>
            </a:r>
            <a:r>
              <a:rPr lang="en-US" altLang="ja-JP" dirty="0"/>
              <a:t>the following files from the cloned application code repository and modify </a:t>
            </a:r>
            <a:r>
              <a:rPr lang="en-US" altLang="ja-JP" dirty="0" smtClean="0"/>
              <a:t>them.</a:t>
            </a:r>
            <a:br>
              <a:rPr lang="en-US" altLang="ja-JP" dirty="0" smtClean="0"/>
            </a:br>
            <a:endParaRPr lang="en-US" altLang="ja-JP" dirty="0" smtClean="0"/>
          </a:p>
          <a:p>
            <a:pPr lvl="1"/>
            <a:r>
              <a:rPr lang="en-US" altLang="ja-JP" dirty="0" smtClean="0"/>
              <a:t>File </a:t>
            </a:r>
            <a:r>
              <a:rPr lang="ja-JP" altLang="en-US" dirty="0" smtClean="0"/>
              <a:t>①：</a:t>
            </a:r>
            <a:r>
              <a:rPr lang="en-US" altLang="ja-JP" dirty="0" err="1" smtClean="0"/>
              <a:t>api</a:t>
            </a:r>
            <a:r>
              <a:rPr lang="en-US" altLang="ja-JP" dirty="0" smtClean="0"/>
              <a:t>-app/data/</a:t>
            </a:r>
            <a:r>
              <a:rPr lang="en-US" altLang="ja-JP" dirty="0" err="1" smtClean="0"/>
              <a:t>currency.json</a:t>
            </a:r>
            <a:endParaRPr lang="en-US" altLang="ja-JP" dirty="0" smtClean="0"/>
          </a:p>
          <a:p>
            <a:pPr lvl="1"/>
            <a:endParaRPr lang="en-US" altLang="ja-JP" dirty="0"/>
          </a:p>
          <a:p>
            <a:pPr lvl="1"/>
            <a:endParaRPr lang="en-US" altLang="ja-JP" dirty="0" smtClean="0"/>
          </a:p>
          <a:p>
            <a:pPr lvl="1"/>
            <a:endParaRPr lang="en-US" altLang="ja-JP" dirty="0"/>
          </a:p>
          <a:p>
            <a:pPr lvl="1"/>
            <a:endParaRPr lang="en-US" altLang="ja-JP" dirty="0" smtClean="0"/>
          </a:p>
          <a:p>
            <a:pPr lvl="1"/>
            <a:endParaRPr lang="en-US" altLang="ja-JP" dirty="0"/>
          </a:p>
          <a:p>
            <a:pPr lvl="1"/>
            <a:endParaRPr lang="en-US" altLang="ja-JP" dirty="0" smtClean="0"/>
          </a:p>
          <a:p>
            <a:pPr lvl="1"/>
            <a:endParaRPr lang="en-US" altLang="ja-JP" dirty="0" smtClean="0"/>
          </a:p>
          <a:p>
            <a:pPr lvl="1"/>
            <a:r>
              <a:rPr lang="en-US" altLang="ja-JP" dirty="0" smtClean="0"/>
              <a:t>File 2</a:t>
            </a:r>
            <a:r>
              <a:rPr lang="ja-JP" altLang="en-US" dirty="0" smtClean="0"/>
              <a:t>②</a:t>
            </a:r>
            <a:r>
              <a:rPr lang="ja-JP" altLang="en-US" dirty="0"/>
              <a:t>：</a:t>
            </a:r>
            <a:r>
              <a:rPr lang="en-US" altLang="ja-JP" dirty="0" err="1"/>
              <a:t>api</a:t>
            </a:r>
            <a:r>
              <a:rPr lang="en-US" altLang="ja-JP" dirty="0"/>
              <a:t>-app/data/</a:t>
            </a:r>
            <a:r>
              <a:rPr lang="en-US" altLang="ja-JP" dirty="0" err="1"/>
              <a:t>rate.json</a:t>
            </a:r>
            <a:endParaRPr lang="en-US" altLang="ja-JP" dirty="0"/>
          </a:p>
          <a:p>
            <a:pPr lvl="1"/>
            <a:endParaRPr lang="en-US" altLang="ja-JP" dirty="0" smtClean="0"/>
          </a:p>
          <a:p>
            <a:pPr marL="180000" lvl="1" indent="0">
              <a:buNone/>
            </a:pPr>
            <a:r>
              <a:rPr lang="ja-JP" altLang="en-US" dirty="0"/>
              <a:t>　</a:t>
            </a:r>
            <a:endParaRPr lang="en-US" altLang="ja-JP" dirty="0" smtClean="0"/>
          </a:p>
        </p:txBody>
      </p:sp>
      <p:sp>
        <p:nvSpPr>
          <p:cNvPr id="6" name="タイトル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b="1" dirty="0"/>
              <a:t>4.6 </a:t>
            </a:r>
            <a:r>
              <a:rPr lang="en-US" altLang="ja-JP" b="1" dirty="0" smtClean="0"/>
              <a:t>CI/CD Workflow No.2 (</a:t>
            </a:r>
            <a:r>
              <a:rPr lang="en-US" altLang="ja-JP" b="1" dirty="0"/>
              <a:t>2/21)</a:t>
            </a:r>
            <a:endParaRPr kumimoji="1" lang="ja-JP" altLang="en-US" dirty="0"/>
          </a:p>
        </p:txBody>
      </p:sp>
      <p:graphicFrame>
        <p:nvGraphicFramePr>
          <p:cNvPr id="8" name="表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248638"/>
              </p:ext>
            </p:extLst>
          </p:nvPr>
        </p:nvGraphicFramePr>
        <p:xfrm>
          <a:off x="623392" y="3068960"/>
          <a:ext cx="11161240" cy="1737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63600">
                  <a:extLst>
                    <a:ext uri="{9D8B030D-6E8A-4147-A177-3AD203B41FA5}">
                      <a16:colId xmlns:a16="http://schemas.microsoft.com/office/drawing/2014/main" val="4187202653"/>
                    </a:ext>
                  </a:extLst>
                </a:gridCol>
                <a:gridCol w="10697640">
                  <a:extLst>
                    <a:ext uri="{9D8B030D-6E8A-4147-A177-3AD203B41FA5}">
                      <a16:colId xmlns:a16="http://schemas.microsoft.com/office/drawing/2014/main" val="3380479304"/>
                    </a:ext>
                  </a:extLst>
                </a:gridCol>
              </a:tblGrid>
              <a:tr h="156550"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200" dirty="0" smtClean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6</a:t>
                      </a:r>
                    </a:p>
                    <a:p>
                      <a:pPr algn="r"/>
                      <a:r>
                        <a:rPr kumimoji="1" lang="en-US" altLang="ja-JP" sz="1200" dirty="0" smtClean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7</a:t>
                      </a:r>
                    </a:p>
                    <a:p>
                      <a:pPr algn="r"/>
                      <a:r>
                        <a:rPr kumimoji="1" lang="en-US" altLang="ja-JP" sz="1200" dirty="0" smtClean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8</a:t>
                      </a:r>
                    </a:p>
                    <a:p>
                      <a:pPr algn="r"/>
                      <a:r>
                        <a:rPr kumimoji="1" lang="en-US" altLang="ja-JP" sz="1200" dirty="0" smtClean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9</a:t>
                      </a:r>
                    </a:p>
                    <a:p>
                      <a:pPr algn="r"/>
                      <a:r>
                        <a:rPr kumimoji="1" lang="en-US" altLang="ja-JP" sz="1200" dirty="0" smtClean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10</a:t>
                      </a:r>
                    </a:p>
                    <a:p>
                      <a:pPr algn="r"/>
                      <a:r>
                        <a:rPr kumimoji="1" lang="en-US" altLang="ja-JP" sz="1200" dirty="0" smtClean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11</a:t>
                      </a:r>
                    </a:p>
                    <a:p>
                      <a:pPr algn="r"/>
                      <a:r>
                        <a:rPr kumimoji="1" lang="en-US" altLang="ja-JP" sz="1200" dirty="0" smtClean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12</a:t>
                      </a:r>
                    </a:p>
                    <a:p>
                      <a:pPr algn="r"/>
                      <a:r>
                        <a:rPr kumimoji="1" lang="en-US" altLang="ja-JP" sz="1200" dirty="0" smtClean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13</a:t>
                      </a:r>
                    </a:p>
                    <a:p>
                      <a:pPr algn="r"/>
                      <a:r>
                        <a:rPr kumimoji="1" lang="en-US" altLang="ja-JP" sz="1200" dirty="0" smtClean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14</a:t>
                      </a:r>
                      <a:endParaRPr kumimoji="1" lang="ja-JP" altLang="en-US" sz="1200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l-PL" altLang="ja-JP" sz="1200" b="0" dirty="0" smtClean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ja-JP" altLang="en-US" sz="1200" b="0" baseline="0" dirty="0" smtClean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   </a:t>
                      </a:r>
                      <a:r>
                        <a:rPr lang="pl-PL" altLang="ja-JP" sz="1200" b="0" dirty="0" smtClean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"USD": {</a:t>
                      </a:r>
                    </a:p>
                    <a:p>
                      <a:pPr algn="l"/>
                      <a:r>
                        <a:rPr lang="pl-PL" altLang="ja-JP" sz="1200" b="0" dirty="0" smtClean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        "symbol"    :   "$",</a:t>
                      </a:r>
                    </a:p>
                    <a:p>
                      <a:pPr algn="l"/>
                      <a:r>
                        <a:rPr lang="pl-PL" altLang="ja-JP" sz="1200" b="0" dirty="0" smtClean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        "formatter" :   "{symbol} {price:,.2f} (Tax Included)"</a:t>
                      </a:r>
                    </a:p>
                    <a:p>
                      <a:pPr algn="l"/>
                      <a:r>
                        <a:rPr lang="pl-PL" altLang="ja-JP" sz="1200" b="1" dirty="0" smtClean="0">
                          <a:solidFill>
                            <a:srgbClr val="FFFF00"/>
                          </a:solidFill>
                          <a:latin typeface="Consolas" panose="020B0609020204030204" pitchFamily="49" charset="0"/>
                        </a:rPr>
                        <a:t>    },</a:t>
                      </a:r>
                    </a:p>
                    <a:p>
                      <a:pPr algn="l"/>
                      <a:r>
                        <a:rPr lang="pl-PL" altLang="ja-JP" sz="1200" b="1" dirty="0" smtClean="0">
                          <a:solidFill>
                            <a:srgbClr val="FFFF00"/>
                          </a:solidFill>
                          <a:latin typeface="Consolas" panose="020B0609020204030204" pitchFamily="49" charset="0"/>
                        </a:rPr>
                        <a:t>    "EUR": {</a:t>
                      </a:r>
                    </a:p>
                    <a:p>
                      <a:pPr algn="l"/>
                      <a:r>
                        <a:rPr lang="pl-PL" altLang="ja-JP" sz="1200" b="1" dirty="0" smtClean="0">
                          <a:solidFill>
                            <a:srgbClr val="FFFF00"/>
                          </a:solidFill>
                          <a:latin typeface="Consolas" panose="020B0609020204030204" pitchFamily="49" charset="0"/>
                        </a:rPr>
                        <a:t>        "symbol"    :   "€",</a:t>
                      </a:r>
                    </a:p>
                    <a:p>
                      <a:pPr algn="l"/>
                      <a:r>
                        <a:rPr lang="pl-PL" altLang="ja-JP" sz="1200" b="1" dirty="0" smtClean="0">
                          <a:solidFill>
                            <a:srgbClr val="FFFF00"/>
                          </a:solidFill>
                          <a:latin typeface="Consolas" panose="020B0609020204030204" pitchFamily="49" charset="0"/>
                        </a:rPr>
                        <a:t>        "formatter" :   "{symbol} {price:,.2f}"</a:t>
                      </a:r>
                    </a:p>
                    <a:p>
                      <a:pPr algn="l"/>
                      <a:r>
                        <a:rPr lang="pl-PL" altLang="ja-JP" sz="1200" b="0" dirty="0" smtClean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    }</a:t>
                      </a:r>
                    </a:p>
                    <a:p>
                      <a:pPr algn="l"/>
                      <a:r>
                        <a:rPr lang="pl-PL" altLang="ja-JP" sz="1200" b="0" dirty="0" smtClean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}</a:t>
                      </a:r>
                      <a:endParaRPr kumimoji="1" lang="ja-JP" altLang="en-US" sz="1200" b="0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8190000"/>
                  </a:ext>
                </a:extLst>
              </a:tr>
            </a:tbl>
          </a:graphicData>
        </a:graphic>
      </p:graphicFrame>
      <p:sp>
        <p:nvSpPr>
          <p:cNvPr id="2" name="右中かっこ 1"/>
          <p:cNvSpPr/>
          <p:nvPr/>
        </p:nvSpPr>
        <p:spPr bwMode="auto">
          <a:xfrm>
            <a:off x="5268557" y="3683116"/>
            <a:ext cx="216024" cy="720080"/>
          </a:xfrm>
          <a:prstGeom prst="rightBrace">
            <a:avLst/>
          </a:prstGeom>
          <a:noFill/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5556589" y="3937640"/>
            <a:ext cx="169302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500" b="1" dirty="0" smtClean="0">
                <a:solidFill>
                  <a:srgbClr val="FFFF00"/>
                </a:solidFill>
              </a:rPr>
              <a:t>Add line 9~12</a:t>
            </a:r>
            <a:endParaRPr kumimoji="1" lang="ja-JP" altLang="en-US" sz="1500" b="1" dirty="0">
              <a:solidFill>
                <a:srgbClr val="FFFF00"/>
              </a:solidFill>
            </a:endParaRPr>
          </a:p>
        </p:txBody>
      </p:sp>
      <p:graphicFrame>
        <p:nvGraphicFramePr>
          <p:cNvPr id="10" name="表 9"/>
          <p:cNvGraphicFramePr>
            <a:graphicFrameLocks noGrp="1"/>
          </p:cNvGraphicFramePr>
          <p:nvPr>
            <p:extLst/>
          </p:nvPr>
        </p:nvGraphicFramePr>
        <p:xfrm>
          <a:off x="623392" y="5527050"/>
          <a:ext cx="11161240" cy="822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63600">
                  <a:extLst>
                    <a:ext uri="{9D8B030D-6E8A-4147-A177-3AD203B41FA5}">
                      <a16:colId xmlns:a16="http://schemas.microsoft.com/office/drawing/2014/main" val="4187202653"/>
                    </a:ext>
                  </a:extLst>
                </a:gridCol>
                <a:gridCol w="10697640">
                  <a:extLst>
                    <a:ext uri="{9D8B030D-6E8A-4147-A177-3AD203B41FA5}">
                      <a16:colId xmlns:a16="http://schemas.microsoft.com/office/drawing/2014/main" val="3380479304"/>
                    </a:ext>
                  </a:extLst>
                </a:gridCol>
              </a:tblGrid>
              <a:tr h="156550"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200" dirty="0" smtClean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1</a:t>
                      </a:r>
                    </a:p>
                    <a:p>
                      <a:pPr algn="r"/>
                      <a:r>
                        <a:rPr kumimoji="1" lang="en-US" altLang="ja-JP" sz="1200" dirty="0" smtClean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2</a:t>
                      </a:r>
                    </a:p>
                    <a:p>
                      <a:pPr algn="r"/>
                      <a:r>
                        <a:rPr kumimoji="1" lang="en-US" altLang="ja-JP" sz="1200" dirty="0" smtClean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3</a:t>
                      </a:r>
                    </a:p>
                    <a:p>
                      <a:pPr algn="r"/>
                      <a:r>
                        <a:rPr kumimoji="1" lang="en-US" altLang="ja-JP" sz="1200" dirty="0" smtClean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4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en-US" altLang="ja-JP" sz="1200" b="0" dirty="0" smtClean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{</a:t>
                      </a:r>
                    </a:p>
                    <a:p>
                      <a:pPr algn="l"/>
                      <a:r>
                        <a:rPr kumimoji="1" lang="en-US" altLang="ja-JP" sz="1200" b="0" dirty="0" smtClean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    "USD": 110.56</a:t>
                      </a:r>
                      <a:r>
                        <a:rPr kumimoji="1" lang="en-US" altLang="ja-JP" sz="1200" b="1" dirty="0" smtClean="0">
                          <a:solidFill>
                            <a:srgbClr val="FFFF00"/>
                          </a:solidFill>
                          <a:latin typeface="Consolas" panose="020B0609020204030204" pitchFamily="49" charset="0"/>
                        </a:rPr>
                        <a:t>,</a:t>
                      </a:r>
                    </a:p>
                    <a:p>
                      <a:pPr algn="l"/>
                      <a:r>
                        <a:rPr kumimoji="1" lang="en-US" altLang="ja-JP" sz="1200" b="1" dirty="0" smtClean="0">
                          <a:solidFill>
                            <a:srgbClr val="FFFF00"/>
                          </a:solidFill>
                          <a:latin typeface="Consolas" panose="020B0609020204030204" pitchFamily="49" charset="0"/>
                        </a:rPr>
                        <a:t>    "EUR": 134.15</a:t>
                      </a:r>
                    </a:p>
                    <a:p>
                      <a:pPr algn="l"/>
                      <a:r>
                        <a:rPr kumimoji="1" lang="en-US" altLang="ja-JP" sz="1200" b="0" dirty="0" smtClean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}</a:t>
                      </a:r>
                      <a:endParaRPr kumimoji="1" lang="ja-JP" altLang="en-US" sz="1200" b="0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8190000"/>
                  </a:ext>
                </a:extLst>
              </a:tr>
            </a:tbl>
          </a:graphicData>
        </a:graphic>
      </p:graphicFrame>
      <p:sp>
        <p:nvSpPr>
          <p:cNvPr id="11" name="右中かっこ 10"/>
          <p:cNvSpPr/>
          <p:nvPr/>
        </p:nvSpPr>
        <p:spPr bwMode="auto">
          <a:xfrm>
            <a:off x="2989624" y="5755172"/>
            <a:ext cx="247772" cy="170903"/>
          </a:xfrm>
          <a:prstGeom prst="rightBrace">
            <a:avLst/>
          </a:prstGeom>
          <a:noFill/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3237396" y="5681104"/>
            <a:ext cx="357899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500" b="1" dirty="0" smtClean="0">
                <a:solidFill>
                  <a:srgbClr val="FFFF00"/>
                </a:solidFill>
              </a:rPr>
              <a:t>Add a comma to the end of line 2</a:t>
            </a:r>
            <a:endParaRPr kumimoji="1" lang="ja-JP" altLang="en-US" sz="1500" b="1" dirty="0">
              <a:solidFill>
                <a:srgbClr val="FFFF00"/>
              </a:solidFill>
            </a:endParaRPr>
          </a:p>
        </p:txBody>
      </p:sp>
      <p:sp>
        <p:nvSpPr>
          <p:cNvPr id="13" name="右中かっこ 12"/>
          <p:cNvSpPr/>
          <p:nvPr/>
        </p:nvSpPr>
        <p:spPr bwMode="auto">
          <a:xfrm>
            <a:off x="2989624" y="5966924"/>
            <a:ext cx="247772" cy="172800"/>
          </a:xfrm>
          <a:prstGeom prst="rightBrace">
            <a:avLst/>
          </a:prstGeom>
          <a:noFill/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3237396" y="5929219"/>
            <a:ext cx="120892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500" b="1" dirty="0" smtClean="0">
                <a:solidFill>
                  <a:srgbClr val="FFFF00"/>
                </a:solidFill>
              </a:rPr>
              <a:t>Add line 3</a:t>
            </a:r>
            <a:endParaRPr kumimoji="1" lang="ja-JP" altLang="en-US" sz="15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6648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sz="quarter" idx="10"/>
          </p:nvPr>
        </p:nvSpPr>
        <p:spPr>
          <a:xfrm>
            <a:off x="239350" y="836640"/>
            <a:ext cx="11713301" cy="5616696"/>
          </a:xfrm>
        </p:spPr>
        <p:txBody>
          <a:bodyPr>
            <a:normAutofit/>
          </a:bodyPr>
          <a:lstStyle/>
          <a:p>
            <a:r>
              <a:rPr lang="en-US" altLang="ja-JP" dirty="0" smtClean="0"/>
              <a:t>Commit and push the application code</a:t>
            </a:r>
          </a:p>
          <a:p>
            <a:pPr marL="180000" lvl="1" indent="0">
              <a:buNone/>
            </a:pPr>
            <a:r>
              <a:rPr lang="en-US" altLang="ja-JP" dirty="0" smtClean="0"/>
              <a:t>Take the modified application code and commit and push it.</a:t>
            </a:r>
            <a:endParaRPr kumimoji="1" lang="en-US" altLang="ja-JP" dirty="0" smtClean="0"/>
          </a:p>
          <a:p>
            <a:pPr marL="180000" lvl="1" indent="0">
              <a:buNone/>
            </a:pPr>
            <a:endParaRPr kumimoji="1" lang="en-US" altLang="ja-JP" dirty="0" smtClean="0"/>
          </a:p>
          <a:p>
            <a:pPr marL="180000" lvl="1" indent="0">
              <a:buNone/>
            </a:pPr>
            <a:r>
              <a:rPr lang="en-US" altLang="ja-JP" dirty="0" smtClean="0"/>
              <a:t>Run the following Git commands</a:t>
            </a:r>
            <a:endParaRPr lang="en-US" altLang="ja-JP" dirty="0"/>
          </a:p>
          <a:p>
            <a:pPr lvl="1"/>
            <a:endParaRPr kumimoji="1" lang="en-US" altLang="ja-JP" dirty="0" smtClean="0"/>
          </a:p>
          <a:p>
            <a:pPr lvl="1"/>
            <a:endParaRPr lang="en-US" altLang="ja-JP" dirty="0"/>
          </a:p>
          <a:p>
            <a:pPr lvl="1"/>
            <a:endParaRPr kumimoji="1" lang="en-US" altLang="ja-JP" dirty="0" smtClean="0"/>
          </a:p>
          <a:p>
            <a:pPr marL="180000" lvl="1" indent="0">
              <a:buNone/>
            </a:pPr>
            <a:endParaRPr lang="en-US" altLang="ja-JP" dirty="0"/>
          </a:p>
          <a:p>
            <a:pPr marL="180000" lvl="1" indent="0" algn="r">
              <a:buNone/>
            </a:pPr>
            <a:r>
              <a:rPr lang="en-US" altLang="ja-JP" sz="1200" dirty="0">
                <a:solidFill>
                  <a:srgbClr val="FF0000"/>
                </a:solidFill>
              </a:rPr>
              <a:t>※</a:t>
            </a:r>
            <a:r>
              <a:rPr lang="ja-JP" altLang="en-US" sz="1200" dirty="0">
                <a:solidFill>
                  <a:srgbClr val="FF0000"/>
                </a:solidFill>
              </a:rPr>
              <a:t> </a:t>
            </a:r>
            <a:r>
              <a:rPr lang="en-US" altLang="ja-JP" sz="1200" dirty="0">
                <a:solidFill>
                  <a:srgbClr val="FF0000"/>
                </a:solidFill>
              </a:rPr>
              <a:t>If you are asked to authenticate yourself when you are running the </a:t>
            </a:r>
            <a:r>
              <a:rPr lang="en-US" altLang="ja-JP" sz="1200" dirty="0" err="1">
                <a:solidFill>
                  <a:srgbClr val="FF0000"/>
                </a:solidFill>
              </a:rPr>
              <a:t>git</a:t>
            </a:r>
            <a:r>
              <a:rPr lang="en-US" altLang="ja-JP" sz="1200" dirty="0">
                <a:solidFill>
                  <a:srgbClr val="FF0000"/>
                </a:solidFill>
              </a:rPr>
              <a:t> push command, input the necessary GitHub account information</a:t>
            </a:r>
            <a:r>
              <a:rPr lang="en-US" altLang="ja-JP" sz="1200" dirty="0" smtClean="0">
                <a:solidFill>
                  <a:srgbClr val="FF0000"/>
                </a:solidFill>
              </a:rPr>
              <a:t>.</a:t>
            </a:r>
            <a:endParaRPr lang="en-US" altLang="ja-JP" sz="1200" dirty="0">
              <a:solidFill>
                <a:srgbClr val="FF0000"/>
              </a:solidFill>
            </a:endParaRPr>
          </a:p>
          <a:p>
            <a:pPr marL="180000" lvl="1" indent="0">
              <a:buNone/>
            </a:pPr>
            <a:endParaRPr kumimoji="1" lang="ja-JP" altLang="en-US" dirty="0" smtClean="0"/>
          </a:p>
        </p:txBody>
      </p:sp>
      <p:graphicFrame>
        <p:nvGraphicFramePr>
          <p:cNvPr id="8" name="表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1772968"/>
              </p:ext>
            </p:extLst>
          </p:nvPr>
        </p:nvGraphicFramePr>
        <p:xfrm>
          <a:off x="514731" y="2204864"/>
          <a:ext cx="11161240" cy="1005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63600">
                  <a:extLst>
                    <a:ext uri="{9D8B030D-6E8A-4147-A177-3AD203B41FA5}">
                      <a16:colId xmlns:a16="http://schemas.microsoft.com/office/drawing/2014/main" val="4187202653"/>
                    </a:ext>
                  </a:extLst>
                </a:gridCol>
                <a:gridCol w="10697640">
                  <a:extLst>
                    <a:ext uri="{9D8B030D-6E8A-4147-A177-3AD203B41FA5}">
                      <a16:colId xmlns:a16="http://schemas.microsoft.com/office/drawing/2014/main" val="3380479304"/>
                    </a:ext>
                  </a:extLst>
                </a:gridCol>
              </a:tblGrid>
              <a:tr h="156550"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200" dirty="0" smtClean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&gt;</a:t>
                      </a:r>
                    </a:p>
                    <a:p>
                      <a:pPr algn="r"/>
                      <a:r>
                        <a:rPr kumimoji="1" lang="en-US" altLang="ja-JP" sz="1200" dirty="0" smtClean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&gt;</a:t>
                      </a:r>
                    </a:p>
                    <a:p>
                      <a:pPr algn="r"/>
                      <a:r>
                        <a:rPr kumimoji="1" lang="en-US" altLang="ja-JP" sz="1200" dirty="0" smtClean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&gt;</a:t>
                      </a:r>
                    </a:p>
                    <a:p>
                      <a:pPr algn="r"/>
                      <a:r>
                        <a:rPr kumimoji="1" lang="en-US" altLang="ja-JP" sz="1200" dirty="0" smtClean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&gt;</a:t>
                      </a:r>
                    </a:p>
                    <a:p>
                      <a:pPr algn="r"/>
                      <a:r>
                        <a:rPr kumimoji="1" lang="en-US" altLang="ja-JP" sz="1200" dirty="0" smtClean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&gt;</a:t>
                      </a:r>
                      <a:endParaRPr kumimoji="1" lang="ja-JP" altLang="en-US" sz="1200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ja-JP" sz="1200" b="0" dirty="0" smtClean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cd “[clone</a:t>
                      </a:r>
                      <a:r>
                        <a:rPr lang="ja-JP" altLang="en-US" sz="1200" b="0" baseline="0" dirty="0" smtClean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altLang="ja-JP" sz="1200" b="0" baseline="0" dirty="0" smtClean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destination folder</a:t>
                      </a:r>
                      <a:r>
                        <a:rPr lang="en-US" altLang="ja-JP" sz="1200" b="0" dirty="0" smtClean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]"</a:t>
                      </a:r>
                    </a:p>
                    <a:p>
                      <a:pPr algn="l"/>
                      <a:r>
                        <a:rPr kumimoji="1" lang="en-US" altLang="ja-JP" sz="1200" b="0" dirty="0" smtClean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cd </a:t>
                      </a:r>
                      <a:r>
                        <a:rPr lang="en-US" altLang="ja-JP" sz="1200" b="0" dirty="0" smtClean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epoch-sample-app</a:t>
                      </a:r>
                      <a:endParaRPr kumimoji="1" lang="en-US" altLang="ja-JP" sz="1200" b="0" dirty="0" smtClean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  <a:p>
                      <a:pPr algn="l"/>
                      <a:r>
                        <a:rPr kumimoji="1" lang="en-US" altLang="ja-JP" sz="1200" b="0" dirty="0" err="1" smtClean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git</a:t>
                      </a:r>
                      <a:r>
                        <a:rPr kumimoji="1" lang="en-US" altLang="ja-JP" sz="1200" b="0" dirty="0" smtClean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 add .</a:t>
                      </a:r>
                    </a:p>
                    <a:p>
                      <a:pPr algn="l"/>
                      <a:r>
                        <a:rPr kumimoji="1" lang="en-US" altLang="ja-JP" sz="1200" b="0" dirty="0" err="1" smtClean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git</a:t>
                      </a:r>
                      <a:r>
                        <a:rPr kumimoji="1" lang="en-US" altLang="ja-JP" sz="1200" b="0" dirty="0" smtClean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 commit -m “</a:t>
                      </a:r>
                      <a:r>
                        <a:rPr kumimoji="1" lang="en-US" altLang="ja-JP" sz="1200" b="0" dirty="0" err="1" smtClean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addcurrency</a:t>
                      </a:r>
                      <a:r>
                        <a:rPr kumimoji="1" lang="en-US" altLang="ja-JP" sz="1200" b="0" dirty="0" smtClean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(EUR)"</a:t>
                      </a:r>
                    </a:p>
                    <a:p>
                      <a:pPr algn="l"/>
                      <a:r>
                        <a:rPr kumimoji="1" lang="en-US" altLang="ja-JP" sz="1200" b="0" dirty="0" err="1" smtClean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git</a:t>
                      </a:r>
                      <a:r>
                        <a:rPr kumimoji="1" lang="en-US" altLang="ja-JP" sz="1200" b="0" dirty="0" smtClean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 push origin main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8190000"/>
                  </a:ext>
                </a:extLst>
              </a:tr>
            </a:tbl>
          </a:graphicData>
        </a:graphic>
      </p:graphicFrame>
      <p:sp>
        <p:nvSpPr>
          <p:cNvPr id="6" name="タイトル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b="1" dirty="0" smtClean="0"/>
              <a:t>4.6 CI/CD Workflow No.2 (3/21)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49337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図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423" y="1612292"/>
            <a:ext cx="9379099" cy="4769035"/>
          </a:xfrm>
          <a:prstGeom prst="rect">
            <a:avLst/>
          </a:prstGeom>
        </p:spPr>
      </p:pic>
      <p:sp>
        <p:nvSpPr>
          <p:cNvPr id="20" name="フリーフォーム 19"/>
          <p:cNvSpPr/>
          <p:nvPr/>
        </p:nvSpPr>
        <p:spPr bwMode="auto">
          <a:xfrm>
            <a:off x="919028" y="1573986"/>
            <a:ext cx="9371494" cy="4807341"/>
          </a:xfrm>
          <a:custGeom>
            <a:avLst/>
            <a:gdLst>
              <a:gd name="connsiteX0" fmla="*/ 2363400 w 5868000"/>
              <a:gd name="connsiteY0" fmla="*/ 1178266 h 3022037"/>
              <a:gd name="connsiteX1" fmla="*/ 2363400 w 5868000"/>
              <a:gd name="connsiteY1" fmla="*/ 1487259 h 3022037"/>
              <a:gd name="connsiteX2" fmla="*/ 3503776 w 5868000"/>
              <a:gd name="connsiteY2" fmla="*/ 1487259 h 3022037"/>
              <a:gd name="connsiteX3" fmla="*/ 3503776 w 5868000"/>
              <a:gd name="connsiteY3" fmla="*/ 1178266 h 3022037"/>
              <a:gd name="connsiteX4" fmla="*/ 0 w 5868000"/>
              <a:gd name="connsiteY4" fmla="*/ 0 h 3022037"/>
              <a:gd name="connsiteX5" fmla="*/ 5868000 w 5868000"/>
              <a:gd name="connsiteY5" fmla="*/ 0 h 3022037"/>
              <a:gd name="connsiteX6" fmla="*/ 5868000 w 5868000"/>
              <a:gd name="connsiteY6" fmla="*/ 3022037 h 3022037"/>
              <a:gd name="connsiteX7" fmla="*/ 0 w 5868000"/>
              <a:gd name="connsiteY7" fmla="*/ 3022037 h 3022037"/>
              <a:gd name="connsiteX0" fmla="*/ 982110 w 5868000"/>
              <a:gd name="connsiteY0" fmla="*/ 890857 h 3022037"/>
              <a:gd name="connsiteX1" fmla="*/ 2363400 w 5868000"/>
              <a:gd name="connsiteY1" fmla="*/ 1487259 h 3022037"/>
              <a:gd name="connsiteX2" fmla="*/ 3503776 w 5868000"/>
              <a:gd name="connsiteY2" fmla="*/ 1487259 h 3022037"/>
              <a:gd name="connsiteX3" fmla="*/ 3503776 w 5868000"/>
              <a:gd name="connsiteY3" fmla="*/ 1178266 h 3022037"/>
              <a:gd name="connsiteX4" fmla="*/ 982110 w 5868000"/>
              <a:gd name="connsiteY4" fmla="*/ 890857 h 3022037"/>
              <a:gd name="connsiteX5" fmla="*/ 0 w 5868000"/>
              <a:gd name="connsiteY5" fmla="*/ 0 h 3022037"/>
              <a:gd name="connsiteX6" fmla="*/ 5868000 w 5868000"/>
              <a:gd name="connsiteY6" fmla="*/ 0 h 3022037"/>
              <a:gd name="connsiteX7" fmla="*/ 5868000 w 5868000"/>
              <a:gd name="connsiteY7" fmla="*/ 3022037 h 3022037"/>
              <a:gd name="connsiteX8" fmla="*/ 0 w 5868000"/>
              <a:gd name="connsiteY8" fmla="*/ 3022037 h 3022037"/>
              <a:gd name="connsiteX9" fmla="*/ 0 w 5868000"/>
              <a:gd name="connsiteY9" fmla="*/ 0 h 3022037"/>
              <a:gd name="connsiteX0" fmla="*/ 982110 w 5868000"/>
              <a:gd name="connsiteY0" fmla="*/ 890857 h 3022037"/>
              <a:gd name="connsiteX1" fmla="*/ 974953 w 5868000"/>
              <a:gd name="connsiteY1" fmla="*/ 1465703 h 3022037"/>
              <a:gd name="connsiteX2" fmla="*/ 3503776 w 5868000"/>
              <a:gd name="connsiteY2" fmla="*/ 1487259 h 3022037"/>
              <a:gd name="connsiteX3" fmla="*/ 3503776 w 5868000"/>
              <a:gd name="connsiteY3" fmla="*/ 1178266 h 3022037"/>
              <a:gd name="connsiteX4" fmla="*/ 982110 w 5868000"/>
              <a:gd name="connsiteY4" fmla="*/ 890857 h 3022037"/>
              <a:gd name="connsiteX5" fmla="*/ 0 w 5868000"/>
              <a:gd name="connsiteY5" fmla="*/ 0 h 3022037"/>
              <a:gd name="connsiteX6" fmla="*/ 5868000 w 5868000"/>
              <a:gd name="connsiteY6" fmla="*/ 0 h 3022037"/>
              <a:gd name="connsiteX7" fmla="*/ 5868000 w 5868000"/>
              <a:gd name="connsiteY7" fmla="*/ 3022037 h 3022037"/>
              <a:gd name="connsiteX8" fmla="*/ 0 w 5868000"/>
              <a:gd name="connsiteY8" fmla="*/ 3022037 h 3022037"/>
              <a:gd name="connsiteX9" fmla="*/ 0 w 5868000"/>
              <a:gd name="connsiteY9" fmla="*/ 0 h 3022037"/>
              <a:gd name="connsiteX0" fmla="*/ 982110 w 5868000"/>
              <a:gd name="connsiteY0" fmla="*/ 890857 h 3022037"/>
              <a:gd name="connsiteX1" fmla="*/ 974953 w 5868000"/>
              <a:gd name="connsiteY1" fmla="*/ 1465703 h 3022037"/>
              <a:gd name="connsiteX2" fmla="*/ 3503776 w 5868000"/>
              <a:gd name="connsiteY2" fmla="*/ 1487259 h 3022037"/>
              <a:gd name="connsiteX3" fmla="*/ 2172585 w 5868000"/>
              <a:gd name="connsiteY3" fmla="*/ 883672 h 3022037"/>
              <a:gd name="connsiteX4" fmla="*/ 982110 w 5868000"/>
              <a:gd name="connsiteY4" fmla="*/ 890857 h 3022037"/>
              <a:gd name="connsiteX5" fmla="*/ 0 w 5868000"/>
              <a:gd name="connsiteY5" fmla="*/ 0 h 3022037"/>
              <a:gd name="connsiteX6" fmla="*/ 5868000 w 5868000"/>
              <a:gd name="connsiteY6" fmla="*/ 0 h 3022037"/>
              <a:gd name="connsiteX7" fmla="*/ 5868000 w 5868000"/>
              <a:gd name="connsiteY7" fmla="*/ 3022037 h 3022037"/>
              <a:gd name="connsiteX8" fmla="*/ 0 w 5868000"/>
              <a:gd name="connsiteY8" fmla="*/ 3022037 h 3022037"/>
              <a:gd name="connsiteX9" fmla="*/ 0 w 5868000"/>
              <a:gd name="connsiteY9" fmla="*/ 0 h 3022037"/>
              <a:gd name="connsiteX0" fmla="*/ 982110 w 5868000"/>
              <a:gd name="connsiteY0" fmla="*/ 890857 h 3022037"/>
              <a:gd name="connsiteX1" fmla="*/ 974953 w 5868000"/>
              <a:gd name="connsiteY1" fmla="*/ 1465703 h 3022037"/>
              <a:gd name="connsiteX2" fmla="*/ 2122486 w 5868000"/>
              <a:gd name="connsiteY2" fmla="*/ 1487259 h 3022037"/>
              <a:gd name="connsiteX3" fmla="*/ 2172585 w 5868000"/>
              <a:gd name="connsiteY3" fmla="*/ 883672 h 3022037"/>
              <a:gd name="connsiteX4" fmla="*/ 982110 w 5868000"/>
              <a:gd name="connsiteY4" fmla="*/ 890857 h 3022037"/>
              <a:gd name="connsiteX5" fmla="*/ 0 w 5868000"/>
              <a:gd name="connsiteY5" fmla="*/ 0 h 3022037"/>
              <a:gd name="connsiteX6" fmla="*/ 5868000 w 5868000"/>
              <a:gd name="connsiteY6" fmla="*/ 0 h 3022037"/>
              <a:gd name="connsiteX7" fmla="*/ 5868000 w 5868000"/>
              <a:gd name="connsiteY7" fmla="*/ 3022037 h 3022037"/>
              <a:gd name="connsiteX8" fmla="*/ 0 w 5868000"/>
              <a:gd name="connsiteY8" fmla="*/ 3022037 h 3022037"/>
              <a:gd name="connsiteX9" fmla="*/ 0 w 5868000"/>
              <a:gd name="connsiteY9" fmla="*/ 0 h 3022037"/>
              <a:gd name="connsiteX0" fmla="*/ 982110 w 5868000"/>
              <a:gd name="connsiteY0" fmla="*/ 890857 h 3022037"/>
              <a:gd name="connsiteX1" fmla="*/ 974953 w 5868000"/>
              <a:gd name="connsiteY1" fmla="*/ 1465703 h 3022037"/>
              <a:gd name="connsiteX2" fmla="*/ 2122486 w 5868000"/>
              <a:gd name="connsiteY2" fmla="*/ 1487259 h 3022037"/>
              <a:gd name="connsiteX3" fmla="*/ 2129644 w 5868000"/>
              <a:gd name="connsiteY3" fmla="*/ 883672 h 3022037"/>
              <a:gd name="connsiteX4" fmla="*/ 982110 w 5868000"/>
              <a:gd name="connsiteY4" fmla="*/ 890857 h 3022037"/>
              <a:gd name="connsiteX5" fmla="*/ 0 w 5868000"/>
              <a:gd name="connsiteY5" fmla="*/ 0 h 3022037"/>
              <a:gd name="connsiteX6" fmla="*/ 5868000 w 5868000"/>
              <a:gd name="connsiteY6" fmla="*/ 0 h 3022037"/>
              <a:gd name="connsiteX7" fmla="*/ 5868000 w 5868000"/>
              <a:gd name="connsiteY7" fmla="*/ 3022037 h 3022037"/>
              <a:gd name="connsiteX8" fmla="*/ 0 w 5868000"/>
              <a:gd name="connsiteY8" fmla="*/ 3022037 h 3022037"/>
              <a:gd name="connsiteX9" fmla="*/ 0 w 5868000"/>
              <a:gd name="connsiteY9" fmla="*/ 0 h 3022037"/>
              <a:gd name="connsiteX0" fmla="*/ 982110 w 5868000"/>
              <a:gd name="connsiteY0" fmla="*/ 890857 h 3022037"/>
              <a:gd name="connsiteX1" fmla="*/ 974953 w 5868000"/>
              <a:gd name="connsiteY1" fmla="*/ 1465703 h 3022037"/>
              <a:gd name="connsiteX2" fmla="*/ 4892223 w 5868000"/>
              <a:gd name="connsiteY2" fmla="*/ 1458518 h 3022037"/>
              <a:gd name="connsiteX3" fmla="*/ 2129644 w 5868000"/>
              <a:gd name="connsiteY3" fmla="*/ 883672 h 3022037"/>
              <a:gd name="connsiteX4" fmla="*/ 982110 w 5868000"/>
              <a:gd name="connsiteY4" fmla="*/ 890857 h 3022037"/>
              <a:gd name="connsiteX5" fmla="*/ 0 w 5868000"/>
              <a:gd name="connsiteY5" fmla="*/ 0 h 3022037"/>
              <a:gd name="connsiteX6" fmla="*/ 5868000 w 5868000"/>
              <a:gd name="connsiteY6" fmla="*/ 0 h 3022037"/>
              <a:gd name="connsiteX7" fmla="*/ 5868000 w 5868000"/>
              <a:gd name="connsiteY7" fmla="*/ 3022037 h 3022037"/>
              <a:gd name="connsiteX8" fmla="*/ 0 w 5868000"/>
              <a:gd name="connsiteY8" fmla="*/ 3022037 h 3022037"/>
              <a:gd name="connsiteX9" fmla="*/ 0 w 5868000"/>
              <a:gd name="connsiteY9" fmla="*/ 0 h 3022037"/>
              <a:gd name="connsiteX0" fmla="*/ 982110 w 5868000"/>
              <a:gd name="connsiteY0" fmla="*/ 890857 h 3022037"/>
              <a:gd name="connsiteX1" fmla="*/ 974953 w 5868000"/>
              <a:gd name="connsiteY1" fmla="*/ 1465703 h 3022037"/>
              <a:gd name="connsiteX2" fmla="*/ 4892223 w 5868000"/>
              <a:gd name="connsiteY2" fmla="*/ 1458518 h 3022037"/>
              <a:gd name="connsiteX3" fmla="*/ 4892224 w 5868000"/>
              <a:gd name="connsiteY3" fmla="*/ 1156711 h 3022037"/>
              <a:gd name="connsiteX4" fmla="*/ 982110 w 5868000"/>
              <a:gd name="connsiteY4" fmla="*/ 890857 h 3022037"/>
              <a:gd name="connsiteX5" fmla="*/ 0 w 5868000"/>
              <a:gd name="connsiteY5" fmla="*/ 0 h 3022037"/>
              <a:gd name="connsiteX6" fmla="*/ 5868000 w 5868000"/>
              <a:gd name="connsiteY6" fmla="*/ 0 h 3022037"/>
              <a:gd name="connsiteX7" fmla="*/ 5868000 w 5868000"/>
              <a:gd name="connsiteY7" fmla="*/ 3022037 h 3022037"/>
              <a:gd name="connsiteX8" fmla="*/ 0 w 5868000"/>
              <a:gd name="connsiteY8" fmla="*/ 3022037 h 3022037"/>
              <a:gd name="connsiteX9" fmla="*/ 0 w 5868000"/>
              <a:gd name="connsiteY9" fmla="*/ 0 h 3022037"/>
              <a:gd name="connsiteX0" fmla="*/ 2341929 w 5868000"/>
              <a:gd name="connsiteY0" fmla="*/ 1163896 h 3022037"/>
              <a:gd name="connsiteX1" fmla="*/ 974953 w 5868000"/>
              <a:gd name="connsiteY1" fmla="*/ 1465703 h 3022037"/>
              <a:gd name="connsiteX2" fmla="*/ 4892223 w 5868000"/>
              <a:gd name="connsiteY2" fmla="*/ 1458518 h 3022037"/>
              <a:gd name="connsiteX3" fmla="*/ 4892224 w 5868000"/>
              <a:gd name="connsiteY3" fmla="*/ 1156711 h 3022037"/>
              <a:gd name="connsiteX4" fmla="*/ 2341929 w 5868000"/>
              <a:gd name="connsiteY4" fmla="*/ 1163896 h 3022037"/>
              <a:gd name="connsiteX5" fmla="*/ 0 w 5868000"/>
              <a:gd name="connsiteY5" fmla="*/ 0 h 3022037"/>
              <a:gd name="connsiteX6" fmla="*/ 5868000 w 5868000"/>
              <a:gd name="connsiteY6" fmla="*/ 0 h 3022037"/>
              <a:gd name="connsiteX7" fmla="*/ 5868000 w 5868000"/>
              <a:gd name="connsiteY7" fmla="*/ 3022037 h 3022037"/>
              <a:gd name="connsiteX8" fmla="*/ 0 w 5868000"/>
              <a:gd name="connsiteY8" fmla="*/ 3022037 h 3022037"/>
              <a:gd name="connsiteX9" fmla="*/ 0 w 5868000"/>
              <a:gd name="connsiteY9" fmla="*/ 0 h 3022037"/>
              <a:gd name="connsiteX0" fmla="*/ 2341929 w 5868000"/>
              <a:gd name="connsiteY0" fmla="*/ 1163896 h 3022037"/>
              <a:gd name="connsiteX1" fmla="*/ 2341929 w 5868000"/>
              <a:gd name="connsiteY1" fmla="*/ 1480073 h 3022037"/>
              <a:gd name="connsiteX2" fmla="*/ 4892223 w 5868000"/>
              <a:gd name="connsiteY2" fmla="*/ 1458518 h 3022037"/>
              <a:gd name="connsiteX3" fmla="*/ 4892224 w 5868000"/>
              <a:gd name="connsiteY3" fmla="*/ 1156711 h 3022037"/>
              <a:gd name="connsiteX4" fmla="*/ 2341929 w 5868000"/>
              <a:gd name="connsiteY4" fmla="*/ 1163896 h 3022037"/>
              <a:gd name="connsiteX5" fmla="*/ 0 w 5868000"/>
              <a:gd name="connsiteY5" fmla="*/ 0 h 3022037"/>
              <a:gd name="connsiteX6" fmla="*/ 5868000 w 5868000"/>
              <a:gd name="connsiteY6" fmla="*/ 0 h 3022037"/>
              <a:gd name="connsiteX7" fmla="*/ 5868000 w 5868000"/>
              <a:gd name="connsiteY7" fmla="*/ 3022037 h 3022037"/>
              <a:gd name="connsiteX8" fmla="*/ 0 w 5868000"/>
              <a:gd name="connsiteY8" fmla="*/ 3022037 h 3022037"/>
              <a:gd name="connsiteX9" fmla="*/ 0 w 5868000"/>
              <a:gd name="connsiteY9" fmla="*/ 0 h 3022037"/>
              <a:gd name="connsiteX0" fmla="*/ 2341929 w 5868000"/>
              <a:gd name="connsiteY0" fmla="*/ 1163896 h 3022037"/>
              <a:gd name="connsiteX1" fmla="*/ 2341929 w 5868000"/>
              <a:gd name="connsiteY1" fmla="*/ 1451332 h 3022037"/>
              <a:gd name="connsiteX2" fmla="*/ 4892223 w 5868000"/>
              <a:gd name="connsiteY2" fmla="*/ 1458518 h 3022037"/>
              <a:gd name="connsiteX3" fmla="*/ 4892224 w 5868000"/>
              <a:gd name="connsiteY3" fmla="*/ 1156711 h 3022037"/>
              <a:gd name="connsiteX4" fmla="*/ 2341929 w 5868000"/>
              <a:gd name="connsiteY4" fmla="*/ 1163896 h 3022037"/>
              <a:gd name="connsiteX5" fmla="*/ 0 w 5868000"/>
              <a:gd name="connsiteY5" fmla="*/ 0 h 3022037"/>
              <a:gd name="connsiteX6" fmla="*/ 5868000 w 5868000"/>
              <a:gd name="connsiteY6" fmla="*/ 0 h 3022037"/>
              <a:gd name="connsiteX7" fmla="*/ 5868000 w 5868000"/>
              <a:gd name="connsiteY7" fmla="*/ 3022037 h 3022037"/>
              <a:gd name="connsiteX8" fmla="*/ 0 w 5868000"/>
              <a:gd name="connsiteY8" fmla="*/ 3022037 h 3022037"/>
              <a:gd name="connsiteX9" fmla="*/ 0 w 5868000"/>
              <a:gd name="connsiteY9" fmla="*/ 0 h 3022037"/>
              <a:gd name="connsiteX0" fmla="*/ 2341929 w 5868000"/>
              <a:gd name="connsiteY0" fmla="*/ 1163896 h 3022037"/>
              <a:gd name="connsiteX1" fmla="*/ 2341929 w 5868000"/>
              <a:gd name="connsiteY1" fmla="*/ 1465703 h 3022037"/>
              <a:gd name="connsiteX2" fmla="*/ 4892223 w 5868000"/>
              <a:gd name="connsiteY2" fmla="*/ 1458518 h 3022037"/>
              <a:gd name="connsiteX3" fmla="*/ 4892224 w 5868000"/>
              <a:gd name="connsiteY3" fmla="*/ 1156711 h 3022037"/>
              <a:gd name="connsiteX4" fmla="*/ 2341929 w 5868000"/>
              <a:gd name="connsiteY4" fmla="*/ 1163896 h 3022037"/>
              <a:gd name="connsiteX5" fmla="*/ 0 w 5868000"/>
              <a:gd name="connsiteY5" fmla="*/ 0 h 3022037"/>
              <a:gd name="connsiteX6" fmla="*/ 5868000 w 5868000"/>
              <a:gd name="connsiteY6" fmla="*/ 0 h 3022037"/>
              <a:gd name="connsiteX7" fmla="*/ 5868000 w 5868000"/>
              <a:gd name="connsiteY7" fmla="*/ 3022037 h 3022037"/>
              <a:gd name="connsiteX8" fmla="*/ 0 w 5868000"/>
              <a:gd name="connsiteY8" fmla="*/ 3022037 h 3022037"/>
              <a:gd name="connsiteX9" fmla="*/ 0 w 5868000"/>
              <a:gd name="connsiteY9" fmla="*/ 0 h 3022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868000" h="3022037">
                <a:moveTo>
                  <a:pt x="2341929" y="1163896"/>
                </a:moveTo>
                <a:cubicBezTo>
                  <a:pt x="2339543" y="1355511"/>
                  <a:pt x="2344315" y="1274088"/>
                  <a:pt x="2341929" y="1465703"/>
                </a:cubicBezTo>
                <a:lnTo>
                  <a:pt x="4892223" y="1458518"/>
                </a:lnTo>
                <a:cubicBezTo>
                  <a:pt x="4892223" y="1357916"/>
                  <a:pt x="4892224" y="1257313"/>
                  <a:pt x="4892224" y="1156711"/>
                </a:cubicBezTo>
                <a:lnTo>
                  <a:pt x="2341929" y="1163896"/>
                </a:lnTo>
                <a:close/>
                <a:moveTo>
                  <a:pt x="0" y="0"/>
                </a:moveTo>
                <a:lnTo>
                  <a:pt x="5868000" y="0"/>
                </a:lnTo>
                <a:lnTo>
                  <a:pt x="5868000" y="3022037"/>
                </a:lnTo>
                <a:lnTo>
                  <a:pt x="0" y="3022037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50000"/>
            </a:srgbClr>
          </a:solidFill>
          <a:ln w="12700">
            <a:noFill/>
          </a:ln>
          <a:effectLst/>
          <a:extLst/>
        </p:spPr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  <p:pic>
        <p:nvPicPr>
          <p:cNvPr id="10" name="図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0176" y="174458"/>
            <a:ext cx="4397060" cy="177689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</p:pic>
      <p:pic>
        <p:nvPicPr>
          <p:cNvPr id="2" name="図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0176" y="174459"/>
            <a:ext cx="4397060" cy="1776894"/>
          </a:xfrm>
          <a:prstGeom prst="rect">
            <a:avLst/>
          </a:prstGeom>
        </p:spPr>
      </p:pic>
      <p:sp>
        <p:nvSpPr>
          <p:cNvPr id="3" name="コンテンツ プレースホルダー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altLang="ja-JP" dirty="0"/>
              <a:t>Check CI results</a:t>
            </a:r>
          </a:p>
          <a:p>
            <a:pPr lvl="1"/>
            <a:r>
              <a:rPr lang="en-US" altLang="ja-JP" dirty="0"/>
              <a:t>Check the build results of the Application code.</a:t>
            </a:r>
          </a:p>
        </p:txBody>
      </p:sp>
      <p:sp>
        <p:nvSpPr>
          <p:cNvPr id="6" name="タイトル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b="1" dirty="0" smtClean="0"/>
              <a:t>4.6 CI/CD Workflow No.2 (4/21)</a:t>
            </a:r>
            <a:endParaRPr kumimoji="1" lang="ja-JP" altLang="en-US" dirty="0"/>
          </a:p>
        </p:txBody>
      </p:sp>
      <p:sp>
        <p:nvSpPr>
          <p:cNvPr id="47" name="角丸四角形 46"/>
          <p:cNvSpPr/>
          <p:nvPr/>
        </p:nvSpPr>
        <p:spPr bwMode="auto">
          <a:xfrm>
            <a:off x="4583832" y="3376488"/>
            <a:ext cx="4176464" cy="55656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  <p:sp>
        <p:nvSpPr>
          <p:cNvPr id="16" name="角丸四角形吹き出し 15"/>
          <p:cNvSpPr/>
          <p:nvPr/>
        </p:nvSpPr>
        <p:spPr bwMode="auto">
          <a:xfrm>
            <a:off x="5447927" y="4118692"/>
            <a:ext cx="5514667" cy="678460"/>
          </a:xfrm>
          <a:prstGeom prst="wedgeRoundRectCallout">
            <a:avLst>
              <a:gd name="adj1" fmla="val -41183"/>
              <a:gd name="adj2" fmla="val -88203"/>
              <a:gd name="adj3" fmla="val 16667"/>
            </a:avLst>
          </a:prstGeom>
          <a:solidFill>
            <a:srgbClr val="FFFFCC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ja-JP" sz="1300" b="1" dirty="0">
                <a:latin typeface="+mn-ea"/>
              </a:rPr>
              <a:t>Running the Git push </a:t>
            </a:r>
            <a:r>
              <a:rPr lang="en-US" altLang="ja-JP" sz="1300" b="1" dirty="0" smtClean="0">
                <a:latin typeface="+mn-ea"/>
              </a:rPr>
              <a:t>command </a:t>
            </a:r>
            <a:r>
              <a:rPr lang="en-US" altLang="ja-JP" sz="1300" b="1" dirty="0">
                <a:latin typeface="+mn-ea"/>
              </a:rPr>
              <a:t>will start the CI Pipeline.</a:t>
            </a:r>
          </a:p>
          <a:p>
            <a:r>
              <a:rPr lang="en-US" altLang="ja-JP" sz="1300" b="1" dirty="0">
                <a:latin typeface="+mn-ea"/>
              </a:rPr>
              <a:t>Users can press this icon in order to see the results.</a:t>
            </a:r>
            <a:endParaRPr lang="ja-JP" altLang="en-US" sz="1300" b="1" dirty="0">
              <a:latin typeface="+mn-ea"/>
            </a:endParaRPr>
          </a:p>
        </p:txBody>
      </p:sp>
      <p:sp>
        <p:nvSpPr>
          <p:cNvPr id="15" name="角丸四角形 14"/>
          <p:cNvSpPr/>
          <p:nvPr/>
        </p:nvSpPr>
        <p:spPr bwMode="auto">
          <a:xfrm>
            <a:off x="8527646" y="566821"/>
            <a:ext cx="864096" cy="24221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  <a:effectLst>
            <a:glow rad="38100">
              <a:schemeClr val="accent2">
                <a:satMod val="175000"/>
                <a:alpha val="40000"/>
              </a:schemeClr>
            </a:glow>
          </a:effectLst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43162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図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0056" y="2237493"/>
            <a:ext cx="5477828" cy="2563178"/>
          </a:xfrm>
          <a:prstGeom prst="rect">
            <a:avLst/>
          </a:prstGeom>
        </p:spPr>
      </p:pic>
      <p:sp>
        <p:nvSpPr>
          <p:cNvPr id="3" name="コンテンツ プレースホルダー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altLang="ja-JP" dirty="0"/>
              <a:t>Check the TEKTON Pipeline</a:t>
            </a:r>
          </a:p>
          <a:p>
            <a:pPr lvl="1"/>
            <a:r>
              <a:rPr lang="en-US" altLang="ja-JP" dirty="0"/>
              <a:t>Check the TEKTON pipeline that the build has ended successfully.</a:t>
            </a:r>
          </a:p>
          <a:p>
            <a:pPr marL="180000" lvl="1" indent="0">
              <a:buNone/>
            </a:pPr>
            <a:endParaRPr lang="en-US" altLang="ja-JP" dirty="0" smtClean="0"/>
          </a:p>
        </p:txBody>
      </p:sp>
      <p:sp>
        <p:nvSpPr>
          <p:cNvPr id="6" name="タイトル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b="1" dirty="0" smtClean="0"/>
              <a:t>4.6 CI/CD Workflow No.2 (5/21)</a:t>
            </a:r>
            <a:endParaRPr kumimoji="1" lang="ja-JP" altLang="en-US" dirty="0"/>
          </a:p>
        </p:txBody>
      </p:sp>
      <p:pic>
        <p:nvPicPr>
          <p:cNvPr id="11" name="図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00" y="1548000"/>
            <a:ext cx="5868000" cy="2983730"/>
          </a:xfrm>
          <a:prstGeom prst="rect">
            <a:avLst/>
          </a:prstGeom>
        </p:spPr>
      </p:pic>
      <p:sp>
        <p:nvSpPr>
          <p:cNvPr id="47" name="角丸四角形 46"/>
          <p:cNvSpPr/>
          <p:nvPr/>
        </p:nvSpPr>
        <p:spPr bwMode="auto">
          <a:xfrm>
            <a:off x="3852000" y="2736000"/>
            <a:ext cx="216024" cy="20466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  <p:sp>
        <p:nvSpPr>
          <p:cNvPr id="20" name="フリーフォーム 19"/>
          <p:cNvSpPr/>
          <p:nvPr/>
        </p:nvSpPr>
        <p:spPr bwMode="auto">
          <a:xfrm>
            <a:off x="583604" y="1509693"/>
            <a:ext cx="5868000" cy="3022037"/>
          </a:xfrm>
          <a:custGeom>
            <a:avLst/>
            <a:gdLst>
              <a:gd name="connsiteX0" fmla="*/ 2363400 w 5868000"/>
              <a:gd name="connsiteY0" fmla="*/ 1178266 h 3022037"/>
              <a:gd name="connsiteX1" fmla="*/ 2363400 w 5868000"/>
              <a:gd name="connsiteY1" fmla="*/ 1487259 h 3022037"/>
              <a:gd name="connsiteX2" fmla="*/ 3503776 w 5868000"/>
              <a:gd name="connsiteY2" fmla="*/ 1487259 h 3022037"/>
              <a:gd name="connsiteX3" fmla="*/ 3503776 w 5868000"/>
              <a:gd name="connsiteY3" fmla="*/ 1178266 h 3022037"/>
              <a:gd name="connsiteX4" fmla="*/ 0 w 5868000"/>
              <a:gd name="connsiteY4" fmla="*/ 0 h 3022037"/>
              <a:gd name="connsiteX5" fmla="*/ 5868000 w 5868000"/>
              <a:gd name="connsiteY5" fmla="*/ 0 h 3022037"/>
              <a:gd name="connsiteX6" fmla="*/ 5868000 w 5868000"/>
              <a:gd name="connsiteY6" fmla="*/ 3022037 h 3022037"/>
              <a:gd name="connsiteX7" fmla="*/ 0 w 5868000"/>
              <a:gd name="connsiteY7" fmla="*/ 3022037 h 3022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868000" h="3022037">
                <a:moveTo>
                  <a:pt x="2363400" y="1178266"/>
                </a:moveTo>
                <a:lnTo>
                  <a:pt x="2363400" y="1487259"/>
                </a:lnTo>
                <a:lnTo>
                  <a:pt x="3503776" y="1487259"/>
                </a:lnTo>
                <a:lnTo>
                  <a:pt x="3503776" y="1178266"/>
                </a:lnTo>
                <a:close/>
                <a:moveTo>
                  <a:pt x="0" y="0"/>
                </a:moveTo>
                <a:lnTo>
                  <a:pt x="5868000" y="0"/>
                </a:lnTo>
                <a:lnTo>
                  <a:pt x="5868000" y="3022037"/>
                </a:lnTo>
                <a:lnTo>
                  <a:pt x="0" y="3022037"/>
                </a:lnTo>
                <a:close/>
              </a:path>
            </a:pathLst>
          </a:custGeom>
          <a:solidFill>
            <a:srgbClr val="000000">
              <a:alpha val="50000"/>
            </a:srgbClr>
          </a:solidFill>
          <a:ln w="12700">
            <a:noFill/>
          </a:ln>
          <a:effectLst/>
          <a:extLst/>
        </p:spPr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  <p:sp>
        <p:nvSpPr>
          <p:cNvPr id="32" name="角丸四角形吹き出し 31"/>
          <p:cNvSpPr/>
          <p:nvPr/>
        </p:nvSpPr>
        <p:spPr bwMode="auto">
          <a:xfrm>
            <a:off x="9207510" y="1566526"/>
            <a:ext cx="2616291" cy="1341935"/>
          </a:xfrm>
          <a:prstGeom prst="wedgeRoundRectCallout">
            <a:avLst>
              <a:gd name="adj1" fmla="val -71829"/>
              <a:gd name="adj2" fmla="val 84069"/>
              <a:gd name="adj3" fmla="val 16667"/>
            </a:avLst>
          </a:prstGeom>
          <a:solidFill>
            <a:srgbClr val="FFFFCC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altLang="ja-JP" sz="1050" b="1" dirty="0"/>
          </a:p>
          <a:p>
            <a:r>
              <a:rPr lang="en-US" altLang="ja-JP" sz="1050" b="1" dirty="0"/>
              <a:t>Users can check the CI Pipeline operations from the TEKTON dashboard.</a:t>
            </a:r>
          </a:p>
          <a:p>
            <a:r>
              <a:rPr lang="en-US" altLang="ja-JP" sz="1050" b="1" dirty="0"/>
              <a:t>By pressing the name of the operation, users can see more information regarding the CI Pipeline contents.</a:t>
            </a:r>
            <a:endParaRPr lang="ja-JP" altLang="en-US" sz="1050" b="1" dirty="0"/>
          </a:p>
        </p:txBody>
      </p:sp>
      <p:sp>
        <p:nvSpPr>
          <p:cNvPr id="21" name="角丸四角形吹き出し 20"/>
          <p:cNvSpPr/>
          <p:nvPr/>
        </p:nvSpPr>
        <p:spPr bwMode="auto">
          <a:xfrm>
            <a:off x="7608168" y="4005064"/>
            <a:ext cx="2616291" cy="736125"/>
          </a:xfrm>
          <a:prstGeom prst="wedgeRoundRectCallout">
            <a:avLst>
              <a:gd name="adj1" fmla="val -40415"/>
              <a:gd name="adj2" fmla="val -100049"/>
              <a:gd name="adj3" fmla="val 16667"/>
            </a:avLst>
          </a:prstGeom>
          <a:solidFill>
            <a:srgbClr val="FFFFCC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ja-JP" sz="1050" b="1" dirty="0"/>
              <a:t>If the “Status” displays a green checkmark, the operation has ended successfully.</a:t>
            </a:r>
            <a:endParaRPr lang="ja-JP" altLang="en-US" sz="1050" b="1" dirty="0"/>
          </a:p>
        </p:txBody>
      </p:sp>
      <p:cxnSp>
        <p:nvCxnSpPr>
          <p:cNvPr id="28" name="直線矢印コネクタ 27"/>
          <p:cNvCxnSpPr>
            <a:stCxn id="47" idx="3"/>
          </p:cNvCxnSpPr>
          <p:nvPr/>
        </p:nvCxnSpPr>
        <p:spPr bwMode="auto">
          <a:xfrm>
            <a:off x="4068024" y="2838332"/>
            <a:ext cx="2532032" cy="14604"/>
          </a:xfrm>
          <a:prstGeom prst="straightConnector1">
            <a:avLst/>
          </a:prstGeom>
          <a:solidFill>
            <a:schemeClr val="bg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586145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グループ化 7"/>
          <p:cNvGrpSpPr/>
          <p:nvPr/>
        </p:nvGrpSpPr>
        <p:grpSpPr>
          <a:xfrm>
            <a:off x="576000" y="1548000"/>
            <a:ext cx="5868000" cy="2983730"/>
            <a:chOff x="357150" y="3429000"/>
            <a:chExt cx="5880006" cy="2983730"/>
          </a:xfrm>
        </p:grpSpPr>
        <p:pic>
          <p:nvPicPr>
            <p:cNvPr id="13" name="図 1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9156" y="3429000"/>
              <a:ext cx="5868000" cy="2983730"/>
            </a:xfrm>
            <a:prstGeom prst="rect">
              <a:avLst/>
            </a:prstGeom>
          </p:spPr>
        </p:pic>
        <p:sp>
          <p:nvSpPr>
            <p:cNvPr id="16" name="フリーフォーム 15"/>
            <p:cNvSpPr>
              <a:spLocks noChangeAspect="1"/>
            </p:cNvSpPr>
            <p:nvPr/>
          </p:nvSpPr>
          <p:spPr bwMode="auto">
            <a:xfrm>
              <a:off x="357150" y="3429000"/>
              <a:ext cx="5880006" cy="2983730"/>
            </a:xfrm>
            <a:custGeom>
              <a:avLst/>
              <a:gdLst>
                <a:gd name="connsiteX0" fmla="*/ 3746748 w 5880006"/>
                <a:gd name="connsiteY0" fmla="*/ 1152128 h 2983730"/>
                <a:gd name="connsiteX1" fmla="*/ 3746748 w 5880006"/>
                <a:gd name="connsiteY1" fmla="*/ 1440160 h 2983730"/>
                <a:gd name="connsiteX2" fmla="*/ 4862748 w 5880006"/>
                <a:gd name="connsiteY2" fmla="*/ 1440160 h 2983730"/>
                <a:gd name="connsiteX3" fmla="*/ 4862748 w 5880006"/>
                <a:gd name="connsiteY3" fmla="*/ 1152128 h 2983730"/>
                <a:gd name="connsiteX4" fmla="*/ 0 w 5880006"/>
                <a:gd name="connsiteY4" fmla="*/ 0 h 2983730"/>
                <a:gd name="connsiteX5" fmla="*/ 5880006 w 5880006"/>
                <a:gd name="connsiteY5" fmla="*/ 0 h 2983730"/>
                <a:gd name="connsiteX6" fmla="*/ 5880006 w 5880006"/>
                <a:gd name="connsiteY6" fmla="*/ 2983730 h 2983730"/>
                <a:gd name="connsiteX7" fmla="*/ 0 w 5880006"/>
                <a:gd name="connsiteY7" fmla="*/ 2983730 h 2983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80006" h="2983730">
                  <a:moveTo>
                    <a:pt x="3746748" y="1152128"/>
                  </a:moveTo>
                  <a:lnTo>
                    <a:pt x="3746748" y="1440160"/>
                  </a:lnTo>
                  <a:lnTo>
                    <a:pt x="4862748" y="1440160"/>
                  </a:lnTo>
                  <a:lnTo>
                    <a:pt x="4862748" y="1152128"/>
                  </a:lnTo>
                  <a:close/>
                  <a:moveTo>
                    <a:pt x="0" y="0"/>
                  </a:moveTo>
                  <a:lnTo>
                    <a:pt x="5880006" y="0"/>
                  </a:lnTo>
                  <a:lnTo>
                    <a:pt x="5880006" y="2983730"/>
                  </a:lnTo>
                  <a:lnTo>
                    <a:pt x="0" y="2983730"/>
                  </a:lnTo>
                  <a:close/>
                </a:path>
              </a:pathLst>
            </a:custGeom>
            <a:solidFill>
              <a:srgbClr val="000000">
                <a:alpha val="50000"/>
              </a:srgbClr>
            </a:solidFill>
            <a:ln w="12700">
              <a:noFill/>
            </a:ln>
            <a:effectLst/>
            <a:extLst/>
          </p:spPr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b="1" dirty="0" smtClean="0">
                <a:latin typeface="+mn-ea"/>
              </a:endParaRPr>
            </a:p>
          </p:txBody>
        </p:sp>
      </p:grpSp>
      <p:sp>
        <p:nvSpPr>
          <p:cNvPr id="3" name="コンテンツ プレースホルダー 2"/>
          <p:cNvSpPr>
            <a:spLocks noGrp="1"/>
          </p:cNvSpPr>
          <p:nvPr>
            <p:ph sz="quarter" idx="10"/>
          </p:nvPr>
        </p:nvSpPr>
        <p:spPr>
          <a:xfrm>
            <a:off x="239350" y="836712"/>
            <a:ext cx="11713301" cy="1224136"/>
          </a:xfrm>
        </p:spPr>
        <p:txBody>
          <a:bodyPr>
            <a:normAutofit/>
          </a:bodyPr>
          <a:lstStyle/>
          <a:p>
            <a:r>
              <a:rPr lang="en-US" altLang="ja-JP" dirty="0"/>
              <a:t>Check the Container image tag name</a:t>
            </a:r>
            <a:endParaRPr lang="ja-JP" altLang="en-US" dirty="0"/>
          </a:p>
          <a:p>
            <a:pPr lvl="1"/>
            <a:r>
              <a:rPr lang="en-US" altLang="ja-JP" dirty="0"/>
              <a:t>Open the registry service screen and check the tag of the built container image</a:t>
            </a:r>
            <a:r>
              <a:rPr lang="en-US" altLang="ja-JP" dirty="0" smtClean="0"/>
              <a:t>.</a:t>
            </a:r>
            <a:endParaRPr lang="en-US" altLang="ja-JP" dirty="0"/>
          </a:p>
        </p:txBody>
      </p:sp>
      <p:sp>
        <p:nvSpPr>
          <p:cNvPr id="6" name="タイトル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b="1" dirty="0" smtClean="0"/>
              <a:t>4.6 CI/CD Workflow No.2 (6/21)</a:t>
            </a:r>
            <a:endParaRPr kumimoji="1" lang="ja-JP" altLang="en-US" dirty="0"/>
          </a:p>
        </p:txBody>
      </p:sp>
      <p:sp>
        <p:nvSpPr>
          <p:cNvPr id="10" name="角丸四角形 9"/>
          <p:cNvSpPr/>
          <p:nvPr/>
        </p:nvSpPr>
        <p:spPr bwMode="auto">
          <a:xfrm>
            <a:off x="5231905" y="2708920"/>
            <a:ext cx="216023" cy="21602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  <p:cxnSp>
        <p:nvCxnSpPr>
          <p:cNvPr id="22" name="直線矢印コネクタ 21"/>
          <p:cNvCxnSpPr>
            <a:stCxn id="10" idx="3"/>
          </p:cNvCxnSpPr>
          <p:nvPr/>
        </p:nvCxnSpPr>
        <p:spPr bwMode="auto">
          <a:xfrm>
            <a:off x="5447928" y="2816932"/>
            <a:ext cx="1223203" cy="0"/>
          </a:xfrm>
          <a:prstGeom prst="straightConnector1">
            <a:avLst/>
          </a:prstGeom>
          <a:solidFill>
            <a:schemeClr val="bg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</p:cxnSp>
      <p:pic>
        <p:nvPicPr>
          <p:cNvPr id="7" name="図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1131" y="1604025"/>
            <a:ext cx="5473541" cy="3617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20" name="角丸四角形 19"/>
          <p:cNvSpPr/>
          <p:nvPr/>
        </p:nvSpPr>
        <p:spPr bwMode="auto">
          <a:xfrm>
            <a:off x="6806001" y="3789364"/>
            <a:ext cx="802167" cy="16968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  <p:sp>
        <p:nvSpPr>
          <p:cNvPr id="21" name="角丸四角形吹き出し 20"/>
          <p:cNvSpPr/>
          <p:nvPr/>
        </p:nvSpPr>
        <p:spPr bwMode="auto">
          <a:xfrm>
            <a:off x="8155696" y="2708920"/>
            <a:ext cx="3618857" cy="1152128"/>
          </a:xfrm>
          <a:prstGeom prst="wedgeRoundRectCallout">
            <a:avLst>
              <a:gd name="adj1" fmla="val -62027"/>
              <a:gd name="adj2" fmla="val 41653"/>
              <a:gd name="adj3" fmla="val 16667"/>
            </a:avLst>
          </a:prstGeom>
          <a:solidFill>
            <a:srgbClr val="FFFFCC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ja-JP" sz="1100" b="1" dirty="0">
                <a:latin typeface="+mn-ea"/>
              </a:rPr>
              <a:t>Open the </a:t>
            </a:r>
            <a:r>
              <a:rPr lang="en-US" altLang="ja-JP" sz="1100" b="1" dirty="0" err="1">
                <a:latin typeface="+mn-ea"/>
              </a:rPr>
              <a:t>Dockerhub</a:t>
            </a:r>
            <a:r>
              <a:rPr lang="en-US" altLang="ja-JP" sz="1100" b="1" dirty="0">
                <a:latin typeface="+mn-ea"/>
              </a:rPr>
              <a:t> screen and check the epoch-sample-</a:t>
            </a:r>
            <a:r>
              <a:rPr lang="en-US" altLang="ja-JP" sz="1100" b="1" dirty="0" err="1">
                <a:latin typeface="+mn-ea"/>
              </a:rPr>
              <a:t>api</a:t>
            </a:r>
            <a:r>
              <a:rPr lang="en-US" altLang="ja-JP" sz="1100" b="1" dirty="0">
                <a:latin typeface="+mn-ea"/>
              </a:rPr>
              <a:t> tag.</a:t>
            </a:r>
          </a:p>
          <a:p>
            <a:endParaRPr lang="en-US" altLang="ja-JP" sz="1100" b="1" dirty="0">
              <a:latin typeface="+mn-ea"/>
            </a:endParaRPr>
          </a:p>
          <a:p>
            <a:r>
              <a:rPr lang="en-US" altLang="ja-JP" sz="1100" b="1" dirty="0">
                <a:latin typeface="+mn-ea"/>
              </a:rPr>
              <a:t>※If the image isn't registered, check the results from the TEKTON pipeline</a:t>
            </a:r>
          </a:p>
        </p:txBody>
      </p:sp>
      <p:sp>
        <p:nvSpPr>
          <p:cNvPr id="4" name="フローチャート: 処理 3"/>
          <p:cNvSpPr/>
          <p:nvPr/>
        </p:nvSpPr>
        <p:spPr bwMode="auto">
          <a:xfrm>
            <a:off x="6671131" y="5329632"/>
            <a:ext cx="5280220" cy="792088"/>
          </a:xfrm>
          <a:prstGeom prst="flowChartProcess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tx1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400" b="1" dirty="0">
                <a:latin typeface="+mn-ea"/>
              </a:rPr>
              <a:t>The Image tag will be used in the next step </a:t>
            </a:r>
            <a:br>
              <a:rPr lang="en-US" altLang="ja-JP" sz="1400" b="1" dirty="0">
                <a:latin typeface="+mn-ea"/>
              </a:rPr>
            </a:br>
            <a:r>
              <a:rPr lang="en-US" altLang="ja-JP" sz="1400" b="1" dirty="0">
                <a:latin typeface="+mn-ea"/>
              </a:rPr>
              <a:t>where we input it into the Manifest parameter </a:t>
            </a:r>
            <a:br>
              <a:rPr lang="en-US" altLang="ja-JP" sz="1400" b="1" dirty="0">
                <a:latin typeface="+mn-ea"/>
              </a:rPr>
            </a:br>
            <a:r>
              <a:rPr lang="en-US" altLang="ja-JP" sz="1400" b="1" dirty="0">
                <a:latin typeface="+mn-ea"/>
              </a:rPr>
              <a:t>(image_tag), so make sure to save it.</a:t>
            </a:r>
          </a:p>
        </p:txBody>
      </p:sp>
      <p:sp>
        <p:nvSpPr>
          <p:cNvPr id="15" name="正方形/長方形 14"/>
          <p:cNvSpPr/>
          <p:nvPr/>
        </p:nvSpPr>
        <p:spPr>
          <a:xfrm>
            <a:off x="5952500" y="6121720"/>
            <a:ext cx="6025404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8000" lvl="2" indent="0" algn="r">
              <a:buNone/>
            </a:pPr>
            <a:r>
              <a:rPr lang="en-US" altLang="ja-JP" sz="1000" dirty="0"/>
              <a:t>※We plan to make it possible for users to select the image_tag created in the Pipeline.</a:t>
            </a:r>
            <a:endParaRPr lang="en-US" altLang="ja-JP" sz="600" dirty="0"/>
          </a:p>
        </p:txBody>
      </p:sp>
    </p:spTree>
    <p:extLst>
      <p:ext uri="{BB962C8B-B14F-4D97-AF65-F5344CB8AC3E}">
        <p14:creationId xmlns:p14="http://schemas.microsoft.com/office/powerpoint/2010/main" val="1179929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図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423" y="1612292"/>
            <a:ext cx="9379099" cy="4769035"/>
          </a:xfrm>
          <a:prstGeom prst="rect">
            <a:avLst/>
          </a:prstGeom>
        </p:spPr>
      </p:pic>
      <p:sp>
        <p:nvSpPr>
          <p:cNvPr id="21" name="フリーフォーム 20"/>
          <p:cNvSpPr/>
          <p:nvPr/>
        </p:nvSpPr>
        <p:spPr bwMode="auto">
          <a:xfrm>
            <a:off x="919028" y="1573986"/>
            <a:ext cx="9371494" cy="4807341"/>
          </a:xfrm>
          <a:custGeom>
            <a:avLst/>
            <a:gdLst>
              <a:gd name="connsiteX0" fmla="*/ 2363400 w 5868000"/>
              <a:gd name="connsiteY0" fmla="*/ 1178266 h 3022037"/>
              <a:gd name="connsiteX1" fmla="*/ 2363400 w 5868000"/>
              <a:gd name="connsiteY1" fmla="*/ 1487259 h 3022037"/>
              <a:gd name="connsiteX2" fmla="*/ 3503776 w 5868000"/>
              <a:gd name="connsiteY2" fmla="*/ 1487259 h 3022037"/>
              <a:gd name="connsiteX3" fmla="*/ 3503776 w 5868000"/>
              <a:gd name="connsiteY3" fmla="*/ 1178266 h 3022037"/>
              <a:gd name="connsiteX4" fmla="*/ 0 w 5868000"/>
              <a:gd name="connsiteY4" fmla="*/ 0 h 3022037"/>
              <a:gd name="connsiteX5" fmla="*/ 5868000 w 5868000"/>
              <a:gd name="connsiteY5" fmla="*/ 0 h 3022037"/>
              <a:gd name="connsiteX6" fmla="*/ 5868000 w 5868000"/>
              <a:gd name="connsiteY6" fmla="*/ 3022037 h 3022037"/>
              <a:gd name="connsiteX7" fmla="*/ 0 w 5868000"/>
              <a:gd name="connsiteY7" fmla="*/ 3022037 h 3022037"/>
              <a:gd name="connsiteX0" fmla="*/ 982110 w 5868000"/>
              <a:gd name="connsiteY0" fmla="*/ 890857 h 3022037"/>
              <a:gd name="connsiteX1" fmla="*/ 2363400 w 5868000"/>
              <a:gd name="connsiteY1" fmla="*/ 1487259 h 3022037"/>
              <a:gd name="connsiteX2" fmla="*/ 3503776 w 5868000"/>
              <a:gd name="connsiteY2" fmla="*/ 1487259 h 3022037"/>
              <a:gd name="connsiteX3" fmla="*/ 3503776 w 5868000"/>
              <a:gd name="connsiteY3" fmla="*/ 1178266 h 3022037"/>
              <a:gd name="connsiteX4" fmla="*/ 982110 w 5868000"/>
              <a:gd name="connsiteY4" fmla="*/ 890857 h 3022037"/>
              <a:gd name="connsiteX5" fmla="*/ 0 w 5868000"/>
              <a:gd name="connsiteY5" fmla="*/ 0 h 3022037"/>
              <a:gd name="connsiteX6" fmla="*/ 5868000 w 5868000"/>
              <a:gd name="connsiteY6" fmla="*/ 0 h 3022037"/>
              <a:gd name="connsiteX7" fmla="*/ 5868000 w 5868000"/>
              <a:gd name="connsiteY7" fmla="*/ 3022037 h 3022037"/>
              <a:gd name="connsiteX8" fmla="*/ 0 w 5868000"/>
              <a:gd name="connsiteY8" fmla="*/ 3022037 h 3022037"/>
              <a:gd name="connsiteX9" fmla="*/ 0 w 5868000"/>
              <a:gd name="connsiteY9" fmla="*/ 0 h 3022037"/>
              <a:gd name="connsiteX0" fmla="*/ 982110 w 5868000"/>
              <a:gd name="connsiteY0" fmla="*/ 890857 h 3022037"/>
              <a:gd name="connsiteX1" fmla="*/ 974953 w 5868000"/>
              <a:gd name="connsiteY1" fmla="*/ 1465703 h 3022037"/>
              <a:gd name="connsiteX2" fmla="*/ 3503776 w 5868000"/>
              <a:gd name="connsiteY2" fmla="*/ 1487259 h 3022037"/>
              <a:gd name="connsiteX3" fmla="*/ 3503776 w 5868000"/>
              <a:gd name="connsiteY3" fmla="*/ 1178266 h 3022037"/>
              <a:gd name="connsiteX4" fmla="*/ 982110 w 5868000"/>
              <a:gd name="connsiteY4" fmla="*/ 890857 h 3022037"/>
              <a:gd name="connsiteX5" fmla="*/ 0 w 5868000"/>
              <a:gd name="connsiteY5" fmla="*/ 0 h 3022037"/>
              <a:gd name="connsiteX6" fmla="*/ 5868000 w 5868000"/>
              <a:gd name="connsiteY6" fmla="*/ 0 h 3022037"/>
              <a:gd name="connsiteX7" fmla="*/ 5868000 w 5868000"/>
              <a:gd name="connsiteY7" fmla="*/ 3022037 h 3022037"/>
              <a:gd name="connsiteX8" fmla="*/ 0 w 5868000"/>
              <a:gd name="connsiteY8" fmla="*/ 3022037 h 3022037"/>
              <a:gd name="connsiteX9" fmla="*/ 0 w 5868000"/>
              <a:gd name="connsiteY9" fmla="*/ 0 h 3022037"/>
              <a:gd name="connsiteX0" fmla="*/ 982110 w 5868000"/>
              <a:gd name="connsiteY0" fmla="*/ 890857 h 3022037"/>
              <a:gd name="connsiteX1" fmla="*/ 974953 w 5868000"/>
              <a:gd name="connsiteY1" fmla="*/ 1465703 h 3022037"/>
              <a:gd name="connsiteX2" fmla="*/ 3503776 w 5868000"/>
              <a:gd name="connsiteY2" fmla="*/ 1487259 h 3022037"/>
              <a:gd name="connsiteX3" fmla="*/ 2172585 w 5868000"/>
              <a:gd name="connsiteY3" fmla="*/ 883672 h 3022037"/>
              <a:gd name="connsiteX4" fmla="*/ 982110 w 5868000"/>
              <a:gd name="connsiteY4" fmla="*/ 890857 h 3022037"/>
              <a:gd name="connsiteX5" fmla="*/ 0 w 5868000"/>
              <a:gd name="connsiteY5" fmla="*/ 0 h 3022037"/>
              <a:gd name="connsiteX6" fmla="*/ 5868000 w 5868000"/>
              <a:gd name="connsiteY6" fmla="*/ 0 h 3022037"/>
              <a:gd name="connsiteX7" fmla="*/ 5868000 w 5868000"/>
              <a:gd name="connsiteY7" fmla="*/ 3022037 h 3022037"/>
              <a:gd name="connsiteX8" fmla="*/ 0 w 5868000"/>
              <a:gd name="connsiteY8" fmla="*/ 3022037 h 3022037"/>
              <a:gd name="connsiteX9" fmla="*/ 0 w 5868000"/>
              <a:gd name="connsiteY9" fmla="*/ 0 h 3022037"/>
              <a:gd name="connsiteX0" fmla="*/ 982110 w 5868000"/>
              <a:gd name="connsiteY0" fmla="*/ 890857 h 3022037"/>
              <a:gd name="connsiteX1" fmla="*/ 974953 w 5868000"/>
              <a:gd name="connsiteY1" fmla="*/ 1465703 h 3022037"/>
              <a:gd name="connsiteX2" fmla="*/ 2122486 w 5868000"/>
              <a:gd name="connsiteY2" fmla="*/ 1487259 h 3022037"/>
              <a:gd name="connsiteX3" fmla="*/ 2172585 w 5868000"/>
              <a:gd name="connsiteY3" fmla="*/ 883672 h 3022037"/>
              <a:gd name="connsiteX4" fmla="*/ 982110 w 5868000"/>
              <a:gd name="connsiteY4" fmla="*/ 890857 h 3022037"/>
              <a:gd name="connsiteX5" fmla="*/ 0 w 5868000"/>
              <a:gd name="connsiteY5" fmla="*/ 0 h 3022037"/>
              <a:gd name="connsiteX6" fmla="*/ 5868000 w 5868000"/>
              <a:gd name="connsiteY6" fmla="*/ 0 h 3022037"/>
              <a:gd name="connsiteX7" fmla="*/ 5868000 w 5868000"/>
              <a:gd name="connsiteY7" fmla="*/ 3022037 h 3022037"/>
              <a:gd name="connsiteX8" fmla="*/ 0 w 5868000"/>
              <a:gd name="connsiteY8" fmla="*/ 3022037 h 3022037"/>
              <a:gd name="connsiteX9" fmla="*/ 0 w 5868000"/>
              <a:gd name="connsiteY9" fmla="*/ 0 h 3022037"/>
              <a:gd name="connsiteX0" fmla="*/ 982110 w 5868000"/>
              <a:gd name="connsiteY0" fmla="*/ 890857 h 3022037"/>
              <a:gd name="connsiteX1" fmla="*/ 974953 w 5868000"/>
              <a:gd name="connsiteY1" fmla="*/ 1465703 h 3022037"/>
              <a:gd name="connsiteX2" fmla="*/ 2122486 w 5868000"/>
              <a:gd name="connsiteY2" fmla="*/ 1487259 h 3022037"/>
              <a:gd name="connsiteX3" fmla="*/ 2129644 w 5868000"/>
              <a:gd name="connsiteY3" fmla="*/ 883672 h 3022037"/>
              <a:gd name="connsiteX4" fmla="*/ 982110 w 5868000"/>
              <a:gd name="connsiteY4" fmla="*/ 890857 h 3022037"/>
              <a:gd name="connsiteX5" fmla="*/ 0 w 5868000"/>
              <a:gd name="connsiteY5" fmla="*/ 0 h 3022037"/>
              <a:gd name="connsiteX6" fmla="*/ 5868000 w 5868000"/>
              <a:gd name="connsiteY6" fmla="*/ 0 h 3022037"/>
              <a:gd name="connsiteX7" fmla="*/ 5868000 w 5868000"/>
              <a:gd name="connsiteY7" fmla="*/ 3022037 h 3022037"/>
              <a:gd name="connsiteX8" fmla="*/ 0 w 5868000"/>
              <a:gd name="connsiteY8" fmla="*/ 3022037 h 3022037"/>
              <a:gd name="connsiteX9" fmla="*/ 0 w 5868000"/>
              <a:gd name="connsiteY9" fmla="*/ 0 h 3022037"/>
              <a:gd name="connsiteX0" fmla="*/ 982110 w 5868000"/>
              <a:gd name="connsiteY0" fmla="*/ 890857 h 3022037"/>
              <a:gd name="connsiteX1" fmla="*/ 974953 w 5868000"/>
              <a:gd name="connsiteY1" fmla="*/ 1465703 h 3022037"/>
              <a:gd name="connsiteX2" fmla="*/ 4892223 w 5868000"/>
              <a:gd name="connsiteY2" fmla="*/ 1458518 h 3022037"/>
              <a:gd name="connsiteX3" fmla="*/ 2129644 w 5868000"/>
              <a:gd name="connsiteY3" fmla="*/ 883672 h 3022037"/>
              <a:gd name="connsiteX4" fmla="*/ 982110 w 5868000"/>
              <a:gd name="connsiteY4" fmla="*/ 890857 h 3022037"/>
              <a:gd name="connsiteX5" fmla="*/ 0 w 5868000"/>
              <a:gd name="connsiteY5" fmla="*/ 0 h 3022037"/>
              <a:gd name="connsiteX6" fmla="*/ 5868000 w 5868000"/>
              <a:gd name="connsiteY6" fmla="*/ 0 h 3022037"/>
              <a:gd name="connsiteX7" fmla="*/ 5868000 w 5868000"/>
              <a:gd name="connsiteY7" fmla="*/ 3022037 h 3022037"/>
              <a:gd name="connsiteX8" fmla="*/ 0 w 5868000"/>
              <a:gd name="connsiteY8" fmla="*/ 3022037 h 3022037"/>
              <a:gd name="connsiteX9" fmla="*/ 0 w 5868000"/>
              <a:gd name="connsiteY9" fmla="*/ 0 h 3022037"/>
              <a:gd name="connsiteX0" fmla="*/ 982110 w 5868000"/>
              <a:gd name="connsiteY0" fmla="*/ 890857 h 3022037"/>
              <a:gd name="connsiteX1" fmla="*/ 974953 w 5868000"/>
              <a:gd name="connsiteY1" fmla="*/ 1465703 h 3022037"/>
              <a:gd name="connsiteX2" fmla="*/ 4892223 w 5868000"/>
              <a:gd name="connsiteY2" fmla="*/ 1458518 h 3022037"/>
              <a:gd name="connsiteX3" fmla="*/ 4892224 w 5868000"/>
              <a:gd name="connsiteY3" fmla="*/ 1156711 h 3022037"/>
              <a:gd name="connsiteX4" fmla="*/ 982110 w 5868000"/>
              <a:gd name="connsiteY4" fmla="*/ 890857 h 3022037"/>
              <a:gd name="connsiteX5" fmla="*/ 0 w 5868000"/>
              <a:gd name="connsiteY5" fmla="*/ 0 h 3022037"/>
              <a:gd name="connsiteX6" fmla="*/ 5868000 w 5868000"/>
              <a:gd name="connsiteY6" fmla="*/ 0 h 3022037"/>
              <a:gd name="connsiteX7" fmla="*/ 5868000 w 5868000"/>
              <a:gd name="connsiteY7" fmla="*/ 3022037 h 3022037"/>
              <a:gd name="connsiteX8" fmla="*/ 0 w 5868000"/>
              <a:gd name="connsiteY8" fmla="*/ 3022037 h 3022037"/>
              <a:gd name="connsiteX9" fmla="*/ 0 w 5868000"/>
              <a:gd name="connsiteY9" fmla="*/ 0 h 3022037"/>
              <a:gd name="connsiteX0" fmla="*/ 2341929 w 5868000"/>
              <a:gd name="connsiteY0" fmla="*/ 1163896 h 3022037"/>
              <a:gd name="connsiteX1" fmla="*/ 974953 w 5868000"/>
              <a:gd name="connsiteY1" fmla="*/ 1465703 h 3022037"/>
              <a:gd name="connsiteX2" fmla="*/ 4892223 w 5868000"/>
              <a:gd name="connsiteY2" fmla="*/ 1458518 h 3022037"/>
              <a:gd name="connsiteX3" fmla="*/ 4892224 w 5868000"/>
              <a:gd name="connsiteY3" fmla="*/ 1156711 h 3022037"/>
              <a:gd name="connsiteX4" fmla="*/ 2341929 w 5868000"/>
              <a:gd name="connsiteY4" fmla="*/ 1163896 h 3022037"/>
              <a:gd name="connsiteX5" fmla="*/ 0 w 5868000"/>
              <a:gd name="connsiteY5" fmla="*/ 0 h 3022037"/>
              <a:gd name="connsiteX6" fmla="*/ 5868000 w 5868000"/>
              <a:gd name="connsiteY6" fmla="*/ 0 h 3022037"/>
              <a:gd name="connsiteX7" fmla="*/ 5868000 w 5868000"/>
              <a:gd name="connsiteY7" fmla="*/ 3022037 h 3022037"/>
              <a:gd name="connsiteX8" fmla="*/ 0 w 5868000"/>
              <a:gd name="connsiteY8" fmla="*/ 3022037 h 3022037"/>
              <a:gd name="connsiteX9" fmla="*/ 0 w 5868000"/>
              <a:gd name="connsiteY9" fmla="*/ 0 h 3022037"/>
              <a:gd name="connsiteX0" fmla="*/ 2341929 w 5868000"/>
              <a:gd name="connsiteY0" fmla="*/ 1163896 h 3022037"/>
              <a:gd name="connsiteX1" fmla="*/ 2341929 w 5868000"/>
              <a:gd name="connsiteY1" fmla="*/ 1480073 h 3022037"/>
              <a:gd name="connsiteX2" fmla="*/ 4892223 w 5868000"/>
              <a:gd name="connsiteY2" fmla="*/ 1458518 h 3022037"/>
              <a:gd name="connsiteX3" fmla="*/ 4892224 w 5868000"/>
              <a:gd name="connsiteY3" fmla="*/ 1156711 h 3022037"/>
              <a:gd name="connsiteX4" fmla="*/ 2341929 w 5868000"/>
              <a:gd name="connsiteY4" fmla="*/ 1163896 h 3022037"/>
              <a:gd name="connsiteX5" fmla="*/ 0 w 5868000"/>
              <a:gd name="connsiteY5" fmla="*/ 0 h 3022037"/>
              <a:gd name="connsiteX6" fmla="*/ 5868000 w 5868000"/>
              <a:gd name="connsiteY6" fmla="*/ 0 h 3022037"/>
              <a:gd name="connsiteX7" fmla="*/ 5868000 w 5868000"/>
              <a:gd name="connsiteY7" fmla="*/ 3022037 h 3022037"/>
              <a:gd name="connsiteX8" fmla="*/ 0 w 5868000"/>
              <a:gd name="connsiteY8" fmla="*/ 3022037 h 3022037"/>
              <a:gd name="connsiteX9" fmla="*/ 0 w 5868000"/>
              <a:gd name="connsiteY9" fmla="*/ 0 h 3022037"/>
              <a:gd name="connsiteX0" fmla="*/ 2341929 w 5868000"/>
              <a:gd name="connsiteY0" fmla="*/ 1163896 h 3022037"/>
              <a:gd name="connsiteX1" fmla="*/ 2341929 w 5868000"/>
              <a:gd name="connsiteY1" fmla="*/ 1451332 h 3022037"/>
              <a:gd name="connsiteX2" fmla="*/ 4892223 w 5868000"/>
              <a:gd name="connsiteY2" fmla="*/ 1458518 h 3022037"/>
              <a:gd name="connsiteX3" fmla="*/ 4892224 w 5868000"/>
              <a:gd name="connsiteY3" fmla="*/ 1156711 h 3022037"/>
              <a:gd name="connsiteX4" fmla="*/ 2341929 w 5868000"/>
              <a:gd name="connsiteY4" fmla="*/ 1163896 h 3022037"/>
              <a:gd name="connsiteX5" fmla="*/ 0 w 5868000"/>
              <a:gd name="connsiteY5" fmla="*/ 0 h 3022037"/>
              <a:gd name="connsiteX6" fmla="*/ 5868000 w 5868000"/>
              <a:gd name="connsiteY6" fmla="*/ 0 h 3022037"/>
              <a:gd name="connsiteX7" fmla="*/ 5868000 w 5868000"/>
              <a:gd name="connsiteY7" fmla="*/ 3022037 h 3022037"/>
              <a:gd name="connsiteX8" fmla="*/ 0 w 5868000"/>
              <a:gd name="connsiteY8" fmla="*/ 3022037 h 3022037"/>
              <a:gd name="connsiteX9" fmla="*/ 0 w 5868000"/>
              <a:gd name="connsiteY9" fmla="*/ 0 h 3022037"/>
              <a:gd name="connsiteX0" fmla="*/ 2341929 w 5868000"/>
              <a:gd name="connsiteY0" fmla="*/ 1163896 h 3022037"/>
              <a:gd name="connsiteX1" fmla="*/ 2341929 w 5868000"/>
              <a:gd name="connsiteY1" fmla="*/ 1465703 h 3022037"/>
              <a:gd name="connsiteX2" fmla="*/ 4892223 w 5868000"/>
              <a:gd name="connsiteY2" fmla="*/ 1458518 h 3022037"/>
              <a:gd name="connsiteX3" fmla="*/ 4892224 w 5868000"/>
              <a:gd name="connsiteY3" fmla="*/ 1156711 h 3022037"/>
              <a:gd name="connsiteX4" fmla="*/ 2341929 w 5868000"/>
              <a:gd name="connsiteY4" fmla="*/ 1163896 h 3022037"/>
              <a:gd name="connsiteX5" fmla="*/ 0 w 5868000"/>
              <a:gd name="connsiteY5" fmla="*/ 0 h 3022037"/>
              <a:gd name="connsiteX6" fmla="*/ 5868000 w 5868000"/>
              <a:gd name="connsiteY6" fmla="*/ 0 h 3022037"/>
              <a:gd name="connsiteX7" fmla="*/ 5868000 w 5868000"/>
              <a:gd name="connsiteY7" fmla="*/ 3022037 h 3022037"/>
              <a:gd name="connsiteX8" fmla="*/ 0 w 5868000"/>
              <a:gd name="connsiteY8" fmla="*/ 3022037 h 3022037"/>
              <a:gd name="connsiteX9" fmla="*/ 0 w 5868000"/>
              <a:gd name="connsiteY9" fmla="*/ 0 h 3022037"/>
              <a:gd name="connsiteX0" fmla="*/ 1017895 w 5868000"/>
              <a:gd name="connsiteY0" fmla="*/ 1659677 h 3022037"/>
              <a:gd name="connsiteX1" fmla="*/ 2341929 w 5868000"/>
              <a:gd name="connsiteY1" fmla="*/ 1465703 h 3022037"/>
              <a:gd name="connsiteX2" fmla="*/ 4892223 w 5868000"/>
              <a:gd name="connsiteY2" fmla="*/ 1458518 h 3022037"/>
              <a:gd name="connsiteX3" fmla="*/ 4892224 w 5868000"/>
              <a:gd name="connsiteY3" fmla="*/ 1156711 h 3022037"/>
              <a:gd name="connsiteX4" fmla="*/ 1017895 w 5868000"/>
              <a:gd name="connsiteY4" fmla="*/ 1659677 h 3022037"/>
              <a:gd name="connsiteX5" fmla="*/ 0 w 5868000"/>
              <a:gd name="connsiteY5" fmla="*/ 0 h 3022037"/>
              <a:gd name="connsiteX6" fmla="*/ 5868000 w 5868000"/>
              <a:gd name="connsiteY6" fmla="*/ 0 h 3022037"/>
              <a:gd name="connsiteX7" fmla="*/ 5868000 w 5868000"/>
              <a:gd name="connsiteY7" fmla="*/ 3022037 h 3022037"/>
              <a:gd name="connsiteX8" fmla="*/ 0 w 5868000"/>
              <a:gd name="connsiteY8" fmla="*/ 3022037 h 3022037"/>
              <a:gd name="connsiteX9" fmla="*/ 0 w 5868000"/>
              <a:gd name="connsiteY9" fmla="*/ 0 h 3022037"/>
              <a:gd name="connsiteX0" fmla="*/ 1017895 w 5868000"/>
              <a:gd name="connsiteY0" fmla="*/ 1659677 h 3022037"/>
              <a:gd name="connsiteX1" fmla="*/ 1025052 w 5868000"/>
              <a:gd name="connsiteY1" fmla="*/ 2514747 h 3022037"/>
              <a:gd name="connsiteX2" fmla="*/ 4892223 w 5868000"/>
              <a:gd name="connsiteY2" fmla="*/ 1458518 h 3022037"/>
              <a:gd name="connsiteX3" fmla="*/ 4892224 w 5868000"/>
              <a:gd name="connsiteY3" fmla="*/ 1156711 h 3022037"/>
              <a:gd name="connsiteX4" fmla="*/ 1017895 w 5868000"/>
              <a:gd name="connsiteY4" fmla="*/ 1659677 h 3022037"/>
              <a:gd name="connsiteX5" fmla="*/ 0 w 5868000"/>
              <a:gd name="connsiteY5" fmla="*/ 0 h 3022037"/>
              <a:gd name="connsiteX6" fmla="*/ 5868000 w 5868000"/>
              <a:gd name="connsiteY6" fmla="*/ 0 h 3022037"/>
              <a:gd name="connsiteX7" fmla="*/ 5868000 w 5868000"/>
              <a:gd name="connsiteY7" fmla="*/ 3022037 h 3022037"/>
              <a:gd name="connsiteX8" fmla="*/ 0 w 5868000"/>
              <a:gd name="connsiteY8" fmla="*/ 3022037 h 3022037"/>
              <a:gd name="connsiteX9" fmla="*/ 0 w 5868000"/>
              <a:gd name="connsiteY9" fmla="*/ 0 h 3022037"/>
              <a:gd name="connsiteX0" fmla="*/ 1017895 w 5868000"/>
              <a:gd name="connsiteY0" fmla="*/ 1659677 h 3022037"/>
              <a:gd name="connsiteX1" fmla="*/ 1025052 w 5868000"/>
              <a:gd name="connsiteY1" fmla="*/ 2514747 h 3022037"/>
              <a:gd name="connsiteX2" fmla="*/ 4892223 w 5868000"/>
              <a:gd name="connsiteY2" fmla="*/ 1458518 h 3022037"/>
              <a:gd name="connsiteX3" fmla="*/ 2115330 w 5868000"/>
              <a:gd name="connsiteY3" fmla="*/ 1630937 h 3022037"/>
              <a:gd name="connsiteX4" fmla="*/ 1017895 w 5868000"/>
              <a:gd name="connsiteY4" fmla="*/ 1659677 h 3022037"/>
              <a:gd name="connsiteX5" fmla="*/ 0 w 5868000"/>
              <a:gd name="connsiteY5" fmla="*/ 0 h 3022037"/>
              <a:gd name="connsiteX6" fmla="*/ 5868000 w 5868000"/>
              <a:gd name="connsiteY6" fmla="*/ 0 h 3022037"/>
              <a:gd name="connsiteX7" fmla="*/ 5868000 w 5868000"/>
              <a:gd name="connsiteY7" fmla="*/ 3022037 h 3022037"/>
              <a:gd name="connsiteX8" fmla="*/ 0 w 5868000"/>
              <a:gd name="connsiteY8" fmla="*/ 3022037 h 3022037"/>
              <a:gd name="connsiteX9" fmla="*/ 0 w 5868000"/>
              <a:gd name="connsiteY9" fmla="*/ 0 h 3022037"/>
              <a:gd name="connsiteX0" fmla="*/ 1017895 w 5868000"/>
              <a:gd name="connsiteY0" fmla="*/ 1659677 h 3022037"/>
              <a:gd name="connsiteX1" fmla="*/ 1025052 w 5868000"/>
              <a:gd name="connsiteY1" fmla="*/ 2514747 h 3022037"/>
              <a:gd name="connsiteX2" fmla="*/ 2101016 w 5868000"/>
              <a:gd name="connsiteY2" fmla="*/ 2514748 h 3022037"/>
              <a:gd name="connsiteX3" fmla="*/ 2115330 w 5868000"/>
              <a:gd name="connsiteY3" fmla="*/ 1630937 h 3022037"/>
              <a:gd name="connsiteX4" fmla="*/ 1017895 w 5868000"/>
              <a:gd name="connsiteY4" fmla="*/ 1659677 h 3022037"/>
              <a:gd name="connsiteX5" fmla="*/ 0 w 5868000"/>
              <a:gd name="connsiteY5" fmla="*/ 0 h 3022037"/>
              <a:gd name="connsiteX6" fmla="*/ 5868000 w 5868000"/>
              <a:gd name="connsiteY6" fmla="*/ 0 h 3022037"/>
              <a:gd name="connsiteX7" fmla="*/ 5868000 w 5868000"/>
              <a:gd name="connsiteY7" fmla="*/ 3022037 h 3022037"/>
              <a:gd name="connsiteX8" fmla="*/ 0 w 5868000"/>
              <a:gd name="connsiteY8" fmla="*/ 3022037 h 3022037"/>
              <a:gd name="connsiteX9" fmla="*/ 0 w 5868000"/>
              <a:gd name="connsiteY9" fmla="*/ 0 h 3022037"/>
              <a:gd name="connsiteX0" fmla="*/ 1017895 w 5868000"/>
              <a:gd name="connsiteY0" fmla="*/ 1659677 h 3022037"/>
              <a:gd name="connsiteX1" fmla="*/ 1025052 w 5868000"/>
              <a:gd name="connsiteY1" fmla="*/ 2514747 h 3022037"/>
              <a:gd name="connsiteX2" fmla="*/ 2101016 w 5868000"/>
              <a:gd name="connsiteY2" fmla="*/ 2514748 h 3022037"/>
              <a:gd name="connsiteX3" fmla="*/ 2101016 w 5868000"/>
              <a:gd name="connsiteY3" fmla="*/ 1659678 h 3022037"/>
              <a:gd name="connsiteX4" fmla="*/ 1017895 w 5868000"/>
              <a:gd name="connsiteY4" fmla="*/ 1659677 h 3022037"/>
              <a:gd name="connsiteX5" fmla="*/ 0 w 5868000"/>
              <a:gd name="connsiteY5" fmla="*/ 0 h 3022037"/>
              <a:gd name="connsiteX6" fmla="*/ 5868000 w 5868000"/>
              <a:gd name="connsiteY6" fmla="*/ 0 h 3022037"/>
              <a:gd name="connsiteX7" fmla="*/ 5868000 w 5868000"/>
              <a:gd name="connsiteY7" fmla="*/ 3022037 h 3022037"/>
              <a:gd name="connsiteX8" fmla="*/ 0 w 5868000"/>
              <a:gd name="connsiteY8" fmla="*/ 3022037 h 3022037"/>
              <a:gd name="connsiteX9" fmla="*/ 0 w 5868000"/>
              <a:gd name="connsiteY9" fmla="*/ 0 h 3022037"/>
              <a:gd name="connsiteX0" fmla="*/ 1017895 w 5868000"/>
              <a:gd name="connsiteY0" fmla="*/ 1659677 h 3022037"/>
              <a:gd name="connsiteX1" fmla="*/ 1025052 w 5868000"/>
              <a:gd name="connsiteY1" fmla="*/ 2514747 h 3022037"/>
              <a:gd name="connsiteX2" fmla="*/ 2101016 w 5868000"/>
              <a:gd name="connsiteY2" fmla="*/ 2514748 h 3022037"/>
              <a:gd name="connsiteX3" fmla="*/ 2111922 w 5868000"/>
              <a:gd name="connsiteY3" fmla="*/ 2272818 h 3022037"/>
              <a:gd name="connsiteX4" fmla="*/ 1017895 w 5868000"/>
              <a:gd name="connsiteY4" fmla="*/ 1659677 h 3022037"/>
              <a:gd name="connsiteX5" fmla="*/ 0 w 5868000"/>
              <a:gd name="connsiteY5" fmla="*/ 0 h 3022037"/>
              <a:gd name="connsiteX6" fmla="*/ 5868000 w 5868000"/>
              <a:gd name="connsiteY6" fmla="*/ 0 h 3022037"/>
              <a:gd name="connsiteX7" fmla="*/ 5868000 w 5868000"/>
              <a:gd name="connsiteY7" fmla="*/ 3022037 h 3022037"/>
              <a:gd name="connsiteX8" fmla="*/ 0 w 5868000"/>
              <a:gd name="connsiteY8" fmla="*/ 3022037 h 3022037"/>
              <a:gd name="connsiteX9" fmla="*/ 0 w 5868000"/>
              <a:gd name="connsiteY9" fmla="*/ 0 h 3022037"/>
              <a:gd name="connsiteX0" fmla="*/ 1023348 w 5868000"/>
              <a:gd name="connsiteY0" fmla="*/ 2229021 h 3022037"/>
              <a:gd name="connsiteX1" fmla="*/ 1025052 w 5868000"/>
              <a:gd name="connsiteY1" fmla="*/ 2514747 h 3022037"/>
              <a:gd name="connsiteX2" fmla="*/ 2101016 w 5868000"/>
              <a:gd name="connsiteY2" fmla="*/ 2514748 h 3022037"/>
              <a:gd name="connsiteX3" fmla="*/ 2111922 w 5868000"/>
              <a:gd name="connsiteY3" fmla="*/ 2272818 h 3022037"/>
              <a:gd name="connsiteX4" fmla="*/ 1023348 w 5868000"/>
              <a:gd name="connsiteY4" fmla="*/ 2229021 h 3022037"/>
              <a:gd name="connsiteX5" fmla="*/ 0 w 5868000"/>
              <a:gd name="connsiteY5" fmla="*/ 0 h 3022037"/>
              <a:gd name="connsiteX6" fmla="*/ 5868000 w 5868000"/>
              <a:gd name="connsiteY6" fmla="*/ 0 h 3022037"/>
              <a:gd name="connsiteX7" fmla="*/ 5868000 w 5868000"/>
              <a:gd name="connsiteY7" fmla="*/ 3022037 h 3022037"/>
              <a:gd name="connsiteX8" fmla="*/ 0 w 5868000"/>
              <a:gd name="connsiteY8" fmla="*/ 3022037 h 3022037"/>
              <a:gd name="connsiteX9" fmla="*/ 0 w 5868000"/>
              <a:gd name="connsiteY9" fmla="*/ 0 h 3022037"/>
              <a:gd name="connsiteX0" fmla="*/ 1023348 w 5868000"/>
              <a:gd name="connsiteY0" fmla="*/ 2229021 h 3022037"/>
              <a:gd name="connsiteX1" fmla="*/ 1025052 w 5868000"/>
              <a:gd name="connsiteY1" fmla="*/ 2514747 h 3022037"/>
              <a:gd name="connsiteX2" fmla="*/ 2101016 w 5868000"/>
              <a:gd name="connsiteY2" fmla="*/ 2514748 h 3022037"/>
              <a:gd name="connsiteX3" fmla="*/ 2117375 w 5868000"/>
              <a:gd name="connsiteY3" fmla="*/ 2234497 h 3022037"/>
              <a:gd name="connsiteX4" fmla="*/ 1023348 w 5868000"/>
              <a:gd name="connsiteY4" fmla="*/ 2229021 h 3022037"/>
              <a:gd name="connsiteX5" fmla="*/ 0 w 5868000"/>
              <a:gd name="connsiteY5" fmla="*/ 0 h 3022037"/>
              <a:gd name="connsiteX6" fmla="*/ 5868000 w 5868000"/>
              <a:gd name="connsiteY6" fmla="*/ 0 h 3022037"/>
              <a:gd name="connsiteX7" fmla="*/ 5868000 w 5868000"/>
              <a:gd name="connsiteY7" fmla="*/ 3022037 h 3022037"/>
              <a:gd name="connsiteX8" fmla="*/ 0 w 5868000"/>
              <a:gd name="connsiteY8" fmla="*/ 3022037 h 3022037"/>
              <a:gd name="connsiteX9" fmla="*/ 0 w 5868000"/>
              <a:gd name="connsiteY9" fmla="*/ 0 h 3022037"/>
              <a:gd name="connsiteX0" fmla="*/ 1023348 w 5868000"/>
              <a:gd name="connsiteY0" fmla="*/ 2229021 h 3022037"/>
              <a:gd name="connsiteX1" fmla="*/ 1025052 w 5868000"/>
              <a:gd name="connsiteY1" fmla="*/ 2514747 h 3022037"/>
              <a:gd name="connsiteX2" fmla="*/ 2101016 w 5868000"/>
              <a:gd name="connsiteY2" fmla="*/ 2514748 h 3022037"/>
              <a:gd name="connsiteX3" fmla="*/ 2117375 w 5868000"/>
              <a:gd name="connsiteY3" fmla="*/ 2234497 h 3022037"/>
              <a:gd name="connsiteX4" fmla="*/ 1023348 w 5868000"/>
              <a:gd name="connsiteY4" fmla="*/ 2229021 h 3022037"/>
              <a:gd name="connsiteX5" fmla="*/ 0 w 5868000"/>
              <a:gd name="connsiteY5" fmla="*/ 0 h 3022037"/>
              <a:gd name="connsiteX6" fmla="*/ 5868000 w 5868000"/>
              <a:gd name="connsiteY6" fmla="*/ 0 h 3022037"/>
              <a:gd name="connsiteX7" fmla="*/ 5868000 w 5868000"/>
              <a:gd name="connsiteY7" fmla="*/ 3022037 h 3022037"/>
              <a:gd name="connsiteX8" fmla="*/ 0 w 5868000"/>
              <a:gd name="connsiteY8" fmla="*/ 3022037 h 3022037"/>
              <a:gd name="connsiteX9" fmla="*/ 0 w 5868000"/>
              <a:gd name="connsiteY9" fmla="*/ 0 h 3022037"/>
              <a:gd name="connsiteX0" fmla="*/ 1023348 w 5868000"/>
              <a:gd name="connsiteY0" fmla="*/ 2229021 h 3022037"/>
              <a:gd name="connsiteX1" fmla="*/ 1025052 w 5868000"/>
              <a:gd name="connsiteY1" fmla="*/ 2514747 h 3022037"/>
              <a:gd name="connsiteX2" fmla="*/ 2101016 w 5868000"/>
              <a:gd name="connsiteY2" fmla="*/ 2514748 h 3022037"/>
              <a:gd name="connsiteX3" fmla="*/ 2101017 w 5868000"/>
              <a:gd name="connsiteY3" fmla="*/ 2234497 h 3022037"/>
              <a:gd name="connsiteX4" fmla="*/ 1023348 w 5868000"/>
              <a:gd name="connsiteY4" fmla="*/ 2229021 h 3022037"/>
              <a:gd name="connsiteX5" fmla="*/ 0 w 5868000"/>
              <a:gd name="connsiteY5" fmla="*/ 0 h 3022037"/>
              <a:gd name="connsiteX6" fmla="*/ 5868000 w 5868000"/>
              <a:gd name="connsiteY6" fmla="*/ 0 h 3022037"/>
              <a:gd name="connsiteX7" fmla="*/ 5868000 w 5868000"/>
              <a:gd name="connsiteY7" fmla="*/ 3022037 h 3022037"/>
              <a:gd name="connsiteX8" fmla="*/ 0 w 5868000"/>
              <a:gd name="connsiteY8" fmla="*/ 3022037 h 3022037"/>
              <a:gd name="connsiteX9" fmla="*/ 0 w 5868000"/>
              <a:gd name="connsiteY9" fmla="*/ 0 h 3022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868000" h="3022037">
                <a:moveTo>
                  <a:pt x="1023348" y="2229021"/>
                </a:moveTo>
                <a:cubicBezTo>
                  <a:pt x="1020962" y="2420636"/>
                  <a:pt x="1027438" y="2323132"/>
                  <a:pt x="1025052" y="2514747"/>
                </a:cubicBezTo>
                <a:lnTo>
                  <a:pt x="2101016" y="2514748"/>
                </a:lnTo>
                <a:cubicBezTo>
                  <a:pt x="2101016" y="2421331"/>
                  <a:pt x="2101017" y="2327914"/>
                  <a:pt x="2101017" y="2234497"/>
                </a:cubicBezTo>
                <a:lnTo>
                  <a:pt x="1023348" y="2229021"/>
                </a:lnTo>
                <a:close/>
                <a:moveTo>
                  <a:pt x="0" y="0"/>
                </a:moveTo>
                <a:lnTo>
                  <a:pt x="5868000" y="0"/>
                </a:lnTo>
                <a:lnTo>
                  <a:pt x="5868000" y="3022037"/>
                </a:lnTo>
                <a:lnTo>
                  <a:pt x="0" y="3022037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50000"/>
            </a:srgbClr>
          </a:solidFill>
          <a:ln w="12700">
            <a:noFill/>
          </a:ln>
          <a:effectLst/>
          <a:extLst/>
        </p:spPr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ja-JP" altLang="en-US" b="1" dirty="0" smtClean="0">
                <a:latin typeface="+mn-ea"/>
              </a:rPr>
              <a:t>え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altLang="ja-JP" dirty="0"/>
              <a:t>Upload Manifest template</a:t>
            </a:r>
          </a:p>
          <a:p>
            <a:pPr lvl="1"/>
            <a:r>
              <a:rPr lang="en-US" altLang="ja-JP" dirty="0"/>
              <a:t>Upload the Manifest template we downloaded earlier</a:t>
            </a:r>
          </a:p>
        </p:txBody>
      </p:sp>
      <p:sp>
        <p:nvSpPr>
          <p:cNvPr id="6" name="タイトル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b="1" dirty="0" smtClean="0"/>
              <a:t>4.6 CI/CD Workflow No.2 (7/21)</a:t>
            </a:r>
            <a:endParaRPr kumimoji="1" lang="ja-JP" altLang="en-US" dirty="0"/>
          </a:p>
        </p:txBody>
      </p:sp>
      <p:sp>
        <p:nvSpPr>
          <p:cNvPr id="22" name="角丸四角形 21"/>
          <p:cNvSpPr/>
          <p:nvPr/>
        </p:nvSpPr>
        <p:spPr bwMode="auto">
          <a:xfrm>
            <a:off x="2495600" y="5085184"/>
            <a:ext cx="1800200" cy="50405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  <p:sp>
        <p:nvSpPr>
          <p:cNvPr id="23" name="角丸四角形吹き出し 22"/>
          <p:cNvSpPr/>
          <p:nvPr/>
        </p:nvSpPr>
        <p:spPr bwMode="auto">
          <a:xfrm>
            <a:off x="3071664" y="3803306"/>
            <a:ext cx="5832648" cy="792088"/>
          </a:xfrm>
          <a:prstGeom prst="wedgeRoundRectCallout">
            <a:avLst>
              <a:gd name="adj1" fmla="val -34453"/>
              <a:gd name="adj2" fmla="val 119222"/>
              <a:gd name="adj3" fmla="val 16667"/>
            </a:avLst>
          </a:prstGeom>
          <a:solidFill>
            <a:srgbClr val="FFFFCC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ja-JP" sz="1300" b="1" dirty="0">
                <a:latin typeface="+mn-ea"/>
              </a:rPr>
              <a:t>In order to run the second CD pipeline, </a:t>
            </a:r>
            <a:r>
              <a:rPr lang="en-US" altLang="ja-JP" sz="1300" b="1" dirty="0" smtClean="0">
                <a:latin typeface="+mn-ea"/>
              </a:rPr>
              <a:t>we </a:t>
            </a:r>
            <a:r>
              <a:rPr lang="en-US" altLang="ja-JP" sz="1300" b="1" dirty="0">
                <a:latin typeface="+mn-ea"/>
              </a:rPr>
              <a:t>need </a:t>
            </a:r>
            <a:r>
              <a:rPr lang="en-US" altLang="ja-JP" sz="1300" b="1" dirty="0" smtClean="0">
                <a:latin typeface="+mn-ea"/>
              </a:rPr>
              <a:t>to</a:t>
            </a:r>
            <a:br>
              <a:rPr lang="en-US" altLang="ja-JP" sz="1300" b="1" dirty="0" smtClean="0">
                <a:latin typeface="+mn-ea"/>
              </a:rPr>
            </a:br>
            <a:r>
              <a:rPr lang="en-US" altLang="ja-JP" sz="1300" b="1" dirty="0" smtClean="0">
                <a:latin typeface="+mn-ea"/>
              </a:rPr>
              <a:t> </a:t>
            </a:r>
            <a:r>
              <a:rPr lang="en-US" altLang="ja-JP" sz="1300" b="1" dirty="0">
                <a:latin typeface="+mn-ea"/>
              </a:rPr>
              <a:t>change the image tag in the Manifest parameters</a:t>
            </a:r>
            <a:r>
              <a:rPr lang="en-US" altLang="ja-JP" sz="1300" b="1" dirty="0" smtClean="0">
                <a:latin typeface="+mn-ea"/>
              </a:rPr>
              <a:t>.</a:t>
            </a:r>
            <a:br>
              <a:rPr lang="en-US" altLang="ja-JP" sz="1300" b="1" dirty="0" smtClean="0">
                <a:latin typeface="+mn-ea"/>
              </a:rPr>
            </a:br>
            <a:r>
              <a:rPr lang="ja-JP" altLang="en-US" sz="1300" b="1" dirty="0" smtClean="0"/>
              <a:t>（</a:t>
            </a:r>
            <a:r>
              <a:rPr lang="en-US" altLang="ja-JP" sz="1300" b="1" dirty="0"/>
              <a:t> There is no need to upload the Manifest templates this time </a:t>
            </a:r>
            <a:r>
              <a:rPr lang="ja-JP" altLang="en-US" sz="1300" b="1" dirty="0" smtClean="0"/>
              <a:t>）</a:t>
            </a:r>
            <a:endParaRPr kumimoji="1" lang="en-US" altLang="ja-JP" sz="1300" b="1" dirty="0" smtClean="0">
              <a:latin typeface="+mn-ea"/>
            </a:endParaRPr>
          </a:p>
        </p:txBody>
      </p:sp>
      <p:sp>
        <p:nvSpPr>
          <p:cNvPr id="15" name="角丸四角形 14"/>
          <p:cNvSpPr/>
          <p:nvPr/>
        </p:nvSpPr>
        <p:spPr bwMode="auto">
          <a:xfrm>
            <a:off x="8533188" y="1061484"/>
            <a:ext cx="864096" cy="22725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  <a:effectLst>
            <a:glow rad="38100">
              <a:schemeClr val="accent2">
                <a:satMod val="175000"/>
                <a:alpha val="40000"/>
              </a:schemeClr>
            </a:glow>
          </a:effectLst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  <p:pic>
        <p:nvPicPr>
          <p:cNvPr id="12" name="図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0176" y="174458"/>
            <a:ext cx="4397060" cy="177689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</p:pic>
      <p:pic>
        <p:nvPicPr>
          <p:cNvPr id="13" name="図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0176" y="174459"/>
            <a:ext cx="4397060" cy="1776894"/>
          </a:xfrm>
          <a:prstGeom prst="rect">
            <a:avLst/>
          </a:prstGeom>
        </p:spPr>
      </p:pic>
      <p:sp>
        <p:nvSpPr>
          <p:cNvPr id="14" name="角丸四角形 13"/>
          <p:cNvSpPr/>
          <p:nvPr/>
        </p:nvSpPr>
        <p:spPr bwMode="auto">
          <a:xfrm>
            <a:off x="8533188" y="1054186"/>
            <a:ext cx="864096" cy="24221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  <a:effectLst>
            <a:glow rad="38100">
              <a:schemeClr val="accent2">
                <a:satMod val="175000"/>
                <a:alpha val="40000"/>
              </a:schemeClr>
            </a:glow>
          </a:effectLst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47043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図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3547" y="1552023"/>
            <a:ext cx="4939658" cy="301655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コンテンツ プレースホルダー 2"/>
          <p:cNvSpPr>
            <a:spLocks noGrp="1"/>
          </p:cNvSpPr>
          <p:nvPr>
            <p:ph sz="quarter" idx="10"/>
          </p:nvPr>
        </p:nvSpPr>
        <p:spPr>
          <a:xfrm>
            <a:off x="239350" y="836712"/>
            <a:ext cx="11713301" cy="1224136"/>
          </a:xfrm>
        </p:spPr>
        <p:txBody>
          <a:bodyPr>
            <a:normAutofit/>
          </a:bodyPr>
          <a:lstStyle/>
          <a:p>
            <a:r>
              <a:rPr lang="en-US" altLang="ja-JP" dirty="0" smtClean="0"/>
              <a:t>Modify Manifest</a:t>
            </a:r>
            <a:r>
              <a:rPr lang="ja-JP" altLang="en-US" dirty="0" smtClean="0"/>
              <a:t> </a:t>
            </a:r>
            <a:r>
              <a:rPr lang="en-US" altLang="ja-JP" dirty="0" smtClean="0"/>
              <a:t>parameter(image_tag)</a:t>
            </a:r>
            <a:endParaRPr lang="ja-JP" altLang="en-US" dirty="0"/>
          </a:p>
          <a:p>
            <a:pPr lvl="1"/>
            <a:r>
              <a:rPr lang="en-US" altLang="ja-JP" dirty="0"/>
              <a:t>Change the image tag name for both the staging and the production environment Manifest parameters.</a:t>
            </a:r>
            <a:endParaRPr lang="en-US" altLang="ja-JP" dirty="0" smtClean="0"/>
          </a:p>
        </p:txBody>
      </p:sp>
      <p:sp>
        <p:nvSpPr>
          <p:cNvPr id="6" name="タイトル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b="1" dirty="0" smtClean="0"/>
              <a:t>4.6 CI/CD Workflow No.2 (8/21)</a:t>
            </a:r>
            <a:endParaRPr kumimoji="1" lang="ja-JP" altLang="en-US" dirty="0"/>
          </a:p>
        </p:txBody>
      </p:sp>
      <p:graphicFrame>
        <p:nvGraphicFramePr>
          <p:cNvPr id="11" name="表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8290959"/>
              </p:ext>
            </p:extLst>
          </p:nvPr>
        </p:nvGraphicFramePr>
        <p:xfrm>
          <a:off x="805642" y="5616308"/>
          <a:ext cx="8386701" cy="74525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833974">
                  <a:extLst>
                    <a:ext uri="{9D8B030D-6E8A-4147-A177-3AD203B41FA5}">
                      <a16:colId xmlns:a16="http://schemas.microsoft.com/office/drawing/2014/main" val="1081318694"/>
                    </a:ext>
                  </a:extLst>
                </a:gridCol>
                <a:gridCol w="2420371">
                  <a:extLst>
                    <a:ext uri="{9D8B030D-6E8A-4147-A177-3AD203B41FA5}">
                      <a16:colId xmlns:a16="http://schemas.microsoft.com/office/drawing/2014/main" val="1720054621"/>
                    </a:ext>
                  </a:extLst>
                </a:gridCol>
                <a:gridCol w="2692197">
                  <a:extLst>
                    <a:ext uri="{9D8B030D-6E8A-4147-A177-3AD203B41FA5}">
                      <a16:colId xmlns:a16="http://schemas.microsoft.com/office/drawing/2014/main" val="2739394067"/>
                    </a:ext>
                  </a:extLst>
                </a:gridCol>
                <a:gridCol w="1440159">
                  <a:extLst>
                    <a:ext uri="{9D8B030D-6E8A-4147-A177-3AD203B41FA5}">
                      <a16:colId xmlns:a16="http://schemas.microsoft.com/office/drawing/2014/main" val="3967402424"/>
                    </a:ext>
                  </a:extLst>
                </a:gridCol>
              </a:tblGrid>
              <a:tr h="318530">
                <a:tc>
                  <a:txBody>
                    <a:bodyPr/>
                    <a:lstStyle/>
                    <a:p>
                      <a:r>
                        <a:rPr kumimoji="1" lang="en-US" altLang="ja-JP" sz="1100" dirty="0" smtClean="0"/>
                        <a:t>Item</a:t>
                      </a:r>
                      <a:endParaRPr kumimoji="1" lang="ja-JP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100" dirty="0" smtClean="0"/>
                        <a:t>Input</a:t>
                      </a:r>
                      <a:r>
                        <a:rPr kumimoji="1" lang="en-US" altLang="ja-JP" sz="1100" baseline="0" dirty="0" smtClean="0"/>
                        <a:t> contents</a:t>
                      </a:r>
                      <a:r>
                        <a:rPr kumimoji="1" lang="en-US" altLang="ja-JP" sz="1100" dirty="0" smtClean="0"/>
                        <a:t>(</a:t>
                      </a:r>
                      <a:r>
                        <a:rPr kumimoji="1" lang="en-US" altLang="ja-JP" sz="1100" dirty="0" smtClean="0">
                          <a:solidFill>
                            <a:srgbClr val="FF0000"/>
                          </a:solidFill>
                        </a:rPr>
                        <a:t>staging</a:t>
                      </a:r>
                      <a:r>
                        <a:rPr kumimoji="1" lang="en-US" altLang="ja-JP" sz="1100" dirty="0" smtClean="0"/>
                        <a:t>)</a:t>
                      </a:r>
                      <a:endParaRPr kumimoji="1" lang="ja-JP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100" dirty="0" smtClean="0"/>
                        <a:t>Input</a:t>
                      </a:r>
                      <a:r>
                        <a:rPr kumimoji="1" lang="en-US" altLang="ja-JP" sz="1100" baseline="0" dirty="0" smtClean="0"/>
                        <a:t> contents</a:t>
                      </a:r>
                      <a:r>
                        <a:rPr kumimoji="1" lang="en-US" altLang="ja-JP" sz="1100" dirty="0" smtClean="0"/>
                        <a:t>(</a:t>
                      </a:r>
                      <a:r>
                        <a:rPr kumimoji="1" lang="en-US" altLang="ja-JP" sz="1100" dirty="0" smtClean="0">
                          <a:solidFill>
                            <a:srgbClr val="FF0000"/>
                          </a:solidFill>
                        </a:rPr>
                        <a:t>production</a:t>
                      </a:r>
                      <a:r>
                        <a:rPr kumimoji="1" lang="en-US" altLang="ja-JP" sz="1100" dirty="0" smtClean="0"/>
                        <a:t>)</a:t>
                      </a:r>
                      <a:endParaRPr kumimoji="1" lang="ja-JP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100" dirty="0" smtClean="0"/>
                        <a:t>Description</a:t>
                      </a:r>
                      <a:endParaRPr kumimoji="1" lang="ja-JP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4561524"/>
                  </a:ext>
                </a:extLst>
              </a:tr>
              <a:tr h="300149">
                <a:tc>
                  <a:txBody>
                    <a:bodyPr/>
                    <a:lstStyle/>
                    <a:p>
                      <a:r>
                        <a:rPr lang="en-US" altLang="ja-JP" sz="1100" dirty="0" smtClean="0"/>
                        <a:t>{{ image_tag }}</a:t>
                      </a:r>
                      <a:r>
                        <a:rPr lang="ja-JP" altLang="en-US" sz="1100" dirty="0" smtClean="0"/>
                        <a:t> </a:t>
                      </a:r>
                      <a:endParaRPr kumimoji="1" lang="ja-JP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1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[The most recent image tag checked in the registry service] </a:t>
                      </a:r>
                      <a:endParaRPr kumimoji="1" lang="en-US" altLang="ja-JP" sz="11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メイリオ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1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[The most recent image tag checked in the registry service] </a:t>
                      </a:r>
                      <a:endParaRPr kumimoji="1" lang="en-US" altLang="ja-JP" sz="11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メイリオ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ja-JP" sz="1100" dirty="0" smtClean="0"/>
                        <a:t>Container image tag</a:t>
                      </a:r>
                      <a:endParaRPr lang="ja-JP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206398"/>
                  </a:ext>
                </a:extLst>
              </a:tr>
            </a:tbl>
          </a:graphicData>
        </a:graphic>
      </p:graphicFrame>
      <p:sp>
        <p:nvSpPr>
          <p:cNvPr id="13" name="角丸四角形 12"/>
          <p:cNvSpPr/>
          <p:nvPr/>
        </p:nvSpPr>
        <p:spPr bwMode="auto">
          <a:xfrm>
            <a:off x="823724" y="5333878"/>
            <a:ext cx="1440733" cy="282429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just"/>
            <a:r>
              <a:rPr lang="en-US" altLang="ja-JP" sz="1400" b="1" dirty="0" err="1" smtClean="0">
                <a:solidFill>
                  <a:srgbClr val="FF0000"/>
                </a:solidFill>
                <a:latin typeface="+mn-ea"/>
              </a:rPr>
              <a:t>api</a:t>
            </a:r>
            <a:r>
              <a:rPr kumimoji="1" lang="en-US" altLang="ja-JP" sz="1400" b="1" dirty="0" err="1" smtClean="0">
                <a:solidFill>
                  <a:srgbClr val="FF0000"/>
                </a:solidFill>
                <a:latin typeface="+mn-ea"/>
              </a:rPr>
              <a:t>-app.yaml</a:t>
            </a:r>
            <a:endParaRPr kumimoji="1" lang="ja-JP" altLang="en-US" sz="1400" b="1" dirty="0" smtClean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15" name="角丸四角形 14"/>
          <p:cNvSpPr/>
          <p:nvPr/>
        </p:nvSpPr>
        <p:spPr bwMode="auto">
          <a:xfrm>
            <a:off x="9480838" y="1798249"/>
            <a:ext cx="719876" cy="25206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  <p:sp>
        <p:nvSpPr>
          <p:cNvPr id="17" name="角丸四角形 16"/>
          <p:cNvSpPr/>
          <p:nvPr/>
        </p:nvSpPr>
        <p:spPr bwMode="auto">
          <a:xfrm>
            <a:off x="8184232" y="2521393"/>
            <a:ext cx="2092478" cy="25072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  <p:sp>
        <p:nvSpPr>
          <p:cNvPr id="18" name="角丸四角形吹き出し 17"/>
          <p:cNvSpPr/>
          <p:nvPr/>
        </p:nvSpPr>
        <p:spPr bwMode="auto">
          <a:xfrm>
            <a:off x="10276710" y="1484990"/>
            <a:ext cx="1674641" cy="439289"/>
          </a:xfrm>
          <a:prstGeom prst="wedgeRoundRectCallout">
            <a:avLst>
              <a:gd name="adj1" fmla="val -62027"/>
              <a:gd name="adj2" fmla="val 41653"/>
              <a:gd name="adj3" fmla="val 16667"/>
            </a:avLst>
          </a:prstGeom>
          <a:solidFill>
            <a:srgbClr val="FFFFCC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100" b="1" dirty="0" smtClean="0">
                <a:latin typeface="+mn-ea"/>
              </a:rPr>
              <a:t>Select </a:t>
            </a:r>
            <a:r>
              <a:rPr lang="en-US" altLang="ja-JP" sz="1100" b="1" dirty="0" err="1" smtClean="0">
                <a:latin typeface="+mn-ea"/>
              </a:rPr>
              <a:t>api-app.yaml</a:t>
            </a:r>
            <a:endParaRPr lang="ja-JP" altLang="en-US" sz="1100" b="1" dirty="0">
              <a:latin typeface="+mn-ea"/>
            </a:endParaRPr>
          </a:p>
        </p:txBody>
      </p:sp>
      <p:sp>
        <p:nvSpPr>
          <p:cNvPr id="23" name="角丸四角形吹き出し 22"/>
          <p:cNvSpPr/>
          <p:nvPr/>
        </p:nvSpPr>
        <p:spPr bwMode="auto">
          <a:xfrm>
            <a:off x="9048328" y="3545468"/>
            <a:ext cx="1863853" cy="721746"/>
          </a:xfrm>
          <a:prstGeom prst="wedgeRoundRectCallout">
            <a:avLst>
              <a:gd name="adj1" fmla="val 7036"/>
              <a:gd name="adj2" fmla="val -154531"/>
              <a:gd name="adj3" fmla="val 16667"/>
            </a:avLst>
          </a:prstGeom>
          <a:solidFill>
            <a:srgbClr val="FFFFCC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sz="1100" b="1" dirty="0" smtClean="0">
                <a:latin typeface="+mn-ea"/>
              </a:rPr>
              <a:t> </a:t>
            </a:r>
            <a:r>
              <a:rPr lang="en-US" altLang="ja-JP" sz="1100" b="1" dirty="0" smtClean="0">
                <a:latin typeface="+mn-ea"/>
              </a:rPr>
              <a:t>Modify the </a:t>
            </a:r>
            <a:br>
              <a:rPr lang="en-US" altLang="ja-JP" sz="1100" b="1" dirty="0" smtClean="0">
                <a:latin typeface="+mn-ea"/>
              </a:rPr>
            </a:br>
            <a:r>
              <a:rPr lang="en-US" altLang="ja-JP" sz="1100" b="1" dirty="0" smtClean="0">
                <a:latin typeface="+mn-ea"/>
              </a:rPr>
              <a:t>staging</a:t>
            </a:r>
            <a:r>
              <a:rPr lang="en-US" altLang="ja-JP" sz="1100" b="1" dirty="0">
                <a:latin typeface="+mn-ea"/>
              </a:rPr>
              <a:t> </a:t>
            </a:r>
            <a:r>
              <a:rPr lang="en-US" altLang="ja-JP" sz="1100" b="1" dirty="0" smtClean="0">
                <a:latin typeface="+mn-ea"/>
              </a:rPr>
              <a:t>and production</a:t>
            </a:r>
          </a:p>
          <a:p>
            <a:pPr algn="ctr"/>
            <a:r>
              <a:rPr lang="en-US" altLang="ja-JP" sz="1100" b="1" dirty="0" smtClean="0">
                <a:latin typeface="+mn-ea"/>
              </a:rPr>
              <a:t>image_tag</a:t>
            </a:r>
            <a:endParaRPr lang="ja-JP" altLang="en-US" sz="1100" b="1" dirty="0">
              <a:latin typeface="+mn-ea"/>
            </a:endParaRPr>
          </a:p>
        </p:txBody>
      </p:sp>
      <p:grpSp>
        <p:nvGrpSpPr>
          <p:cNvPr id="25" name="グループ化 24"/>
          <p:cNvGrpSpPr>
            <a:grpSpLocks noChangeAspect="1"/>
          </p:cNvGrpSpPr>
          <p:nvPr/>
        </p:nvGrpSpPr>
        <p:grpSpPr>
          <a:xfrm>
            <a:off x="575999" y="1547984"/>
            <a:ext cx="5868000" cy="2983726"/>
            <a:chOff x="1047580" y="1576885"/>
            <a:chExt cx="9486866" cy="4823830"/>
          </a:xfrm>
        </p:grpSpPr>
        <p:pic>
          <p:nvPicPr>
            <p:cNvPr id="26" name="図 2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47580" y="1576885"/>
              <a:ext cx="9486866" cy="4823830"/>
            </a:xfrm>
            <a:prstGeom prst="rect">
              <a:avLst/>
            </a:prstGeom>
          </p:spPr>
        </p:pic>
        <p:sp>
          <p:nvSpPr>
            <p:cNvPr id="27" name="フリーフォーム 26"/>
            <p:cNvSpPr/>
            <p:nvPr/>
          </p:nvSpPr>
          <p:spPr bwMode="auto">
            <a:xfrm>
              <a:off x="1047580" y="1576885"/>
              <a:ext cx="9486866" cy="4823830"/>
            </a:xfrm>
            <a:custGeom>
              <a:avLst/>
              <a:gdLst>
                <a:gd name="connsiteX0" fmla="*/ 1592036 w 9486866"/>
                <a:gd name="connsiteY0" fmla="*/ 3580307 h 4823830"/>
                <a:gd name="connsiteX1" fmla="*/ 1592036 w 9486866"/>
                <a:gd name="connsiteY1" fmla="*/ 4012355 h 4823830"/>
                <a:gd name="connsiteX2" fmla="*/ 3464244 w 9486866"/>
                <a:gd name="connsiteY2" fmla="*/ 4012355 h 4823830"/>
                <a:gd name="connsiteX3" fmla="*/ 3464244 w 9486866"/>
                <a:gd name="connsiteY3" fmla="*/ 3580307 h 4823830"/>
                <a:gd name="connsiteX4" fmla="*/ 0 w 9486866"/>
                <a:gd name="connsiteY4" fmla="*/ 0 h 4823830"/>
                <a:gd name="connsiteX5" fmla="*/ 9486866 w 9486866"/>
                <a:gd name="connsiteY5" fmla="*/ 0 h 4823830"/>
                <a:gd name="connsiteX6" fmla="*/ 9486866 w 9486866"/>
                <a:gd name="connsiteY6" fmla="*/ 4823830 h 4823830"/>
                <a:gd name="connsiteX7" fmla="*/ 0 w 9486866"/>
                <a:gd name="connsiteY7" fmla="*/ 4823830 h 4823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486866" h="4823830">
                  <a:moveTo>
                    <a:pt x="1592036" y="3580307"/>
                  </a:moveTo>
                  <a:lnTo>
                    <a:pt x="1592036" y="4012355"/>
                  </a:lnTo>
                  <a:lnTo>
                    <a:pt x="3464244" y="4012355"/>
                  </a:lnTo>
                  <a:lnTo>
                    <a:pt x="3464244" y="3580307"/>
                  </a:lnTo>
                  <a:close/>
                  <a:moveTo>
                    <a:pt x="0" y="0"/>
                  </a:moveTo>
                  <a:lnTo>
                    <a:pt x="9486866" y="0"/>
                  </a:lnTo>
                  <a:lnTo>
                    <a:pt x="9486866" y="4823830"/>
                  </a:lnTo>
                  <a:lnTo>
                    <a:pt x="0" y="4823830"/>
                  </a:lnTo>
                  <a:close/>
                </a:path>
              </a:pathLst>
            </a:custGeom>
            <a:solidFill>
              <a:srgbClr val="000000">
                <a:alpha val="50000"/>
              </a:srgbClr>
            </a:solidFill>
            <a:ln w="12700">
              <a:noFill/>
            </a:ln>
            <a:effectLst/>
            <a:extLst/>
          </p:spPr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b="1" dirty="0" smtClean="0">
                <a:latin typeface="+mn-ea"/>
              </a:endParaRPr>
            </a:p>
          </p:txBody>
        </p:sp>
      </p:grpSp>
      <p:sp>
        <p:nvSpPr>
          <p:cNvPr id="10" name="角丸四角形 9"/>
          <p:cNvSpPr/>
          <p:nvPr/>
        </p:nvSpPr>
        <p:spPr bwMode="auto">
          <a:xfrm>
            <a:off x="2417055" y="3789363"/>
            <a:ext cx="294569" cy="25206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  <p:cxnSp>
        <p:nvCxnSpPr>
          <p:cNvPr id="22" name="直線矢印コネクタ 21"/>
          <p:cNvCxnSpPr>
            <a:stCxn id="10" idx="3"/>
          </p:cNvCxnSpPr>
          <p:nvPr/>
        </p:nvCxnSpPr>
        <p:spPr bwMode="auto">
          <a:xfrm flipV="1">
            <a:off x="2711624" y="3299077"/>
            <a:ext cx="4311923" cy="616317"/>
          </a:xfrm>
          <a:prstGeom prst="straightConnector1">
            <a:avLst/>
          </a:prstGeom>
          <a:solidFill>
            <a:schemeClr val="bg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</p:cxnSp>
      <p:sp>
        <p:nvSpPr>
          <p:cNvPr id="19" name="角丸四角形吹き出し 18"/>
          <p:cNvSpPr/>
          <p:nvPr/>
        </p:nvSpPr>
        <p:spPr bwMode="auto">
          <a:xfrm>
            <a:off x="7985697" y="4343893"/>
            <a:ext cx="2125262" cy="271157"/>
          </a:xfrm>
          <a:prstGeom prst="wedgeRoundRectCallout">
            <a:avLst>
              <a:gd name="adj1" fmla="val -73729"/>
              <a:gd name="adj2" fmla="val 9158"/>
              <a:gd name="adj3" fmla="val 16667"/>
            </a:avLst>
          </a:prstGeom>
          <a:solidFill>
            <a:srgbClr val="FFFFCC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ja-JP" sz="1100" b="1" dirty="0" smtClean="0">
                <a:latin typeface="+mn-ea"/>
              </a:rPr>
              <a:t>Press “Enter”</a:t>
            </a:r>
            <a:endParaRPr kumimoji="1" lang="ja-JP" altLang="en-US" sz="1100" b="1" dirty="0" smtClean="0">
              <a:latin typeface="+mn-ea"/>
            </a:endParaRPr>
          </a:p>
        </p:txBody>
      </p:sp>
      <p:sp>
        <p:nvSpPr>
          <p:cNvPr id="20" name="角丸四角形 19"/>
          <p:cNvSpPr/>
          <p:nvPr/>
        </p:nvSpPr>
        <p:spPr bwMode="auto">
          <a:xfrm>
            <a:off x="7070328" y="4362989"/>
            <a:ext cx="432159" cy="19799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520207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sz="quarter" idx="10"/>
          </p:nvPr>
        </p:nvSpPr>
        <p:spPr>
          <a:xfrm>
            <a:off x="239350" y="836712"/>
            <a:ext cx="11713301" cy="5616708"/>
          </a:xfrm>
        </p:spPr>
        <p:txBody>
          <a:bodyPr>
            <a:normAutofit/>
          </a:bodyPr>
          <a:lstStyle/>
          <a:p>
            <a:r>
              <a:rPr lang="en-US" altLang="ja-JP" dirty="0" smtClean="0"/>
              <a:t>EPOCH</a:t>
            </a:r>
            <a:r>
              <a:rPr lang="ja-JP" altLang="en-US" dirty="0"/>
              <a:t> </a:t>
            </a:r>
            <a:r>
              <a:rPr lang="en-US" altLang="ja-JP" dirty="0" smtClean="0"/>
              <a:t>diagram</a:t>
            </a:r>
            <a:endParaRPr lang="en-US" altLang="ja-JP" dirty="0"/>
          </a:p>
          <a:p>
            <a:pPr marL="180000" lvl="1" indent="0">
              <a:buNone/>
            </a:pPr>
            <a:r>
              <a:rPr lang="en-US" altLang="ja-JP" sz="1800" dirty="0" smtClean="0"/>
              <a:t>The following diagram illustrates EPOCH and the Workspace configuration after it has been created</a:t>
            </a:r>
            <a:br>
              <a:rPr lang="en-US" altLang="ja-JP" sz="1800" dirty="0" smtClean="0"/>
            </a:br>
            <a:endParaRPr lang="en-US" altLang="ja-JP" dirty="0"/>
          </a:p>
          <a:p>
            <a:pPr marL="180000" lvl="1" indent="0">
              <a:buNone/>
            </a:pPr>
            <a:endParaRPr lang="en-US" altLang="ja-JP" dirty="0"/>
          </a:p>
        </p:txBody>
      </p:sp>
      <p:sp>
        <p:nvSpPr>
          <p:cNvPr id="6" name="タイトル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0" lang="en-US" altLang="ja-JP" b="1" dirty="0">
                <a:solidFill>
                  <a:prstClr val="white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2.1</a:t>
            </a:r>
            <a:r>
              <a:rPr kumimoji="0" lang="ja-JP" altLang="en-US" b="1" dirty="0">
                <a:solidFill>
                  <a:prstClr val="white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kumimoji="0" lang="en-US" altLang="ja-JP" b="1" dirty="0" smtClean="0">
                <a:solidFill>
                  <a:prstClr val="white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Install EPOCH (1/5</a:t>
            </a:r>
            <a:r>
              <a:rPr kumimoji="0" lang="en-US" altLang="ja-JP" b="1" dirty="0">
                <a:solidFill>
                  <a:prstClr val="white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)</a:t>
            </a:r>
            <a:endParaRPr kumimoji="1" lang="ja-JP" altLang="en-US" dirty="0"/>
          </a:p>
        </p:txBody>
      </p:sp>
      <p:sp>
        <p:nvSpPr>
          <p:cNvPr id="4" name="直方体 3"/>
          <p:cNvSpPr/>
          <p:nvPr/>
        </p:nvSpPr>
        <p:spPr bwMode="auto">
          <a:xfrm>
            <a:off x="701151" y="4869160"/>
            <a:ext cx="10147377" cy="1167105"/>
          </a:xfrm>
          <a:prstGeom prst="cube">
            <a:avLst>
              <a:gd name="adj" fmla="val 39617"/>
            </a:avLst>
          </a:prstGeom>
          <a:solidFill>
            <a:schemeClr val="accent6">
              <a:lumMod val="10000"/>
              <a:lumOff val="90000"/>
            </a:schemeClr>
          </a:solidFill>
          <a:ln w="38100">
            <a:solidFill>
              <a:schemeClr val="tx1"/>
            </a:solidFill>
          </a:ln>
          <a:effec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>
              <a:latin typeface="+mn-ea"/>
            </a:endParaRPr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9257" y="5421606"/>
            <a:ext cx="2592288" cy="559885"/>
          </a:xfrm>
          <a:prstGeom prst="rect">
            <a:avLst/>
          </a:prstGeom>
        </p:spPr>
      </p:pic>
      <p:sp>
        <p:nvSpPr>
          <p:cNvPr id="7" name="直方体 6"/>
          <p:cNvSpPr/>
          <p:nvPr/>
        </p:nvSpPr>
        <p:spPr bwMode="auto">
          <a:xfrm>
            <a:off x="983432" y="1880828"/>
            <a:ext cx="9505056" cy="3342565"/>
          </a:xfrm>
          <a:prstGeom prst="cube">
            <a:avLst>
              <a:gd name="adj" fmla="val 8084"/>
            </a:avLst>
          </a:prstGeom>
          <a:solidFill>
            <a:schemeClr val="accent3">
              <a:lumMod val="10000"/>
              <a:lumOff val="90000"/>
            </a:schemeClr>
          </a:solidFill>
          <a:ln w="38100">
            <a:solidFill>
              <a:schemeClr val="accent3">
                <a:lumMod val="90000"/>
                <a:lumOff val="10000"/>
              </a:schemeClr>
            </a:solidFill>
          </a:ln>
          <a:effectLst>
            <a:glow rad="38100">
              <a:schemeClr val="bg1"/>
            </a:glow>
          </a:effectLst>
        </p:spPr>
        <p:txBody>
          <a:bodyPr rot="0" spcFirstLastPara="0" vertOverflow="overflow" horzOverflow="overflow" vert="horz" wrap="square" lIns="121920" tIns="96000" rIns="121920" bIns="6096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3">
                    <a:lumMod val="90000"/>
                    <a:lumOff val="10000"/>
                  </a:schemeClr>
                </a:solidFill>
                <a:effectLst/>
                <a:uLnTx/>
                <a:uFillTx/>
                <a:latin typeface="メイリオ"/>
                <a:ea typeface="メイリオ"/>
                <a:cs typeface="+mn-cs"/>
              </a:rPr>
              <a:t>EPOCH</a:t>
            </a:r>
            <a:endParaRPr kumimoji="1" lang="ja-JP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accent3">
                  <a:lumMod val="90000"/>
                  <a:lumOff val="10000"/>
                </a:schemeClr>
              </a:solidFill>
              <a:effectLst/>
              <a:uLnTx/>
              <a:uFillTx/>
              <a:latin typeface="メイリオ"/>
              <a:ea typeface="メイリオ"/>
            </a:endParaRPr>
          </a:p>
        </p:txBody>
      </p:sp>
      <p:sp>
        <p:nvSpPr>
          <p:cNvPr id="9" name="直方体 8"/>
          <p:cNvSpPr/>
          <p:nvPr/>
        </p:nvSpPr>
        <p:spPr bwMode="auto">
          <a:xfrm>
            <a:off x="4211123" y="3081906"/>
            <a:ext cx="1897200" cy="2001022"/>
          </a:xfrm>
          <a:prstGeom prst="cube">
            <a:avLst>
              <a:gd name="adj" fmla="val 14896"/>
            </a:avLst>
          </a:prstGeom>
          <a:solidFill>
            <a:schemeClr val="accent4">
              <a:lumMod val="40000"/>
              <a:lumOff val="60000"/>
            </a:schemeClr>
          </a:solidFill>
          <a:ln w="38100">
            <a:solidFill>
              <a:schemeClr val="accent4"/>
            </a:solidFill>
          </a:ln>
          <a:effectLst>
            <a:glow rad="38100">
              <a:schemeClr val="bg1"/>
            </a:glow>
          </a:effectLst>
        </p:spPr>
        <p:txBody>
          <a:bodyPr rot="0" spcFirstLastPara="0" vertOverflow="overflow" horzOverflow="overflow" vert="horz" wrap="square" lIns="121920" tIns="96000" rIns="121920" bIns="6096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sz="1600" b="1" i="0" u="none" strike="noStrike" kern="1200" cap="none" spc="0" normalizeH="0" baseline="0" noProof="0" dirty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メイリオ"/>
              <a:ea typeface="メイリオ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1600" b="1" dirty="0">
                <a:solidFill>
                  <a:schemeClr val="accent4"/>
                </a:solidFill>
                <a:latin typeface="メイリオ"/>
                <a:ea typeface="メイリオ"/>
              </a:rPr>
              <a:t>(Pod)</a:t>
            </a:r>
            <a:endParaRPr kumimoji="1" lang="ja-JP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メイリオ"/>
              <a:ea typeface="メイリオ"/>
            </a:endParaRPr>
          </a:p>
        </p:txBody>
      </p:sp>
      <p:sp>
        <p:nvSpPr>
          <p:cNvPr id="11" name="直方体 10"/>
          <p:cNvSpPr/>
          <p:nvPr/>
        </p:nvSpPr>
        <p:spPr bwMode="auto">
          <a:xfrm>
            <a:off x="6057673" y="3070442"/>
            <a:ext cx="1897200" cy="2001022"/>
          </a:xfrm>
          <a:prstGeom prst="cube">
            <a:avLst>
              <a:gd name="adj" fmla="val 14896"/>
            </a:avLst>
          </a:prstGeom>
          <a:solidFill>
            <a:schemeClr val="accent4">
              <a:lumMod val="40000"/>
              <a:lumOff val="60000"/>
            </a:schemeClr>
          </a:solidFill>
          <a:ln w="38100">
            <a:solidFill>
              <a:schemeClr val="accent4"/>
            </a:solidFill>
          </a:ln>
          <a:effectLst>
            <a:glow rad="38100">
              <a:schemeClr val="bg1"/>
            </a:glow>
          </a:effectLst>
        </p:spPr>
        <p:txBody>
          <a:bodyPr rot="0" spcFirstLastPara="0" vertOverflow="overflow" horzOverflow="overflow" vert="horz" wrap="square" lIns="121920" tIns="96000" rIns="121920" bIns="6096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sz="1200" b="1" i="0" u="none" strike="noStrike" kern="1200" cap="none" spc="0" normalizeH="0" baseline="0" noProof="0" dirty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メイリオ"/>
              <a:ea typeface="メイリオ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1600" b="1" dirty="0">
                <a:solidFill>
                  <a:schemeClr val="accent4"/>
                </a:solidFill>
                <a:latin typeface="メイリオ"/>
                <a:ea typeface="メイリオ"/>
              </a:rPr>
              <a:t>(Pod)</a:t>
            </a:r>
            <a:endParaRPr kumimoji="1" lang="ja-JP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メイリオ"/>
              <a:ea typeface="メイリオ"/>
            </a:endParaRPr>
          </a:p>
        </p:txBody>
      </p:sp>
      <p:pic>
        <p:nvPicPr>
          <p:cNvPr id="1040" name="Picture 16" descr="ファイル:Exastro-ITA-logo1-rgb.png - Wikipedi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0474" y="3868624"/>
            <a:ext cx="1534783" cy="383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直方体 26"/>
          <p:cNvSpPr/>
          <p:nvPr/>
        </p:nvSpPr>
        <p:spPr bwMode="auto">
          <a:xfrm>
            <a:off x="1451011" y="4023051"/>
            <a:ext cx="1252046" cy="1035627"/>
          </a:xfrm>
          <a:prstGeom prst="cube">
            <a:avLst>
              <a:gd name="adj" fmla="val 14896"/>
            </a:avLst>
          </a:prstGeom>
          <a:solidFill>
            <a:schemeClr val="accent3">
              <a:lumMod val="25000"/>
              <a:lumOff val="75000"/>
            </a:schemeClr>
          </a:solidFill>
          <a:ln w="38100">
            <a:solidFill>
              <a:schemeClr val="accent3"/>
            </a:solidFill>
          </a:ln>
          <a:effectLst>
            <a:glow rad="38100">
              <a:schemeClr val="bg1"/>
            </a:glow>
          </a:effectLst>
        </p:spPr>
        <p:txBody>
          <a:bodyPr rot="0" spcFirstLastPara="0" vertOverflow="overflow" horzOverflow="overflow" vert="horz" wrap="square" lIns="121920" tIns="9600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400" b="1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メイリオ"/>
                <a:ea typeface="メイリオ"/>
              </a:rPr>
              <a:t>Service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400" b="1" i="0" u="none" strike="noStrike" kern="1200" cap="none" spc="0" normalizeH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メイリオ"/>
                <a:ea typeface="メイリオ"/>
              </a:rPr>
              <a:t>API</a:t>
            </a:r>
            <a:endParaRPr kumimoji="1" lang="en-US" altLang="ja-JP" sz="1400" b="1" i="0" u="none" strike="noStrike" kern="1200" cap="none" spc="0" normalizeH="0" baseline="0" noProof="0" dirty="0">
              <a:ln>
                <a:noFill/>
              </a:ln>
              <a:solidFill>
                <a:schemeClr val="accent3"/>
              </a:solidFill>
              <a:effectLst/>
              <a:uLnTx/>
              <a:uFillTx/>
              <a:latin typeface="メイリオ"/>
              <a:ea typeface="メイリオ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b="1" dirty="0">
                <a:solidFill>
                  <a:schemeClr val="accent3"/>
                </a:solidFill>
                <a:latin typeface="メイリオ"/>
                <a:ea typeface="メイリオ"/>
              </a:rPr>
              <a:t>(Pod)</a:t>
            </a:r>
            <a:endParaRPr kumimoji="1" lang="ja-JP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accent3"/>
              </a:solidFill>
              <a:effectLst/>
              <a:uLnTx/>
              <a:uFillTx/>
              <a:latin typeface="メイリオ"/>
              <a:ea typeface="メイリオ"/>
            </a:endParaRPr>
          </a:p>
        </p:txBody>
      </p:sp>
      <p:sp>
        <p:nvSpPr>
          <p:cNvPr id="28" name="直方体 27"/>
          <p:cNvSpPr/>
          <p:nvPr/>
        </p:nvSpPr>
        <p:spPr bwMode="auto">
          <a:xfrm>
            <a:off x="2666746" y="4032013"/>
            <a:ext cx="1252046" cy="1035628"/>
          </a:xfrm>
          <a:prstGeom prst="cube">
            <a:avLst>
              <a:gd name="adj" fmla="val 14896"/>
            </a:avLst>
          </a:prstGeom>
          <a:solidFill>
            <a:schemeClr val="accent3">
              <a:lumMod val="25000"/>
              <a:lumOff val="75000"/>
            </a:schemeClr>
          </a:solidFill>
          <a:ln w="38100">
            <a:solidFill>
              <a:schemeClr val="accent3"/>
            </a:solidFill>
          </a:ln>
          <a:effectLst>
            <a:glow rad="38100">
              <a:schemeClr val="bg1"/>
            </a:glow>
          </a:effectLst>
        </p:spPr>
        <p:txBody>
          <a:bodyPr rot="0" spcFirstLastPara="0" vertOverflow="overflow" horzOverflow="overflow" vert="horz" wrap="square" lIns="121920" tIns="9600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400" b="1" i="0" u="none" strike="noStrike" kern="1200" cap="none" spc="0" normalizeH="0" baseline="0" noProof="0" dirty="0" err="1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メイリオ"/>
                <a:ea typeface="メイリオ"/>
              </a:rPr>
              <a:t>CicdAPI</a:t>
            </a:r>
            <a:endParaRPr kumimoji="1" lang="en-US" altLang="ja-JP" sz="1400" b="1" i="0" u="none" strike="noStrike" kern="1200" cap="none" spc="0" normalizeH="0" baseline="0" noProof="0" dirty="0">
              <a:ln>
                <a:noFill/>
              </a:ln>
              <a:solidFill>
                <a:schemeClr val="accent3"/>
              </a:solidFill>
              <a:effectLst/>
              <a:uLnTx/>
              <a:uFillTx/>
              <a:latin typeface="メイリオ"/>
              <a:ea typeface="メイリオ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b="1" dirty="0">
                <a:solidFill>
                  <a:schemeClr val="accent3"/>
                </a:solidFill>
                <a:latin typeface="メイリオ"/>
                <a:ea typeface="メイリオ"/>
              </a:rPr>
              <a:t>(Pod)</a:t>
            </a:r>
            <a:endParaRPr kumimoji="1" lang="ja-JP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accent3"/>
              </a:solidFill>
              <a:effectLst/>
              <a:uLnTx/>
              <a:uFillTx/>
              <a:latin typeface="メイリオ"/>
              <a:ea typeface="メイリオ"/>
            </a:endParaRPr>
          </a:p>
        </p:txBody>
      </p:sp>
      <p:sp>
        <p:nvSpPr>
          <p:cNvPr id="24" name="直方体 23"/>
          <p:cNvSpPr/>
          <p:nvPr/>
        </p:nvSpPr>
        <p:spPr bwMode="auto">
          <a:xfrm>
            <a:off x="1456124" y="3000777"/>
            <a:ext cx="1252046" cy="1035627"/>
          </a:xfrm>
          <a:prstGeom prst="cube">
            <a:avLst>
              <a:gd name="adj" fmla="val 14896"/>
            </a:avLst>
          </a:prstGeom>
          <a:solidFill>
            <a:schemeClr val="accent3">
              <a:lumMod val="25000"/>
              <a:lumOff val="75000"/>
            </a:schemeClr>
          </a:solidFill>
          <a:ln w="38100">
            <a:solidFill>
              <a:schemeClr val="accent3"/>
            </a:solidFill>
          </a:ln>
          <a:effectLst>
            <a:glow rad="38100">
              <a:schemeClr val="bg1"/>
            </a:glow>
          </a:effectLst>
        </p:spPr>
        <p:txBody>
          <a:bodyPr rot="0" spcFirstLastPara="0" vertOverflow="overflow" horzOverflow="overflow" vert="horz" wrap="square" lIns="121920" tIns="9600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b="1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メイリオ"/>
                <a:ea typeface="メイリオ"/>
              </a:rPr>
              <a:t>UI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b="1" dirty="0">
                <a:solidFill>
                  <a:schemeClr val="accent3"/>
                </a:solidFill>
                <a:latin typeface="メイリオ"/>
                <a:ea typeface="メイリオ"/>
              </a:rPr>
              <a:t>(Pod)</a:t>
            </a:r>
            <a:endParaRPr kumimoji="1" lang="ja-JP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accent3"/>
              </a:solidFill>
              <a:effectLst/>
              <a:uLnTx/>
              <a:uFillTx/>
              <a:latin typeface="メイリオ"/>
              <a:ea typeface="メイリオ"/>
            </a:endParaRPr>
          </a:p>
        </p:txBody>
      </p:sp>
      <p:sp>
        <p:nvSpPr>
          <p:cNvPr id="25" name="直方体 24"/>
          <p:cNvSpPr/>
          <p:nvPr/>
        </p:nvSpPr>
        <p:spPr bwMode="auto">
          <a:xfrm>
            <a:off x="2677416" y="3002976"/>
            <a:ext cx="1252046" cy="1035628"/>
          </a:xfrm>
          <a:prstGeom prst="cube">
            <a:avLst>
              <a:gd name="adj" fmla="val 14896"/>
            </a:avLst>
          </a:prstGeom>
          <a:solidFill>
            <a:schemeClr val="accent3">
              <a:lumMod val="25000"/>
              <a:lumOff val="75000"/>
            </a:schemeClr>
          </a:solidFill>
          <a:ln w="38100">
            <a:solidFill>
              <a:schemeClr val="accent3"/>
            </a:solidFill>
          </a:ln>
          <a:effectLst>
            <a:glow rad="38100">
              <a:schemeClr val="bg1"/>
            </a:glow>
          </a:effectLst>
        </p:spPr>
        <p:txBody>
          <a:bodyPr rot="0" spcFirstLastPara="0" vertOverflow="overflow" horzOverflow="overflow" vert="horz" wrap="square" lIns="121920" tIns="9600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メイリオ"/>
                <a:ea typeface="メイリオ"/>
              </a:rPr>
              <a:t>Resource</a:t>
            </a:r>
            <a:endParaRPr kumimoji="1" lang="en-US" altLang="ja-JP" sz="1200" b="1" i="0" u="none" strike="noStrike" kern="1200" cap="none" spc="0" normalizeH="0" baseline="0" noProof="0" dirty="0">
              <a:ln>
                <a:noFill/>
              </a:ln>
              <a:solidFill>
                <a:schemeClr val="accent3"/>
              </a:solidFill>
              <a:effectLst/>
              <a:uLnTx/>
              <a:uFillTx/>
              <a:latin typeface="メイリオ"/>
              <a:ea typeface="メイリオ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1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メイリオ"/>
                <a:ea typeface="メイリオ"/>
              </a:rPr>
              <a:t>API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1600" b="1" dirty="0">
                <a:solidFill>
                  <a:schemeClr val="accent3"/>
                </a:solidFill>
                <a:latin typeface="メイリオ"/>
                <a:ea typeface="メイリオ"/>
              </a:rPr>
              <a:t>(Pod)</a:t>
            </a:r>
            <a:endParaRPr kumimoji="1" lang="ja-JP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accent3"/>
              </a:solidFill>
              <a:effectLst/>
              <a:uLnTx/>
              <a:uFillTx/>
              <a:latin typeface="メイリオ"/>
              <a:ea typeface="メイリオ"/>
            </a:endParaRPr>
          </a:p>
        </p:txBody>
      </p:sp>
      <p:sp>
        <p:nvSpPr>
          <p:cNvPr id="29" name="角丸四角形 28"/>
          <p:cNvSpPr/>
          <p:nvPr/>
        </p:nvSpPr>
        <p:spPr bwMode="auto">
          <a:xfrm>
            <a:off x="1343472" y="2638799"/>
            <a:ext cx="2699738" cy="2554958"/>
          </a:xfrm>
          <a:prstGeom prst="roundRect">
            <a:avLst>
              <a:gd name="adj" fmla="val 8529"/>
            </a:avLst>
          </a:prstGeom>
          <a:noFill/>
          <a:ln w="38100">
            <a:solidFill>
              <a:srgbClr val="C00000"/>
            </a:solidFill>
          </a:ln>
          <a:effec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>
              <a:latin typeface="+mn-ea"/>
            </a:endParaRPr>
          </a:p>
        </p:txBody>
      </p:sp>
      <p:sp>
        <p:nvSpPr>
          <p:cNvPr id="30" name="テキスト ボックス 29"/>
          <p:cNvSpPr txBox="1"/>
          <p:nvPr/>
        </p:nvSpPr>
        <p:spPr>
          <a:xfrm>
            <a:off x="1521416" y="2660327"/>
            <a:ext cx="2424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dirty="0">
                <a:solidFill>
                  <a:srgbClr val="C00000"/>
                </a:solidFill>
                <a:effectLst>
                  <a:glow rad="127000">
                    <a:schemeClr val="bg1"/>
                  </a:glow>
                </a:effectLst>
              </a:rPr>
              <a:t>EPOCH </a:t>
            </a:r>
            <a:r>
              <a:rPr lang="en-US" altLang="ja-JP" b="1" dirty="0" smtClean="0">
                <a:solidFill>
                  <a:srgbClr val="C00000"/>
                </a:solidFill>
                <a:effectLst>
                  <a:glow rad="127000">
                    <a:schemeClr val="bg1"/>
                  </a:glow>
                </a:effectLst>
              </a:rPr>
              <a:t>API</a:t>
            </a:r>
            <a:r>
              <a:rPr lang="ja-JP" altLang="en-US" b="1" dirty="0">
                <a:solidFill>
                  <a:srgbClr val="C00000"/>
                </a:solidFill>
                <a:effectLst>
                  <a:glow rad="127000">
                    <a:schemeClr val="bg1"/>
                  </a:glow>
                </a:effectLst>
              </a:rPr>
              <a:t> </a:t>
            </a:r>
            <a:r>
              <a:rPr lang="en-US" altLang="ja-JP" b="1" dirty="0" smtClean="0">
                <a:solidFill>
                  <a:srgbClr val="C00000"/>
                </a:solidFill>
                <a:effectLst>
                  <a:glow rad="127000">
                    <a:schemeClr val="bg1"/>
                  </a:glow>
                </a:effectLst>
              </a:rPr>
              <a:t>group</a:t>
            </a:r>
            <a:r>
              <a:rPr kumimoji="1" lang="en-US" altLang="ja-JP" b="1" dirty="0" smtClean="0">
                <a:solidFill>
                  <a:srgbClr val="C00000"/>
                </a:solidFill>
                <a:effectLst>
                  <a:glow rad="127000">
                    <a:schemeClr val="bg1"/>
                  </a:glow>
                </a:effectLst>
              </a:rPr>
              <a:t> </a:t>
            </a:r>
            <a:endParaRPr kumimoji="1" lang="en-US" altLang="ja-JP" b="1" dirty="0">
              <a:solidFill>
                <a:srgbClr val="C00000"/>
              </a:solidFill>
              <a:effectLst>
                <a:glow rad="127000">
                  <a:schemeClr val="bg1"/>
                </a:glow>
              </a:effectLst>
            </a:endParaRPr>
          </a:p>
        </p:txBody>
      </p:sp>
      <p:sp>
        <p:nvSpPr>
          <p:cNvPr id="31" name="テキスト ボックス 30"/>
          <p:cNvSpPr txBox="1"/>
          <p:nvPr/>
        </p:nvSpPr>
        <p:spPr>
          <a:xfrm>
            <a:off x="4323214" y="4469275"/>
            <a:ext cx="12137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800" b="1" dirty="0">
                <a:solidFill>
                  <a:srgbClr val="002060"/>
                </a:solidFill>
                <a:effectLst>
                  <a:glow rad="127000">
                    <a:schemeClr val="bg1"/>
                  </a:glow>
                </a:effectLst>
              </a:rPr>
              <a:t>Builds application</a:t>
            </a:r>
            <a:r>
              <a:rPr lang="en-US" altLang="ja-JP" sz="800" b="1" dirty="0" smtClean="0">
                <a:solidFill>
                  <a:srgbClr val="002060"/>
                </a:solidFill>
                <a:effectLst>
                  <a:glow rad="127000">
                    <a:schemeClr val="bg1"/>
                  </a:glow>
                </a:effectLst>
              </a:rPr>
              <a:t>/</a:t>
            </a:r>
            <a:br>
              <a:rPr lang="en-US" altLang="ja-JP" sz="800" b="1" dirty="0" smtClean="0">
                <a:solidFill>
                  <a:srgbClr val="002060"/>
                </a:solidFill>
                <a:effectLst>
                  <a:glow rad="127000">
                    <a:schemeClr val="bg1"/>
                  </a:glow>
                </a:effectLst>
              </a:rPr>
            </a:br>
            <a:r>
              <a:rPr lang="en-US" altLang="ja-JP" sz="800" b="1" dirty="0" smtClean="0">
                <a:solidFill>
                  <a:srgbClr val="002060"/>
                </a:solidFill>
                <a:effectLst>
                  <a:glow rad="127000">
                    <a:schemeClr val="bg1"/>
                  </a:glow>
                </a:effectLst>
              </a:rPr>
              <a:t>Outputs </a:t>
            </a:r>
            <a:r>
              <a:rPr lang="en-US" altLang="ja-JP" sz="800" b="1" dirty="0">
                <a:solidFill>
                  <a:srgbClr val="002060"/>
                </a:solidFill>
                <a:effectLst>
                  <a:glow rad="127000">
                    <a:schemeClr val="bg1"/>
                  </a:glow>
                </a:effectLst>
              </a:rPr>
              <a:t>image</a:t>
            </a:r>
            <a:endParaRPr kumimoji="1" lang="en-US" altLang="ja-JP" sz="800" b="1" dirty="0">
              <a:solidFill>
                <a:srgbClr val="002060"/>
              </a:solidFill>
              <a:effectLst>
                <a:glow rad="127000">
                  <a:schemeClr val="bg1"/>
                </a:glow>
              </a:effectLst>
            </a:endParaRPr>
          </a:p>
        </p:txBody>
      </p:sp>
      <p:sp>
        <p:nvSpPr>
          <p:cNvPr id="33" name="テキスト ボックス 32"/>
          <p:cNvSpPr txBox="1"/>
          <p:nvPr/>
        </p:nvSpPr>
        <p:spPr>
          <a:xfrm>
            <a:off x="5916382" y="4374854"/>
            <a:ext cx="18341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800" b="1" dirty="0">
                <a:solidFill>
                  <a:srgbClr val="002060"/>
                </a:solidFill>
                <a:effectLst>
                  <a:glow rad="127000">
                    <a:schemeClr val="bg1"/>
                  </a:glow>
                </a:effectLst>
              </a:rPr>
              <a:t>Creates Manifest file from the </a:t>
            </a:r>
          </a:p>
          <a:p>
            <a:r>
              <a:rPr lang="en-US" altLang="ja-JP" sz="800" b="1" dirty="0">
                <a:solidFill>
                  <a:srgbClr val="002060"/>
                </a:solidFill>
                <a:effectLst>
                  <a:glow rad="127000">
                    <a:schemeClr val="bg1"/>
                  </a:glow>
                </a:effectLst>
              </a:rPr>
              <a:t>Manifest </a:t>
            </a:r>
            <a:r>
              <a:rPr lang="en-US" altLang="ja-JP" sz="800" b="1" dirty="0" smtClean="0">
                <a:solidFill>
                  <a:srgbClr val="002060"/>
                </a:solidFill>
                <a:effectLst>
                  <a:glow rad="127000">
                    <a:schemeClr val="bg1"/>
                  </a:glow>
                </a:effectLst>
              </a:rPr>
              <a:t>templates</a:t>
            </a:r>
            <a:br>
              <a:rPr lang="en-US" altLang="ja-JP" sz="800" b="1" dirty="0" smtClean="0">
                <a:solidFill>
                  <a:srgbClr val="002060"/>
                </a:solidFill>
                <a:effectLst>
                  <a:glow rad="127000">
                    <a:schemeClr val="bg1"/>
                  </a:glow>
                </a:effectLst>
              </a:rPr>
            </a:br>
            <a:r>
              <a:rPr lang="en-US" altLang="ja-JP" sz="800" b="1" dirty="0" smtClean="0">
                <a:solidFill>
                  <a:srgbClr val="002060"/>
                </a:solidFill>
                <a:effectLst>
                  <a:glow rad="127000">
                    <a:schemeClr val="bg1"/>
                  </a:glow>
                </a:effectLst>
              </a:rPr>
              <a:t> </a:t>
            </a:r>
            <a:r>
              <a:rPr lang="en-US" altLang="ja-JP" sz="800" b="1" dirty="0">
                <a:solidFill>
                  <a:srgbClr val="002060"/>
                </a:solidFill>
                <a:effectLst>
                  <a:glow rad="127000">
                    <a:schemeClr val="bg1"/>
                  </a:glow>
                </a:effectLst>
              </a:rPr>
              <a:t>for each environment</a:t>
            </a:r>
            <a:endParaRPr kumimoji="1" lang="en-US" altLang="ja-JP" sz="800" b="1" dirty="0">
              <a:solidFill>
                <a:srgbClr val="002060"/>
              </a:solidFill>
              <a:effectLst>
                <a:glow rad="127000">
                  <a:schemeClr val="bg1"/>
                </a:glow>
              </a:effectLst>
            </a:endParaRPr>
          </a:p>
        </p:txBody>
      </p:sp>
      <p:sp>
        <p:nvSpPr>
          <p:cNvPr id="10" name="直方体 9"/>
          <p:cNvSpPr/>
          <p:nvPr/>
        </p:nvSpPr>
        <p:spPr bwMode="auto">
          <a:xfrm>
            <a:off x="7904223" y="3066619"/>
            <a:ext cx="1897200" cy="2001022"/>
          </a:xfrm>
          <a:prstGeom prst="cube">
            <a:avLst>
              <a:gd name="adj" fmla="val 14896"/>
            </a:avLst>
          </a:prstGeom>
          <a:solidFill>
            <a:schemeClr val="accent4">
              <a:lumMod val="40000"/>
              <a:lumOff val="60000"/>
            </a:schemeClr>
          </a:solidFill>
          <a:ln w="38100">
            <a:solidFill>
              <a:schemeClr val="accent4"/>
            </a:solidFill>
          </a:ln>
          <a:effectLst>
            <a:glow rad="38100">
              <a:schemeClr val="bg1"/>
            </a:glow>
          </a:effectLst>
        </p:spPr>
        <p:txBody>
          <a:bodyPr rot="0" spcFirstLastPara="0" vertOverflow="overflow" horzOverflow="overflow" vert="horz" wrap="square" lIns="121920" tIns="96000" rIns="121920" bIns="6096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sz="1600" b="1" i="0" u="none" strike="noStrike" kern="1200" cap="none" spc="0" normalizeH="0" baseline="0" noProof="0" dirty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メイリオ"/>
              <a:ea typeface="メイリオ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1600" b="1" dirty="0">
                <a:solidFill>
                  <a:schemeClr val="accent4"/>
                </a:solidFill>
                <a:latin typeface="メイリオ"/>
                <a:ea typeface="メイリオ"/>
              </a:rPr>
              <a:t>(Pod)</a:t>
            </a:r>
            <a:endParaRPr kumimoji="1" lang="ja-JP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メイリオ"/>
              <a:ea typeface="メイリオ"/>
            </a:endParaRPr>
          </a:p>
        </p:txBody>
      </p:sp>
      <p:sp>
        <p:nvSpPr>
          <p:cNvPr id="32" name="テキスト ボックス 31"/>
          <p:cNvSpPr txBox="1"/>
          <p:nvPr/>
        </p:nvSpPr>
        <p:spPr>
          <a:xfrm>
            <a:off x="7867773" y="4323488"/>
            <a:ext cx="16786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800" b="1" dirty="0">
                <a:solidFill>
                  <a:srgbClr val="002060"/>
                </a:solidFill>
                <a:effectLst>
                  <a:glow rad="127000">
                    <a:schemeClr val="bg1"/>
                  </a:glow>
                </a:effectLst>
              </a:rPr>
              <a:t>Deploys </a:t>
            </a:r>
            <a:r>
              <a:rPr lang="en-US" altLang="ja-JP" sz="800" b="1" dirty="0" smtClean="0">
                <a:solidFill>
                  <a:srgbClr val="002060"/>
                </a:solidFill>
                <a:effectLst>
                  <a:glow rad="127000">
                    <a:schemeClr val="bg1"/>
                  </a:glow>
                </a:effectLst>
              </a:rPr>
              <a:t>to</a:t>
            </a:r>
            <a:br>
              <a:rPr lang="en-US" altLang="ja-JP" sz="800" b="1" dirty="0" smtClean="0">
                <a:solidFill>
                  <a:srgbClr val="002060"/>
                </a:solidFill>
                <a:effectLst>
                  <a:glow rad="127000">
                    <a:schemeClr val="bg1"/>
                  </a:glow>
                </a:effectLst>
              </a:rPr>
            </a:br>
            <a:r>
              <a:rPr lang="en-US" altLang="ja-JP" sz="800" b="1" dirty="0" smtClean="0">
                <a:solidFill>
                  <a:srgbClr val="002060"/>
                </a:solidFill>
                <a:effectLst>
                  <a:glow rad="127000">
                    <a:schemeClr val="bg1"/>
                  </a:glow>
                </a:effectLst>
              </a:rPr>
              <a:t> </a:t>
            </a:r>
            <a:r>
              <a:rPr lang="en-US" altLang="ja-JP" sz="800" b="1" dirty="0">
                <a:solidFill>
                  <a:srgbClr val="002060"/>
                </a:solidFill>
                <a:effectLst>
                  <a:glow rad="127000">
                    <a:schemeClr val="bg1"/>
                  </a:glow>
                </a:effectLst>
              </a:rPr>
              <a:t>K8s </a:t>
            </a:r>
            <a:r>
              <a:rPr lang="en-US" altLang="ja-JP" sz="800" b="1" dirty="0" smtClean="0">
                <a:solidFill>
                  <a:srgbClr val="002060"/>
                </a:solidFill>
                <a:effectLst>
                  <a:glow rad="127000">
                    <a:schemeClr val="bg1"/>
                  </a:glow>
                </a:effectLst>
              </a:rPr>
              <a:t>environment</a:t>
            </a:r>
            <a:br>
              <a:rPr lang="en-US" altLang="ja-JP" sz="800" b="1" dirty="0" smtClean="0">
                <a:solidFill>
                  <a:srgbClr val="002060"/>
                </a:solidFill>
                <a:effectLst>
                  <a:glow rad="127000">
                    <a:schemeClr val="bg1"/>
                  </a:glow>
                </a:effectLst>
              </a:rPr>
            </a:br>
            <a:r>
              <a:rPr lang="en-US" altLang="ja-JP" sz="800" b="1" dirty="0" smtClean="0">
                <a:solidFill>
                  <a:srgbClr val="002060"/>
                </a:solidFill>
                <a:effectLst>
                  <a:glow rad="127000">
                    <a:schemeClr val="bg1"/>
                  </a:glow>
                </a:effectLst>
              </a:rPr>
              <a:t> </a:t>
            </a:r>
            <a:r>
              <a:rPr lang="en-US" altLang="ja-JP" sz="800" b="1" dirty="0">
                <a:solidFill>
                  <a:srgbClr val="002060"/>
                </a:solidFill>
                <a:effectLst>
                  <a:glow rad="127000">
                    <a:schemeClr val="bg1"/>
                  </a:glow>
                </a:effectLst>
              </a:rPr>
              <a:t>based on the </a:t>
            </a:r>
            <a:r>
              <a:rPr lang="en-US" altLang="ja-JP" sz="800" b="1" dirty="0" smtClean="0">
                <a:solidFill>
                  <a:srgbClr val="002060"/>
                </a:solidFill>
                <a:effectLst>
                  <a:glow rad="127000">
                    <a:schemeClr val="bg1"/>
                  </a:glow>
                </a:effectLst>
              </a:rPr>
              <a:t>Manifest </a:t>
            </a:r>
            <a:r>
              <a:rPr lang="en-US" altLang="ja-JP" sz="800" b="1" dirty="0">
                <a:solidFill>
                  <a:srgbClr val="002060"/>
                </a:solidFill>
                <a:effectLst>
                  <a:glow rad="127000">
                    <a:schemeClr val="bg1"/>
                  </a:glow>
                </a:effectLst>
              </a:rPr>
              <a:t>files</a:t>
            </a:r>
            <a:endParaRPr kumimoji="1" lang="en-US" altLang="ja-JP" sz="800" b="1" dirty="0">
              <a:solidFill>
                <a:srgbClr val="002060"/>
              </a:solidFill>
              <a:effectLst>
                <a:glow rad="127000">
                  <a:schemeClr val="bg1"/>
                </a:glow>
              </a:effectLst>
            </a:endParaRPr>
          </a:p>
        </p:txBody>
      </p:sp>
      <p:pic>
        <p:nvPicPr>
          <p:cNvPr id="23" name="Graphic 4">
            <a:extLst>
              <a:ext uri="{FF2B5EF4-FFF2-40B4-BE49-F238E27FC236}">
                <a16:creationId xmlns:a16="http://schemas.microsoft.com/office/drawing/2014/main" id="{D101F400-5DD5-4EFF-88C8-B56608031B6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4600734" y="3436742"/>
            <a:ext cx="877199" cy="1004220"/>
          </a:xfrm>
          <a:prstGeom prst="rect">
            <a:avLst/>
          </a:prstGeom>
        </p:spPr>
      </p:pic>
      <p:pic>
        <p:nvPicPr>
          <p:cNvPr id="26" name="図 2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9339" y="3410810"/>
            <a:ext cx="703565" cy="1030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86390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グループ化 4"/>
          <p:cNvGrpSpPr>
            <a:grpSpLocks noChangeAspect="1"/>
          </p:cNvGrpSpPr>
          <p:nvPr/>
        </p:nvGrpSpPr>
        <p:grpSpPr>
          <a:xfrm>
            <a:off x="841472" y="1552322"/>
            <a:ext cx="9514870" cy="4833328"/>
            <a:chOff x="1117333" y="1644290"/>
            <a:chExt cx="9496173" cy="4823830"/>
          </a:xfrm>
        </p:grpSpPr>
        <p:pic>
          <p:nvPicPr>
            <p:cNvPr id="10" name="図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17333" y="1644290"/>
              <a:ext cx="9486866" cy="4823830"/>
            </a:xfrm>
            <a:prstGeom prst="rect">
              <a:avLst/>
            </a:prstGeom>
          </p:spPr>
        </p:pic>
        <p:sp>
          <p:nvSpPr>
            <p:cNvPr id="7" name="フリーフォーム 6"/>
            <p:cNvSpPr/>
            <p:nvPr/>
          </p:nvSpPr>
          <p:spPr bwMode="auto">
            <a:xfrm>
              <a:off x="1126640" y="1644290"/>
              <a:ext cx="9486866" cy="4823830"/>
            </a:xfrm>
            <a:custGeom>
              <a:avLst/>
              <a:gdLst>
                <a:gd name="connsiteX0" fmla="*/ 655932 w 9486866"/>
                <a:gd name="connsiteY0" fmla="*/ 3940347 h 4823830"/>
                <a:gd name="connsiteX1" fmla="*/ 655932 w 9486866"/>
                <a:gd name="connsiteY1" fmla="*/ 4660427 h 4823830"/>
                <a:gd name="connsiteX2" fmla="*/ 1304004 w 9486866"/>
                <a:gd name="connsiteY2" fmla="*/ 4660427 h 4823830"/>
                <a:gd name="connsiteX3" fmla="*/ 1304004 w 9486866"/>
                <a:gd name="connsiteY3" fmla="*/ 3940347 h 4823830"/>
                <a:gd name="connsiteX4" fmla="*/ 0 w 9486866"/>
                <a:gd name="connsiteY4" fmla="*/ 0 h 4823830"/>
                <a:gd name="connsiteX5" fmla="*/ 9486866 w 9486866"/>
                <a:gd name="connsiteY5" fmla="*/ 0 h 4823830"/>
                <a:gd name="connsiteX6" fmla="*/ 9486866 w 9486866"/>
                <a:gd name="connsiteY6" fmla="*/ 4823830 h 4823830"/>
                <a:gd name="connsiteX7" fmla="*/ 0 w 9486866"/>
                <a:gd name="connsiteY7" fmla="*/ 4823830 h 4823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486866" h="4823830">
                  <a:moveTo>
                    <a:pt x="655932" y="3940347"/>
                  </a:moveTo>
                  <a:lnTo>
                    <a:pt x="655932" y="4660427"/>
                  </a:lnTo>
                  <a:lnTo>
                    <a:pt x="1304004" y="4660427"/>
                  </a:lnTo>
                  <a:lnTo>
                    <a:pt x="1304004" y="3940347"/>
                  </a:lnTo>
                  <a:close/>
                  <a:moveTo>
                    <a:pt x="0" y="0"/>
                  </a:moveTo>
                  <a:lnTo>
                    <a:pt x="9486866" y="0"/>
                  </a:lnTo>
                  <a:lnTo>
                    <a:pt x="9486866" y="4823830"/>
                  </a:lnTo>
                  <a:lnTo>
                    <a:pt x="0" y="4823830"/>
                  </a:lnTo>
                  <a:close/>
                </a:path>
              </a:pathLst>
            </a:custGeom>
            <a:solidFill>
              <a:srgbClr val="000000">
                <a:alpha val="50000"/>
              </a:srgbClr>
            </a:solidFill>
            <a:ln w="12700">
              <a:noFill/>
            </a:ln>
            <a:effectLst/>
            <a:extLst/>
          </p:spPr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b="1" dirty="0" smtClean="0">
                <a:latin typeface="+mn-ea"/>
              </a:endParaRPr>
            </a:p>
          </p:txBody>
        </p:sp>
      </p:grpSp>
      <p:sp>
        <p:nvSpPr>
          <p:cNvPr id="3" name="コンテンツ プレースホルダー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altLang="ja-JP" dirty="0"/>
              <a:t>Deploy to Staging environment</a:t>
            </a:r>
          </a:p>
          <a:p>
            <a:pPr lvl="1"/>
            <a:r>
              <a:rPr lang="en-US" altLang="ja-JP" dirty="0"/>
              <a:t>Start CD and deploy to the Staging environment</a:t>
            </a:r>
            <a:r>
              <a:rPr lang="en-US" altLang="ja-JP" dirty="0" smtClean="0"/>
              <a:t>.</a:t>
            </a:r>
            <a:endParaRPr lang="en-US" altLang="ja-JP" dirty="0"/>
          </a:p>
          <a:p>
            <a:pPr lvl="1"/>
            <a:endParaRPr lang="en-US" altLang="ja-JP" sz="1400" dirty="0"/>
          </a:p>
        </p:txBody>
      </p:sp>
      <p:sp>
        <p:nvSpPr>
          <p:cNvPr id="6" name="タイトル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b="1" dirty="0" smtClean="0"/>
              <a:t>4.6 CI/CD Workflow No.2 (9/21)</a:t>
            </a:r>
            <a:endParaRPr kumimoji="1" lang="ja-JP" altLang="en-US" dirty="0"/>
          </a:p>
        </p:txBody>
      </p:sp>
      <p:sp>
        <p:nvSpPr>
          <p:cNvPr id="12" name="角丸四角形 11"/>
          <p:cNvSpPr/>
          <p:nvPr/>
        </p:nvSpPr>
        <p:spPr bwMode="auto">
          <a:xfrm>
            <a:off x="1847528" y="5805264"/>
            <a:ext cx="321328" cy="36004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  <p:sp>
        <p:nvSpPr>
          <p:cNvPr id="16" name="角丸四角形吹き出し 15"/>
          <p:cNvSpPr/>
          <p:nvPr/>
        </p:nvSpPr>
        <p:spPr bwMode="auto">
          <a:xfrm>
            <a:off x="1559496" y="4941168"/>
            <a:ext cx="1008112" cy="341296"/>
          </a:xfrm>
          <a:prstGeom prst="wedgeRoundRectCallout">
            <a:avLst>
              <a:gd name="adj1" fmla="val 1119"/>
              <a:gd name="adj2" fmla="val 171107"/>
              <a:gd name="adj3" fmla="val 16667"/>
            </a:avLst>
          </a:prstGeom>
          <a:solidFill>
            <a:srgbClr val="FFFFCC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ja-JP" sz="1300" b="1" dirty="0" smtClean="0">
                <a:latin typeface="+mn-ea"/>
              </a:rPr>
              <a:t>Start CD</a:t>
            </a:r>
          </a:p>
        </p:txBody>
      </p:sp>
      <p:sp>
        <p:nvSpPr>
          <p:cNvPr id="14" name="角丸四角形 13"/>
          <p:cNvSpPr/>
          <p:nvPr/>
        </p:nvSpPr>
        <p:spPr bwMode="auto">
          <a:xfrm>
            <a:off x="8516600" y="1290928"/>
            <a:ext cx="864096" cy="24797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  <a:effectLst>
            <a:glow rad="38100">
              <a:schemeClr val="accent2">
                <a:satMod val="175000"/>
                <a:alpha val="40000"/>
              </a:schemeClr>
            </a:glow>
          </a:effectLst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  <p:pic>
        <p:nvPicPr>
          <p:cNvPr id="13" name="図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0176" y="174458"/>
            <a:ext cx="4397060" cy="177689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</p:pic>
      <p:pic>
        <p:nvPicPr>
          <p:cNvPr id="15" name="図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0176" y="174459"/>
            <a:ext cx="4397060" cy="1776894"/>
          </a:xfrm>
          <a:prstGeom prst="rect">
            <a:avLst/>
          </a:prstGeom>
        </p:spPr>
      </p:pic>
      <p:sp>
        <p:nvSpPr>
          <p:cNvPr id="17" name="角丸四角形 16"/>
          <p:cNvSpPr/>
          <p:nvPr/>
        </p:nvSpPr>
        <p:spPr bwMode="auto">
          <a:xfrm>
            <a:off x="8516600" y="1292744"/>
            <a:ext cx="864096" cy="24221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  <a:effectLst>
            <a:glow rad="38100">
              <a:schemeClr val="accent2">
                <a:satMod val="175000"/>
                <a:alpha val="40000"/>
              </a:schemeClr>
            </a:glow>
          </a:effectLst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76227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altLang="ja-JP" dirty="0"/>
              <a:t>Start CD for the Staging </a:t>
            </a:r>
            <a:r>
              <a:rPr lang="en-US" altLang="ja-JP" dirty="0" smtClean="0"/>
              <a:t>environment</a:t>
            </a:r>
          </a:p>
          <a:p>
            <a:pPr lvl="1"/>
            <a:r>
              <a:rPr lang="en-US" altLang="ja-JP" dirty="0" smtClean="0"/>
              <a:t>Select your desired environment and start deploying</a:t>
            </a:r>
            <a:r>
              <a:rPr lang="en-US" altLang="ja-JP" dirty="0"/>
              <a:t>.</a:t>
            </a:r>
          </a:p>
          <a:p>
            <a:pPr lvl="1"/>
            <a:endParaRPr lang="en-US" altLang="ja-JP" sz="1400" dirty="0"/>
          </a:p>
          <a:p>
            <a:pPr lvl="1"/>
            <a:endParaRPr lang="en-US" altLang="ja-JP" sz="1400" dirty="0"/>
          </a:p>
        </p:txBody>
      </p:sp>
      <p:sp>
        <p:nvSpPr>
          <p:cNvPr id="6" name="タイトル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b="1" dirty="0" smtClean="0"/>
              <a:t>4.6 CI/CD Workflow No.2 (10/21)</a:t>
            </a:r>
            <a:endParaRPr kumimoji="1" lang="ja-JP" altLang="en-US" dirty="0"/>
          </a:p>
        </p:txBody>
      </p:sp>
      <p:grpSp>
        <p:nvGrpSpPr>
          <p:cNvPr id="5" name="グループ化 4"/>
          <p:cNvGrpSpPr>
            <a:grpSpLocks noChangeAspect="1"/>
          </p:cNvGrpSpPr>
          <p:nvPr/>
        </p:nvGrpSpPr>
        <p:grpSpPr>
          <a:xfrm>
            <a:off x="576000" y="1548000"/>
            <a:ext cx="5868000" cy="2983729"/>
            <a:chOff x="1047580" y="1576885"/>
            <a:chExt cx="9486866" cy="4823830"/>
          </a:xfrm>
        </p:grpSpPr>
        <p:pic>
          <p:nvPicPr>
            <p:cNvPr id="10" name="図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47580" y="1576885"/>
              <a:ext cx="9486866" cy="4823830"/>
            </a:xfrm>
            <a:prstGeom prst="rect">
              <a:avLst/>
            </a:prstGeom>
          </p:spPr>
        </p:pic>
        <p:sp>
          <p:nvSpPr>
            <p:cNvPr id="7" name="フリーフォーム 6"/>
            <p:cNvSpPr/>
            <p:nvPr/>
          </p:nvSpPr>
          <p:spPr bwMode="auto">
            <a:xfrm>
              <a:off x="1047580" y="1576885"/>
              <a:ext cx="9486866" cy="4823830"/>
            </a:xfrm>
            <a:custGeom>
              <a:avLst/>
              <a:gdLst>
                <a:gd name="connsiteX0" fmla="*/ 655932 w 9486866"/>
                <a:gd name="connsiteY0" fmla="*/ 3940347 h 4823830"/>
                <a:gd name="connsiteX1" fmla="*/ 655932 w 9486866"/>
                <a:gd name="connsiteY1" fmla="*/ 4660427 h 4823830"/>
                <a:gd name="connsiteX2" fmla="*/ 1304004 w 9486866"/>
                <a:gd name="connsiteY2" fmla="*/ 4660427 h 4823830"/>
                <a:gd name="connsiteX3" fmla="*/ 1304004 w 9486866"/>
                <a:gd name="connsiteY3" fmla="*/ 3940347 h 4823830"/>
                <a:gd name="connsiteX4" fmla="*/ 0 w 9486866"/>
                <a:gd name="connsiteY4" fmla="*/ 0 h 4823830"/>
                <a:gd name="connsiteX5" fmla="*/ 9486866 w 9486866"/>
                <a:gd name="connsiteY5" fmla="*/ 0 h 4823830"/>
                <a:gd name="connsiteX6" fmla="*/ 9486866 w 9486866"/>
                <a:gd name="connsiteY6" fmla="*/ 4823830 h 4823830"/>
                <a:gd name="connsiteX7" fmla="*/ 0 w 9486866"/>
                <a:gd name="connsiteY7" fmla="*/ 4823830 h 4823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486866" h="4823830">
                  <a:moveTo>
                    <a:pt x="655932" y="3940347"/>
                  </a:moveTo>
                  <a:lnTo>
                    <a:pt x="655932" y="4660427"/>
                  </a:lnTo>
                  <a:lnTo>
                    <a:pt x="1304004" y="4660427"/>
                  </a:lnTo>
                  <a:lnTo>
                    <a:pt x="1304004" y="3940347"/>
                  </a:lnTo>
                  <a:close/>
                  <a:moveTo>
                    <a:pt x="0" y="0"/>
                  </a:moveTo>
                  <a:lnTo>
                    <a:pt x="9486866" y="0"/>
                  </a:lnTo>
                  <a:lnTo>
                    <a:pt x="9486866" y="4823830"/>
                  </a:lnTo>
                  <a:lnTo>
                    <a:pt x="0" y="4823830"/>
                  </a:lnTo>
                  <a:close/>
                </a:path>
              </a:pathLst>
            </a:custGeom>
            <a:solidFill>
              <a:srgbClr val="000000">
                <a:alpha val="50000"/>
              </a:srgbClr>
            </a:solidFill>
            <a:ln w="12700">
              <a:noFill/>
            </a:ln>
            <a:effectLst/>
            <a:extLst/>
          </p:spPr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b="1" dirty="0" smtClean="0">
                <a:latin typeface="+mn-ea"/>
              </a:endParaRPr>
            </a:p>
          </p:txBody>
        </p:sp>
      </p:grpSp>
      <p:cxnSp>
        <p:nvCxnSpPr>
          <p:cNvPr id="11" name="直線矢印コネクタ 10"/>
          <p:cNvCxnSpPr>
            <a:stCxn id="12" idx="3"/>
          </p:cNvCxnSpPr>
          <p:nvPr/>
        </p:nvCxnSpPr>
        <p:spPr bwMode="auto">
          <a:xfrm flipV="1">
            <a:off x="1415480" y="2700129"/>
            <a:ext cx="6016391" cy="1571974"/>
          </a:xfrm>
          <a:prstGeom prst="straightConnector1">
            <a:avLst/>
          </a:prstGeom>
          <a:solidFill>
            <a:schemeClr val="bg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</p:cxnSp>
      <p:sp>
        <p:nvSpPr>
          <p:cNvPr id="12" name="角丸四角形 11"/>
          <p:cNvSpPr/>
          <p:nvPr/>
        </p:nvSpPr>
        <p:spPr bwMode="auto">
          <a:xfrm>
            <a:off x="1199456" y="4149080"/>
            <a:ext cx="216024" cy="24604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  <p:pic>
        <p:nvPicPr>
          <p:cNvPr id="18" name="コンテンツ プレースホルダ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gray">
          <a:xfrm>
            <a:off x="7431871" y="1548000"/>
            <a:ext cx="4319071" cy="345633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9" name="角丸四角形 18"/>
          <p:cNvSpPr/>
          <p:nvPr/>
        </p:nvSpPr>
        <p:spPr bwMode="auto">
          <a:xfrm>
            <a:off x="8784199" y="2472959"/>
            <a:ext cx="2808312" cy="22717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  <p:sp>
        <p:nvSpPr>
          <p:cNvPr id="20" name="角丸四角形 19"/>
          <p:cNvSpPr/>
          <p:nvPr/>
        </p:nvSpPr>
        <p:spPr bwMode="auto">
          <a:xfrm>
            <a:off x="7538904" y="4755461"/>
            <a:ext cx="453207" cy="22717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  <p:sp>
        <p:nvSpPr>
          <p:cNvPr id="21" name="角丸四角形吹き出し 20"/>
          <p:cNvSpPr/>
          <p:nvPr/>
        </p:nvSpPr>
        <p:spPr bwMode="auto">
          <a:xfrm>
            <a:off x="8976320" y="2854416"/>
            <a:ext cx="1872208" cy="355037"/>
          </a:xfrm>
          <a:prstGeom prst="wedgeRoundRectCallout">
            <a:avLst>
              <a:gd name="adj1" fmla="val -44456"/>
              <a:gd name="adj2" fmla="val -81732"/>
              <a:gd name="adj3" fmla="val 16667"/>
            </a:avLst>
          </a:prstGeom>
          <a:solidFill>
            <a:srgbClr val="FFFFCC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ja-JP" sz="1100" b="1" dirty="0">
                <a:latin typeface="+mn-ea"/>
              </a:rPr>
              <a:t>Select “staging”</a:t>
            </a:r>
            <a:endParaRPr lang="ja-JP" altLang="en-US" sz="1100" b="1" dirty="0">
              <a:latin typeface="+mn-ea"/>
            </a:endParaRPr>
          </a:p>
        </p:txBody>
      </p:sp>
      <p:sp>
        <p:nvSpPr>
          <p:cNvPr id="22" name="角丸四角形吹き出し 21"/>
          <p:cNvSpPr/>
          <p:nvPr/>
        </p:nvSpPr>
        <p:spPr bwMode="auto">
          <a:xfrm>
            <a:off x="8420119" y="4657111"/>
            <a:ext cx="2984609" cy="355037"/>
          </a:xfrm>
          <a:prstGeom prst="wedgeRoundRectCallout">
            <a:avLst>
              <a:gd name="adj1" fmla="val -63554"/>
              <a:gd name="adj2" fmla="val 11842"/>
              <a:gd name="adj3" fmla="val 16667"/>
            </a:avLst>
          </a:prstGeom>
          <a:solidFill>
            <a:srgbClr val="FFFFCC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ja-JP" sz="1100" b="1" dirty="0">
                <a:latin typeface="+mn-ea"/>
              </a:rPr>
              <a:t>Press “Enter”</a:t>
            </a:r>
            <a:endParaRPr lang="ja-JP" altLang="en-US" sz="1100" b="1" dirty="0">
              <a:latin typeface="+mn-ea"/>
            </a:endParaRPr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2423592" y="5369456"/>
            <a:ext cx="7848872" cy="707886"/>
          </a:xfrm>
          <a:prstGeom prst="rect">
            <a:avLst/>
          </a:prstGeom>
          <a:noFill/>
          <a:ln w="38100">
            <a:solidFill>
              <a:srgbClr val="C00000"/>
            </a:solidFill>
          </a:ln>
          <a:effectLst>
            <a:glow rad="101600">
              <a:schemeClr val="bg1">
                <a:alpha val="94000"/>
              </a:schemeClr>
            </a:glow>
          </a:effectLst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ja-JP" sz="2000" b="1" dirty="0">
                <a:ln w="19050">
                  <a:noFill/>
                </a:ln>
                <a:solidFill>
                  <a:srgbClr val="C00000"/>
                </a:solidFill>
                <a:effectLst>
                  <a:glow rad="101600">
                    <a:schemeClr val="bg1">
                      <a:alpha val="90000"/>
                    </a:schemeClr>
                  </a:glow>
                </a:effectLst>
                <a:latin typeface="Meiryo UI" panose="020B0604030504040204" pitchFamily="50" charset="-128"/>
                <a:ea typeface="Meiryo UI" panose="020B0604030504040204" pitchFamily="50" charset="-128"/>
              </a:rPr>
              <a:t>The CD process for the Staging environment has started. </a:t>
            </a:r>
          </a:p>
          <a:p>
            <a:pPr algn="ctr"/>
            <a:r>
              <a:rPr lang="en-US" altLang="ja-JP" sz="2000" b="1" dirty="0">
                <a:ln w="19050">
                  <a:noFill/>
                </a:ln>
                <a:solidFill>
                  <a:srgbClr val="C00000"/>
                </a:solidFill>
                <a:effectLst>
                  <a:glow rad="101600">
                    <a:schemeClr val="bg1">
                      <a:alpha val="90000"/>
                    </a:schemeClr>
                  </a:glow>
                </a:effectLst>
                <a:latin typeface="Meiryo UI" panose="020B0604030504040204" pitchFamily="50" charset="-128"/>
                <a:ea typeface="Meiryo UI" panose="020B0604030504040204" pitchFamily="50" charset="-128"/>
              </a:rPr>
              <a:t>Let us check that it is working as it should.</a:t>
            </a:r>
            <a:endParaRPr lang="ja-JP" altLang="en-US" sz="2000" b="1" dirty="0">
              <a:ln w="19050">
                <a:noFill/>
              </a:ln>
              <a:solidFill>
                <a:srgbClr val="C00000"/>
              </a:solidFill>
              <a:effectLst>
                <a:glow rad="101600">
                  <a:schemeClr val="bg1">
                    <a:alpha val="90000"/>
                  </a:schemeClr>
                </a:glow>
              </a:effectLst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7" name="二等辺三角形 16"/>
          <p:cNvSpPr/>
          <p:nvPr/>
        </p:nvSpPr>
        <p:spPr bwMode="auto">
          <a:xfrm flipV="1">
            <a:off x="5637347" y="6205031"/>
            <a:ext cx="917306" cy="309668"/>
          </a:xfrm>
          <a:prstGeom prst="triangle">
            <a:avLst/>
          </a:prstGeom>
          <a:solidFill>
            <a:srgbClr val="C00000"/>
          </a:solidFill>
          <a:ln w="12700">
            <a:solidFill>
              <a:srgbClr val="C0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90548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図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423" y="1612292"/>
            <a:ext cx="9379099" cy="4769035"/>
          </a:xfrm>
          <a:prstGeom prst="rect">
            <a:avLst/>
          </a:prstGeom>
        </p:spPr>
      </p:pic>
      <p:sp>
        <p:nvSpPr>
          <p:cNvPr id="20" name="フリーフォーム 19"/>
          <p:cNvSpPr/>
          <p:nvPr/>
        </p:nvSpPr>
        <p:spPr bwMode="auto">
          <a:xfrm>
            <a:off x="919028" y="1573986"/>
            <a:ext cx="9371494" cy="4807341"/>
          </a:xfrm>
          <a:custGeom>
            <a:avLst/>
            <a:gdLst>
              <a:gd name="connsiteX0" fmla="*/ 2363400 w 5868000"/>
              <a:gd name="connsiteY0" fmla="*/ 1178266 h 3022037"/>
              <a:gd name="connsiteX1" fmla="*/ 2363400 w 5868000"/>
              <a:gd name="connsiteY1" fmla="*/ 1487259 h 3022037"/>
              <a:gd name="connsiteX2" fmla="*/ 3503776 w 5868000"/>
              <a:gd name="connsiteY2" fmla="*/ 1487259 h 3022037"/>
              <a:gd name="connsiteX3" fmla="*/ 3503776 w 5868000"/>
              <a:gd name="connsiteY3" fmla="*/ 1178266 h 3022037"/>
              <a:gd name="connsiteX4" fmla="*/ 0 w 5868000"/>
              <a:gd name="connsiteY4" fmla="*/ 0 h 3022037"/>
              <a:gd name="connsiteX5" fmla="*/ 5868000 w 5868000"/>
              <a:gd name="connsiteY5" fmla="*/ 0 h 3022037"/>
              <a:gd name="connsiteX6" fmla="*/ 5868000 w 5868000"/>
              <a:gd name="connsiteY6" fmla="*/ 3022037 h 3022037"/>
              <a:gd name="connsiteX7" fmla="*/ 0 w 5868000"/>
              <a:gd name="connsiteY7" fmla="*/ 3022037 h 3022037"/>
              <a:gd name="connsiteX0" fmla="*/ 982110 w 5868000"/>
              <a:gd name="connsiteY0" fmla="*/ 890857 h 3022037"/>
              <a:gd name="connsiteX1" fmla="*/ 2363400 w 5868000"/>
              <a:gd name="connsiteY1" fmla="*/ 1487259 h 3022037"/>
              <a:gd name="connsiteX2" fmla="*/ 3503776 w 5868000"/>
              <a:gd name="connsiteY2" fmla="*/ 1487259 h 3022037"/>
              <a:gd name="connsiteX3" fmla="*/ 3503776 w 5868000"/>
              <a:gd name="connsiteY3" fmla="*/ 1178266 h 3022037"/>
              <a:gd name="connsiteX4" fmla="*/ 982110 w 5868000"/>
              <a:gd name="connsiteY4" fmla="*/ 890857 h 3022037"/>
              <a:gd name="connsiteX5" fmla="*/ 0 w 5868000"/>
              <a:gd name="connsiteY5" fmla="*/ 0 h 3022037"/>
              <a:gd name="connsiteX6" fmla="*/ 5868000 w 5868000"/>
              <a:gd name="connsiteY6" fmla="*/ 0 h 3022037"/>
              <a:gd name="connsiteX7" fmla="*/ 5868000 w 5868000"/>
              <a:gd name="connsiteY7" fmla="*/ 3022037 h 3022037"/>
              <a:gd name="connsiteX8" fmla="*/ 0 w 5868000"/>
              <a:gd name="connsiteY8" fmla="*/ 3022037 h 3022037"/>
              <a:gd name="connsiteX9" fmla="*/ 0 w 5868000"/>
              <a:gd name="connsiteY9" fmla="*/ 0 h 3022037"/>
              <a:gd name="connsiteX0" fmla="*/ 982110 w 5868000"/>
              <a:gd name="connsiteY0" fmla="*/ 890857 h 3022037"/>
              <a:gd name="connsiteX1" fmla="*/ 974953 w 5868000"/>
              <a:gd name="connsiteY1" fmla="*/ 1465703 h 3022037"/>
              <a:gd name="connsiteX2" fmla="*/ 3503776 w 5868000"/>
              <a:gd name="connsiteY2" fmla="*/ 1487259 h 3022037"/>
              <a:gd name="connsiteX3" fmla="*/ 3503776 w 5868000"/>
              <a:gd name="connsiteY3" fmla="*/ 1178266 h 3022037"/>
              <a:gd name="connsiteX4" fmla="*/ 982110 w 5868000"/>
              <a:gd name="connsiteY4" fmla="*/ 890857 h 3022037"/>
              <a:gd name="connsiteX5" fmla="*/ 0 w 5868000"/>
              <a:gd name="connsiteY5" fmla="*/ 0 h 3022037"/>
              <a:gd name="connsiteX6" fmla="*/ 5868000 w 5868000"/>
              <a:gd name="connsiteY6" fmla="*/ 0 h 3022037"/>
              <a:gd name="connsiteX7" fmla="*/ 5868000 w 5868000"/>
              <a:gd name="connsiteY7" fmla="*/ 3022037 h 3022037"/>
              <a:gd name="connsiteX8" fmla="*/ 0 w 5868000"/>
              <a:gd name="connsiteY8" fmla="*/ 3022037 h 3022037"/>
              <a:gd name="connsiteX9" fmla="*/ 0 w 5868000"/>
              <a:gd name="connsiteY9" fmla="*/ 0 h 3022037"/>
              <a:gd name="connsiteX0" fmla="*/ 982110 w 5868000"/>
              <a:gd name="connsiteY0" fmla="*/ 890857 h 3022037"/>
              <a:gd name="connsiteX1" fmla="*/ 974953 w 5868000"/>
              <a:gd name="connsiteY1" fmla="*/ 1465703 h 3022037"/>
              <a:gd name="connsiteX2" fmla="*/ 3503776 w 5868000"/>
              <a:gd name="connsiteY2" fmla="*/ 1487259 h 3022037"/>
              <a:gd name="connsiteX3" fmla="*/ 2172585 w 5868000"/>
              <a:gd name="connsiteY3" fmla="*/ 883672 h 3022037"/>
              <a:gd name="connsiteX4" fmla="*/ 982110 w 5868000"/>
              <a:gd name="connsiteY4" fmla="*/ 890857 h 3022037"/>
              <a:gd name="connsiteX5" fmla="*/ 0 w 5868000"/>
              <a:gd name="connsiteY5" fmla="*/ 0 h 3022037"/>
              <a:gd name="connsiteX6" fmla="*/ 5868000 w 5868000"/>
              <a:gd name="connsiteY6" fmla="*/ 0 h 3022037"/>
              <a:gd name="connsiteX7" fmla="*/ 5868000 w 5868000"/>
              <a:gd name="connsiteY7" fmla="*/ 3022037 h 3022037"/>
              <a:gd name="connsiteX8" fmla="*/ 0 w 5868000"/>
              <a:gd name="connsiteY8" fmla="*/ 3022037 h 3022037"/>
              <a:gd name="connsiteX9" fmla="*/ 0 w 5868000"/>
              <a:gd name="connsiteY9" fmla="*/ 0 h 3022037"/>
              <a:gd name="connsiteX0" fmla="*/ 982110 w 5868000"/>
              <a:gd name="connsiteY0" fmla="*/ 890857 h 3022037"/>
              <a:gd name="connsiteX1" fmla="*/ 974953 w 5868000"/>
              <a:gd name="connsiteY1" fmla="*/ 1465703 h 3022037"/>
              <a:gd name="connsiteX2" fmla="*/ 2122486 w 5868000"/>
              <a:gd name="connsiteY2" fmla="*/ 1487259 h 3022037"/>
              <a:gd name="connsiteX3" fmla="*/ 2172585 w 5868000"/>
              <a:gd name="connsiteY3" fmla="*/ 883672 h 3022037"/>
              <a:gd name="connsiteX4" fmla="*/ 982110 w 5868000"/>
              <a:gd name="connsiteY4" fmla="*/ 890857 h 3022037"/>
              <a:gd name="connsiteX5" fmla="*/ 0 w 5868000"/>
              <a:gd name="connsiteY5" fmla="*/ 0 h 3022037"/>
              <a:gd name="connsiteX6" fmla="*/ 5868000 w 5868000"/>
              <a:gd name="connsiteY6" fmla="*/ 0 h 3022037"/>
              <a:gd name="connsiteX7" fmla="*/ 5868000 w 5868000"/>
              <a:gd name="connsiteY7" fmla="*/ 3022037 h 3022037"/>
              <a:gd name="connsiteX8" fmla="*/ 0 w 5868000"/>
              <a:gd name="connsiteY8" fmla="*/ 3022037 h 3022037"/>
              <a:gd name="connsiteX9" fmla="*/ 0 w 5868000"/>
              <a:gd name="connsiteY9" fmla="*/ 0 h 3022037"/>
              <a:gd name="connsiteX0" fmla="*/ 982110 w 5868000"/>
              <a:gd name="connsiteY0" fmla="*/ 890857 h 3022037"/>
              <a:gd name="connsiteX1" fmla="*/ 974953 w 5868000"/>
              <a:gd name="connsiteY1" fmla="*/ 1465703 h 3022037"/>
              <a:gd name="connsiteX2" fmla="*/ 2122486 w 5868000"/>
              <a:gd name="connsiteY2" fmla="*/ 1487259 h 3022037"/>
              <a:gd name="connsiteX3" fmla="*/ 2129644 w 5868000"/>
              <a:gd name="connsiteY3" fmla="*/ 883672 h 3022037"/>
              <a:gd name="connsiteX4" fmla="*/ 982110 w 5868000"/>
              <a:gd name="connsiteY4" fmla="*/ 890857 h 3022037"/>
              <a:gd name="connsiteX5" fmla="*/ 0 w 5868000"/>
              <a:gd name="connsiteY5" fmla="*/ 0 h 3022037"/>
              <a:gd name="connsiteX6" fmla="*/ 5868000 w 5868000"/>
              <a:gd name="connsiteY6" fmla="*/ 0 h 3022037"/>
              <a:gd name="connsiteX7" fmla="*/ 5868000 w 5868000"/>
              <a:gd name="connsiteY7" fmla="*/ 3022037 h 3022037"/>
              <a:gd name="connsiteX8" fmla="*/ 0 w 5868000"/>
              <a:gd name="connsiteY8" fmla="*/ 3022037 h 3022037"/>
              <a:gd name="connsiteX9" fmla="*/ 0 w 5868000"/>
              <a:gd name="connsiteY9" fmla="*/ 0 h 3022037"/>
              <a:gd name="connsiteX0" fmla="*/ 982110 w 5868000"/>
              <a:gd name="connsiteY0" fmla="*/ 890857 h 3022037"/>
              <a:gd name="connsiteX1" fmla="*/ 974953 w 5868000"/>
              <a:gd name="connsiteY1" fmla="*/ 1465703 h 3022037"/>
              <a:gd name="connsiteX2" fmla="*/ 4892223 w 5868000"/>
              <a:gd name="connsiteY2" fmla="*/ 1458518 h 3022037"/>
              <a:gd name="connsiteX3" fmla="*/ 2129644 w 5868000"/>
              <a:gd name="connsiteY3" fmla="*/ 883672 h 3022037"/>
              <a:gd name="connsiteX4" fmla="*/ 982110 w 5868000"/>
              <a:gd name="connsiteY4" fmla="*/ 890857 h 3022037"/>
              <a:gd name="connsiteX5" fmla="*/ 0 w 5868000"/>
              <a:gd name="connsiteY5" fmla="*/ 0 h 3022037"/>
              <a:gd name="connsiteX6" fmla="*/ 5868000 w 5868000"/>
              <a:gd name="connsiteY6" fmla="*/ 0 h 3022037"/>
              <a:gd name="connsiteX7" fmla="*/ 5868000 w 5868000"/>
              <a:gd name="connsiteY7" fmla="*/ 3022037 h 3022037"/>
              <a:gd name="connsiteX8" fmla="*/ 0 w 5868000"/>
              <a:gd name="connsiteY8" fmla="*/ 3022037 h 3022037"/>
              <a:gd name="connsiteX9" fmla="*/ 0 w 5868000"/>
              <a:gd name="connsiteY9" fmla="*/ 0 h 3022037"/>
              <a:gd name="connsiteX0" fmla="*/ 982110 w 5868000"/>
              <a:gd name="connsiteY0" fmla="*/ 890857 h 3022037"/>
              <a:gd name="connsiteX1" fmla="*/ 974953 w 5868000"/>
              <a:gd name="connsiteY1" fmla="*/ 1465703 h 3022037"/>
              <a:gd name="connsiteX2" fmla="*/ 4892223 w 5868000"/>
              <a:gd name="connsiteY2" fmla="*/ 1458518 h 3022037"/>
              <a:gd name="connsiteX3" fmla="*/ 4892224 w 5868000"/>
              <a:gd name="connsiteY3" fmla="*/ 1156711 h 3022037"/>
              <a:gd name="connsiteX4" fmla="*/ 982110 w 5868000"/>
              <a:gd name="connsiteY4" fmla="*/ 890857 h 3022037"/>
              <a:gd name="connsiteX5" fmla="*/ 0 w 5868000"/>
              <a:gd name="connsiteY5" fmla="*/ 0 h 3022037"/>
              <a:gd name="connsiteX6" fmla="*/ 5868000 w 5868000"/>
              <a:gd name="connsiteY6" fmla="*/ 0 h 3022037"/>
              <a:gd name="connsiteX7" fmla="*/ 5868000 w 5868000"/>
              <a:gd name="connsiteY7" fmla="*/ 3022037 h 3022037"/>
              <a:gd name="connsiteX8" fmla="*/ 0 w 5868000"/>
              <a:gd name="connsiteY8" fmla="*/ 3022037 h 3022037"/>
              <a:gd name="connsiteX9" fmla="*/ 0 w 5868000"/>
              <a:gd name="connsiteY9" fmla="*/ 0 h 3022037"/>
              <a:gd name="connsiteX0" fmla="*/ 2341929 w 5868000"/>
              <a:gd name="connsiteY0" fmla="*/ 1163896 h 3022037"/>
              <a:gd name="connsiteX1" fmla="*/ 974953 w 5868000"/>
              <a:gd name="connsiteY1" fmla="*/ 1465703 h 3022037"/>
              <a:gd name="connsiteX2" fmla="*/ 4892223 w 5868000"/>
              <a:gd name="connsiteY2" fmla="*/ 1458518 h 3022037"/>
              <a:gd name="connsiteX3" fmla="*/ 4892224 w 5868000"/>
              <a:gd name="connsiteY3" fmla="*/ 1156711 h 3022037"/>
              <a:gd name="connsiteX4" fmla="*/ 2341929 w 5868000"/>
              <a:gd name="connsiteY4" fmla="*/ 1163896 h 3022037"/>
              <a:gd name="connsiteX5" fmla="*/ 0 w 5868000"/>
              <a:gd name="connsiteY5" fmla="*/ 0 h 3022037"/>
              <a:gd name="connsiteX6" fmla="*/ 5868000 w 5868000"/>
              <a:gd name="connsiteY6" fmla="*/ 0 h 3022037"/>
              <a:gd name="connsiteX7" fmla="*/ 5868000 w 5868000"/>
              <a:gd name="connsiteY7" fmla="*/ 3022037 h 3022037"/>
              <a:gd name="connsiteX8" fmla="*/ 0 w 5868000"/>
              <a:gd name="connsiteY8" fmla="*/ 3022037 h 3022037"/>
              <a:gd name="connsiteX9" fmla="*/ 0 w 5868000"/>
              <a:gd name="connsiteY9" fmla="*/ 0 h 3022037"/>
              <a:gd name="connsiteX0" fmla="*/ 2341929 w 5868000"/>
              <a:gd name="connsiteY0" fmla="*/ 1163896 h 3022037"/>
              <a:gd name="connsiteX1" fmla="*/ 2341929 w 5868000"/>
              <a:gd name="connsiteY1" fmla="*/ 1480073 h 3022037"/>
              <a:gd name="connsiteX2" fmla="*/ 4892223 w 5868000"/>
              <a:gd name="connsiteY2" fmla="*/ 1458518 h 3022037"/>
              <a:gd name="connsiteX3" fmla="*/ 4892224 w 5868000"/>
              <a:gd name="connsiteY3" fmla="*/ 1156711 h 3022037"/>
              <a:gd name="connsiteX4" fmla="*/ 2341929 w 5868000"/>
              <a:gd name="connsiteY4" fmla="*/ 1163896 h 3022037"/>
              <a:gd name="connsiteX5" fmla="*/ 0 w 5868000"/>
              <a:gd name="connsiteY5" fmla="*/ 0 h 3022037"/>
              <a:gd name="connsiteX6" fmla="*/ 5868000 w 5868000"/>
              <a:gd name="connsiteY6" fmla="*/ 0 h 3022037"/>
              <a:gd name="connsiteX7" fmla="*/ 5868000 w 5868000"/>
              <a:gd name="connsiteY7" fmla="*/ 3022037 h 3022037"/>
              <a:gd name="connsiteX8" fmla="*/ 0 w 5868000"/>
              <a:gd name="connsiteY8" fmla="*/ 3022037 h 3022037"/>
              <a:gd name="connsiteX9" fmla="*/ 0 w 5868000"/>
              <a:gd name="connsiteY9" fmla="*/ 0 h 3022037"/>
              <a:gd name="connsiteX0" fmla="*/ 2341929 w 5868000"/>
              <a:gd name="connsiteY0" fmla="*/ 1163896 h 3022037"/>
              <a:gd name="connsiteX1" fmla="*/ 2341929 w 5868000"/>
              <a:gd name="connsiteY1" fmla="*/ 1451332 h 3022037"/>
              <a:gd name="connsiteX2" fmla="*/ 4892223 w 5868000"/>
              <a:gd name="connsiteY2" fmla="*/ 1458518 h 3022037"/>
              <a:gd name="connsiteX3" fmla="*/ 4892224 w 5868000"/>
              <a:gd name="connsiteY3" fmla="*/ 1156711 h 3022037"/>
              <a:gd name="connsiteX4" fmla="*/ 2341929 w 5868000"/>
              <a:gd name="connsiteY4" fmla="*/ 1163896 h 3022037"/>
              <a:gd name="connsiteX5" fmla="*/ 0 w 5868000"/>
              <a:gd name="connsiteY5" fmla="*/ 0 h 3022037"/>
              <a:gd name="connsiteX6" fmla="*/ 5868000 w 5868000"/>
              <a:gd name="connsiteY6" fmla="*/ 0 h 3022037"/>
              <a:gd name="connsiteX7" fmla="*/ 5868000 w 5868000"/>
              <a:gd name="connsiteY7" fmla="*/ 3022037 h 3022037"/>
              <a:gd name="connsiteX8" fmla="*/ 0 w 5868000"/>
              <a:gd name="connsiteY8" fmla="*/ 3022037 h 3022037"/>
              <a:gd name="connsiteX9" fmla="*/ 0 w 5868000"/>
              <a:gd name="connsiteY9" fmla="*/ 0 h 3022037"/>
              <a:gd name="connsiteX0" fmla="*/ 2341929 w 5868000"/>
              <a:gd name="connsiteY0" fmla="*/ 1163896 h 3022037"/>
              <a:gd name="connsiteX1" fmla="*/ 2341929 w 5868000"/>
              <a:gd name="connsiteY1" fmla="*/ 1465703 h 3022037"/>
              <a:gd name="connsiteX2" fmla="*/ 4892223 w 5868000"/>
              <a:gd name="connsiteY2" fmla="*/ 1458518 h 3022037"/>
              <a:gd name="connsiteX3" fmla="*/ 4892224 w 5868000"/>
              <a:gd name="connsiteY3" fmla="*/ 1156711 h 3022037"/>
              <a:gd name="connsiteX4" fmla="*/ 2341929 w 5868000"/>
              <a:gd name="connsiteY4" fmla="*/ 1163896 h 3022037"/>
              <a:gd name="connsiteX5" fmla="*/ 0 w 5868000"/>
              <a:gd name="connsiteY5" fmla="*/ 0 h 3022037"/>
              <a:gd name="connsiteX6" fmla="*/ 5868000 w 5868000"/>
              <a:gd name="connsiteY6" fmla="*/ 0 h 3022037"/>
              <a:gd name="connsiteX7" fmla="*/ 5868000 w 5868000"/>
              <a:gd name="connsiteY7" fmla="*/ 3022037 h 3022037"/>
              <a:gd name="connsiteX8" fmla="*/ 0 w 5868000"/>
              <a:gd name="connsiteY8" fmla="*/ 3022037 h 3022037"/>
              <a:gd name="connsiteX9" fmla="*/ 0 w 5868000"/>
              <a:gd name="connsiteY9" fmla="*/ 0 h 3022037"/>
              <a:gd name="connsiteX0" fmla="*/ 1017895 w 5868000"/>
              <a:gd name="connsiteY0" fmla="*/ 1659677 h 3022037"/>
              <a:gd name="connsiteX1" fmla="*/ 2341929 w 5868000"/>
              <a:gd name="connsiteY1" fmla="*/ 1465703 h 3022037"/>
              <a:gd name="connsiteX2" fmla="*/ 4892223 w 5868000"/>
              <a:gd name="connsiteY2" fmla="*/ 1458518 h 3022037"/>
              <a:gd name="connsiteX3" fmla="*/ 4892224 w 5868000"/>
              <a:gd name="connsiteY3" fmla="*/ 1156711 h 3022037"/>
              <a:gd name="connsiteX4" fmla="*/ 1017895 w 5868000"/>
              <a:gd name="connsiteY4" fmla="*/ 1659677 h 3022037"/>
              <a:gd name="connsiteX5" fmla="*/ 0 w 5868000"/>
              <a:gd name="connsiteY5" fmla="*/ 0 h 3022037"/>
              <a:gd name="connsiteX6" fmla="*/ 5868000 w 5868000"/>
              <a:gd name="connsiteY6" fmla="*/ 0 h 3022037"/>
              <a:gd name="connsiteX7" fmla="*/ 5868000 w 5868000"/>
              <a:gd name="connsiteY7" fmla="*/ 3022037 h 3022037"/>
              <a:gd name="connsiteX8" fmla="*/ 0 w 5868000"/>
              <a:gd name="connsiteY8" fmla="*/ 3022037 h 3022037"/>
              <a:gd name="connsiteX9" fmla="*/ 0 w 5868000"/>
              <a:gd name="connsiteY9" fmla="*/ 0 h 3022037"/>
              <a:gd name="connsiteX0" fmla="*/ 1017895 w 5868000"/>
              <a:gd name="connsiteY0" fmla="*/ 1659677 h 3022037"/>
              <a:gd name="connsiteX1" fmla="*/ 1025052 w 5868000"/>
              <a:gd name="connsiteY1" fmla="*/ 2514747 h 3022037"/>
              <a:gd name="connsiteX2" fmla="*/ 4892223 w 5868000"/>
              <a:gd name="connsiteY2" fmla="*/ 1458518 h 3022037"/>
              <a:gd name="connsiteX3" fmla="*/ 4892224 w 5868000"/>
              <a:gd name="connsiteY3" fmla="*/ 1156711 h 3022037"/>
              <a:gd name="connsiteX4" fmla="*/ 1017895 w 5868000"/>
              <a:gd name="connsiteY4" fmla="*/ 1659677 h 3022037"/>
              <a:gd name="connsiteX5" fmla="*/ 0 w 5868000"/>
              <a:gd name="connsiteY5" fmla="*/ 0 h 3022037"/>
              <a:gd name="connsiteX6" fmla="*/ 5868000 w 5868000"/>
              <a:gd name="connsiteY6" fmla="*/ 0 h 3022037"/>
              <a:gd name="connsiteX7" fmla="*/ 5868000 w 5868000"/>
              <a:gd name="connsiteY7" fmla="*/ 3022037 h 3022037"/>
              <a:gd name="connsiteX8" fmla="*/ 0 w 5868000"/>
              <a:gd name="connsiteY8" fmla="*/ 3022037 h 3022037"/>
              <a:gd name="connsiteX9" fmla="*/ 0 w 5868000"/>
              <a:gd name="connsiteY9" fmla="*/ 0 h 3022037"/>
              <a:gd name="connsiteX0" fmla="*/ 1017895 w 5868000"/>
              <a:gd name="connsiteY0" fmla="*/ 1659677 h 3022037"/>
              <a:gd name="connsiteX1" fmla="*/ 1025052 w 5868000"/>
              <a:gd name="connsiteY1" fmla="*/ 2514747 h 3022037"/>
              <a:gd name="connsiteX2" fmla="*/ 4892223 w 5868000"/>
              <a:gd name="connsiteY2" fmla="*/ 1458518 h 3022037"/>
              <a:gd name="connsiteX3" fmla="*/ 2115330 w 5868000"/>
              <a:gd name="connsiteY3" fmla="*/ 1630937 h 3022037"/>
              <a:gd name="connsiteX4" fmla="*/ 1017895 w 5868000"/>
              <a:gd name="connsiteY4" fmla="*/ 1659677 h 3022037"/>
              <a:gd name="connsiteX5" fmla="*/ 0 w 5868000"/>
              <a:gd name="connsiteY5" fmla="*/ 0 h 3022037"/>
              <a:gd name="connsiteX6" fmla="*/ 5868000 w 5868000"/>
              <a:gd name="connsiteY6" fmla="*/ 0 h 3022037"/>
              <a:gd name="connsiteX7" fmla="*/ 5868000 w 5868000"/>
              <a:gd name="connsiteY7" fmla="*/ 3022037 h 3022037"/>
              <a:gd name="connsiteX8" fmla="*/ 0 w 5868000"/>
              <a:gd name="connsiteY8" fmla="*/ 3022037 h 3022037"/>
              <a:gd name="connsiteX9" fmla="*/ 0 w 5868000"/>
              <a:gd name="connsiteY9" fmla="*/ 0 h 3022037"/>
              <a:gd name="connsiteX0" fmla="*/ 1017895 w 5868000"/>
              <a:gd name="connsiteY0" fmla="*/ 1659677 h 3022037"/>
              <a:gd name="connsiteX1" fmla="*/ 1025052 w 5868000"/>
              <a:gd name="connsiteY1" fmla="*/ 2514747 h 3022037"/>
              <a:gd name="connsiteX2" fmla="*/ 2101016 w 5868000"/>
              <a:gd name="connsiteY2" fmla="*/ 2514748 h 3022037"/>
              <a:gd name="connsiteX3" fmla="*/ 2115330 w 5868000"/>
              <a:gd name="connsiteY3" fmla="*/ 1630937 h 3022037"/>
              <a:gd name="connsiteX4" fmla="*/ 1017895 w 5868000"/>
              <a:gd name="connsiteY4" fmla="*/ 1659677 h 3022037"/>
              <a:gd name="connsiteX5" fmla="*/ 0 w 5868000"/>
              <a:gd name="connsiteY5" fmla="*/ 0 h 3022037"/>
              <a:gd name="connsiteX6" fmla="*/ 5868000 w 5868000"/>
              <a:gd name="connsiteY6" fmla="*/ 0 h 3022037"/>
              <a:gd name="connsiteX7" fmla="*/ 5868000 w 5868000"/>
              <a:gd name="connsiteY7" fmla="*/ 3022037 h 3022037"/>
              <a:gd name="connsiteX8" fmla="*/ 0 w 5868000"/>
              <a:gd name="connsiteY8" fmla="*/ 3022037 h 3022037"/>
              <a:gd name="connsiteX9" fmla="*/ 0 w 5868000"/>
              <a:gd name="connsiteY9" fmla="*/ 0 h 3022037"/>
              <a:gd name="connsiteX0" fmla="*/ 1017895 w 5868000"/>
              <a:gd name="connsiteY0" fmla="*/ 1659677 h 3022037"/>
              <a:gd name="connsiteX1" fmla="*/ 1025052 w 5868000"/>
              <a:gd name="connsiteY1" fmla="*/ 2514747 h 3022037"/>
              <a:gd name="connsiteX2" fmla="*/ 2101016 w 5868000"/>
              <a:gd name="connsiteY2" fmla="*/ 2514748 h 3022037"/>
              <a:gd name="connsiteX3" fmla="*/ 2101016 w 5868000"/>
              <a:gd name="connsiteY3" fmla="*/ 1659678 h 3022037"/>
              <a:gd name="connsiteX4" fmla="*/ 1017895 w 5868000"/>
              <a:gd name="connsiteY4" fmla="*/ 1659677 h 3022037"/>
              <a:gd name="connsiteX5" fmla="*/ 0 w 5868000"/>
              <a:gd name="connsiteY5" fmla="*/ 0 h 3022037"/>
              <a:gd name="connsiteX6" fmla="*/ 5868000 w 5868000"/>
              <a:gd name="connsiteY6" fmla="*/ 0 h 3022037"/>
              <a:gd name="connsiteX7" fmla="*/ 5868000 w 5868000"/>
              <a:gd name="connsiteY7" fmla="*/ 3022037 h 3022037"/>
              <a:gd name="connsiteX8" fmla="*/ 0 w 5868000"/>
              <a:gd name="connsiteY8" fmla="*/ 3022037 h 3022037"/>
              <a:gd name="connsiteX9" fmla="*/ 0 w 5868000"/>
              <a:gd name="connsiteY9" fmla="*/ 0 h 3022037"/>
              <a:gd name="connsiteX0" fmla="*/ 1017895 w 5868000"/>
              <a:gd name="connsiteY0" fmla="*/ 1659677 h 3022037"/>
              <a:gd name="connsiteX1" fmla="*/ 1025052 w 5868000"/>
              <a:gd name="connsiteY1" fmla="*/ 2514747 h 3022037"/>
              <a:gd name="connsiteX2" fmla="*/ 2101016 w 5868000"/>
              <a:gd name="connsiteY2" fmla="*/ 2514748 h 3022037"/>
              <a:gd name="connsiteX3" fmla="*/ 4853686 w 5868000"/>
              <a:gd name="connsiteY3" fmla="*/ 1644939 h 3022037"/>
              <a:gd name="connsiteX4" fmla="*/ 1017895 w 5868000"/>
              <a:gd name="connsiteY4" fmla="*/ 1659677 h 3022037"/>
              <a:gd name="connsiteX5" fmla="*/ 0 w 5868000"/>
              <a:gd name="connsiteY5" fmla="*/ 0 h 3022037"/>
              <a:gd name="connsiteX6" fmla="*/ 5868000 w 5868000"/>
              <a:gd name="connsiteY6" fmla="*/ 0 h 3022037"/>
              <a:gd name="connsiteX7" fmla="*/ 5868000 w 5868000"/>
              <a:gd name="connsiteY7" fmla="*/ 3022037 h 3022037"/>
              <a:gd name="connsiteX8" fmla="*/ 0 w 5868000"/>
              <a:gd name="connsiteY8" fmla="*/ 3022037 h 3022037"/>
              <a:gd name="connsiteX9" fmla="*/ 0 w 5868000"/>
              <a:gd name="connsiteY9" fmla="*/ 0 h 3022037"/>
              <a:gd name="connsiteX0" fmla="*/ 1017895 w 5868000"/>
              <a:gd name="connsiteY0" fmla="*/ 1659677 h 3022037"/>
              <a:gd name="connsiteX1" fmla="*/ 1025052 w 5868000"/>
              <a:gd name="connsiteY1" fmla="*/ 2514747 h 3022037"/>
              <a:gd name="connsiteX2" fmla="*/ 4875707 w 5868000"/>
              <a:gd name="connsiteY2" fmla="*/ 1969407 h 3022037"/>
              <a:gd name="connsiteX3" fmla="*/ 4853686 w 5868000"/>
              <a:gd name="connsiteY3" fmla="*/ 1644939 h 3022037"/>
              <a:gd name="connsiteX4" fmla="*/ 1017895 w 5868000"/>
              <a:gd name="connsiteY4" fmla="*/ 1659677 h 3022037"/>
              <a:gd name="connsiteX5" fmla="*/ 0 w 5868000"/>
              <a:gd name="connsiteY5" fmla="*/ 0 h 3022037"/>
              <a:gd name="connsiteX6" fmla="*/ 5868000 w 5868000"/>
              <a:gd name="connsiteY6" fmla="*/ 0 h 3022037"/>
              <a:gd name="connsiteX7" fmla="*/ 5868000 w 5868000"/>
              <a:gd name="connsiteY7" fmla="*/ 3022037 h 3022037"/>
              <a:gd name="connsiteX8" fmla="*/ 0 w 5868000"/>
              <a:gd name="connsiteY8" fmla="*/ 3022037 h 3022037"/>
              <a:gd name="connsiteX9" fmla="*/ 0 w 5868000"/>
              <a:gd name="connsiteY9" fmla="*/ 0 h 3022037"/>
              <a:gd name="connsiteX0" fmla="*/ 1017895 w 5868000"/>
              <a:gd name="connsiteY0" fmla="*/ 1659677 h 3022037"/>
              <a:gd name="connsiteX1" fmla="*/ 1025052 w 5868000"/>
              <a:gd name="connsiteY1" fmla="*/ 2514747 h 3022037"/>
              <a:gd name="connsiteX2" fmla="*/ 4875707 w 5868000"/>
              <a:gd name="connsiteY2" fmla="*/ 1969407 h 3022037"/>
              <a:gd name="connsiteX3" fmla="*/ 4868367 w 5868000"/>
              <a:gd name="connsiteY3" fmla="*/ 1644939 h 3022037"/>
              <a:gd name="connsiteX4" fmla="*/ 1017895 w 5868000"/>
              <a:gd name="connsiteY4" fmla="*/ 1659677 h 3022037"/>
              <a:gd name="connsiteX5" fmla="*/ 0 w 5868000"/>
              <a:gd name="connsiteY5" fmla="*/ 0 h 3022037"/>
              <a:gd name="connsiteX6" fmla="*/ 5868000 w 5868000"/>
              <a:gd name="connsiteY6" fmla="*/ 0 h 3022037"/>
              <a:gd name="connsiteX7" fmla="*/ 5868000 w 5868000"/>
              <a:gd name="connsiteY7" fmla="*/ 3022037 h 3022037"/>
              <a:gd name="connsiteX8" fmla="*/ 0 w 5868000"/>
              <a:gd name="connsiteY8" fmla="*/ 3022037 h 3022037"/>
              <a:gd name="connsiteX9" fmla="*/ 0 w 5868000"/>
              <a:gd name="connsiteY9" fmla="*/ 0 h 3022037"/>
              <a:gd name="connsiteX0" fmla="*/ 1017895 w 5868000"/>
              <a:gd name="connsiteY0" fmla="*/ 1659677 h 3022037"/>
              <a:gd name="connsiteX1" fmla="*/ 1025052 w 5868000"/>
              <a:gd name="connsiteY1" fmla="*/ 2514747 h 3022037"/>
              <a:gd name="connsiteX2" fmla="*/ 3498499 w 5868000"/>
              <a:gd name="connsiteY2" fmla="*/ 2172050 h 3022037"/>
              <a:gd name="connsiteX3" fmla="*/ 4875707 w 5868000"/>
              <a:gd name="connsiteY3" fmla="*/ 1969407 h 3022037"/>
              <a:gd name="connsiteX4" fmla="*/ 4868367 w 5868000"/>
              <a:gd name="connsiteY4" fmla="*/ 1644939 h 3022037"/>
              <a:gd name="connsiteX5" fmla="*/ 1017895 w 5868000"/>
              <a:gd name="connsiteY5" fmla="*/ 1659677 h 3022037"/>
              <a:gd name="connsiteX6" fmla="*/ 0 w 5868000"/>
              <a:gd name="connsiteY6" fmla="*/ 0 h 3022037"/>
              <a:gd name="connsiteX7" fmla="*/ 5868000 w 5868000"/>
              <a:gd name="connsiteY7" fmla="*/ 0 h 3022037"/>
              <a:gd name="connsiteX8" fmla="*/ 5868000 w 5868000"/>
              <a:gd name="connsiteY8" fmla="*/ 3022037 h 3022037"/>
              <a:gd name="connsiteX9" fmla="*/ 0 w 5868000"/>
              <a:gd name="connsiteY9" fmla="*/ 3022037 h 3022037"/>
              <a:gd name="connsiteX10" fmla="*/ 0 w 5868000"/>
              <a:gd name="connsiteY10" fmla="*/ 0 h 3022037"/>
              <a:gd name="connsiteX0" fmla="*/ 1017895 w 5868000"/>
              <a:gd name="connsiteY0" fmla="*/ 1659677 h 3022037"/>
              <a:gd name="connsiteX1" fmla="*/ 1025052 w 5868000"/>
              <a:gd name="connsiteY1" fmla="*/ 2514747 h 3022037"/>
              <a:gd name="connsiteX2" fmla="*/ 3505840 w 5868000"/>
              <a:gd name="connsiteY2" fmla="*/ 1987813 h 3022037"/>
              <a:gd name="connsiteX3" fmla="*/ 4875707 w 5868000"/>
              <a:gd name="connsiteY3" fmla="*/ 1969407 h 3022037"/>
              <a:gd name="connsiteX4" fmla="*/ 4868367 w 5868000"/>
              <a:gd name="connsiteY4" fmla="*/ 1644939 h 3022037"/>
              <a:gd name="connsiteX5" fmla="*/ 1017895 w 5868000"/>
              <a:gd name="connsiteY5" fmla="*/ 1659677 h 3022037"/>
              <a:gd name="connsiteX6" fmla="*/ 0 w 5868000"/>
              <a:gd name="connsiteY6" fmla="*/ 0 h 3022037"/>
              <a:gd name="connsiteX7" fmla="*/ 5868000 w 5868000"/>
              <a:gd name="connsiteY7" fmla="*/ 0 h 3022037"/>
              <a:gd name="connsiteX8" fmla="*/ 5868000 w 5868000"/>
              <a:gd name="connsiteY8" fmla="*/ 3022037 h 3022037"/>
              <a:gd name="connsiteX9" fmla="*/ 0 w 5868000"/>
              <a:gd name="connsiteY9" fmla="*/ 3022037 h 3022037"/>
              <a:gd name="connsiteX10" fmla="*/ 0 w 5868000"/>
              <a:gd name="connsiteY10" fmla="*/ 0 h 3022037"/>
              <a:gd name="connsiteX0" fmla="*/ 1017895 w 5868000"/>
              <a:gd name="connsiteY0" fmla="*/ 1659677 h 3022037"/>
              <a:gd name="connsiteX1" fmla="*/ 1025052 w 5868000"/>
              <a:gd name="connsiteY1" fmla="*/ 2514747 h 3022037"/>
              <a:gd name="connsiteX2" fmla="*/ 3505840 w 5868000"/>
              <a:gd name="connsiteY2" fmla="*/ 1973074 h 3022037"/>
              <a:gd name="connsiteX3" fmla="*/ 4875707 w 5868000"/>
              <a:gd name="connsiteY3" fmla="*/ 1969407 h 3022037"/>
              <a:gd name="connsiteX4" fmla="*/ 4868367 w 5868000"/>
              <a:gd name="connsiteY4" fmla="*/ 1644939 h 3022037"/>
              <a:gd name="connsiteX5" fmla="*/ 1017895 w 5868000"/>
              <a:gd name="connsiteY5" fmla="*/ 1659677 h 3022037"/>
              <a:gd name="connsiteX6" fmla="*/ 0 w 5868000"/>
              <a:gd name="connsiteY6" fmla="*/ 0 h 3022037"/>
              <a:gd name="connsiteX7" fmla="*/ 5868000 w 5868000"/>
              <a:gd name="connsiteY7" fmla="*/ 0 h 3022037"/>
              <a:gd name="connsiteX8" fmla="*/ 5868000 w 5868000"/>
              <a:gd name="connsiteY8" fmla="*/ 3022037 h 3022037"/>
              <a:gd name="connsiteX9" fmla="*/ 0 w 5868000"/>
              <a:gd name="connsiteY9" fmla="*/ 3022037 h 3022037"/>
              <a:gd name="connsiteX10" fmla="*/ 0 w 5868000"/>
              <a:gd name="connsiteY10" fmla="*/ 0 h 3022037"/>
              <a:gd name="connsiteX0" fmla="*/ 1017895 w 5868000"/>
              <a:gd name="connsiteY0" fmla="*/ 1659677 h 3022037"/>
              <a:gd name="connsiteX1" fmla="*/ 1025052 w 5868000"/>
              <a:gd name="connsiteY1" fmla="*/ 2514747 h 3022037"/>
              <a:gd name="connsiteX2" fmla="*/ 2456154 w 5868000"/>
              <a:gd name="connsiteY2" fmla="*/ 2208897 h 3022037"/>
              <a:gd name="connsiteX3" fmla="*/ 3505840 w 5868000"/>
              <a:gd name="connsiteY3" fmla="*/ 1973074 h 3022037"/>
              <a:gd name="connsiteX4" fmla="*/ 4875707 w 5868000"/>
              <a:gd name="connsiteY4" fmla="*/ 1969407 h 3022037"/>
              <a:gd name="connsiteX5" fmla="*/ 4868367 w 5868000"/>
              <a:gd name="connsiteY5" fmla="*/ 1644939 h 3022037"/>
              <a:gd name="connsiteX6" fmla="*/ 1017895 w 5868000"/>
              <a:gd name="connsiteY6" fmla="*/ 1659677 h 3022037"/>
              <a:gd name="connsiteX7" fmla="*/ 0 w 5868000"/>
              <a:gd name="connsiteY7" fmla="*/ 0 h 3022037"/>
              <a:gd name="connsiteX8" fmla="*/ 5868000 w 5868000"/>
              <a:gd name="connsiteY8" fmla="*/ 0 h 3022037"/>
              <a:gd name="connsiteX9" fmla="*/ 5868000 w 5868000"/>
              <a:gd name="connsiteY9" fmla="*/ 3022037 h 3022037"/>
              <a:gd name="connsiteX10" fmla="*/ 0 w 5868000"/>
              <a:gd name="connsiteY10" fmla="*/ 3022037 h 3022037"/>
              <a:gd name="connsiteX11" fmla="*/ 0 w 5868000"/>
              <a:gd name="connsiteY11" fmla="*/ 0 h 3022037"/>
              <a:gd name="connsiteX0" fmla="*/ 1017895 w 5868000"/>
              <a:gd name="connsiteY0" fmla="*/ 1659677 h 3022037"/>
              <a:gd name="connsiteX1" fmla="*/ 1025052 w 5868000"/>
              <a:gd name="connsiteY1" fmla="*/ 2514747 h 3022037"/>
              <a:gd name="connsiteX2" fmla="*/ 3505839 w 5868000"/>
              <a:gd name="connsiteY2" fmla="*/ 2835303 h 3022037"/>
              <a:gd name="connsiteX3" fmla="*/ 3505840 w 5868000"/>
              <a:gd name="connsiteY3" fmla="*/ 1973074 h 3022037"/>
              <a:gd name="connsiteX4" fmla="*/ 4875707 w 5868000"/>
              <a:gd name="connsiteY4" fmla="*/ 1969407 h 3022037"/>
              <a:gd name="connsiteX5" fmla="*/ 4868367 w 5868000"/>
              <a:gd name="connsiteY5" fmla="*/ 1644939 h 3022037"/>
              <a:gd name="connsiteX6" fmla="*/ 1017895 w 5868000"/>
              <a:gd name="connsiteY6" fmla="*/ 1659677 h 3022037"/>
              <a:gd name="connsiteX7" fmla="*/ 0 w 5868000"/>
              <a:gd name="connsiteY7" fmla="*/ 0 h 3022037"/>
              <a:gd name="connsiteX8" fmla="*/ 5868000 w 5868000"/>
              <a:gd name="connsiteY8" fmla="*/ 0 h 3022037"/>
              <a:gd name="connsiteX9" fmla="*/ 5868000 w 5868000"/>
              <a:gd name="connsiteY9" fmla="*/ 3022037 h 3022037"/>
              <a:gd name="connsiteX10" fmla="*/ 0 w 5868000"/>
              <a:gd name="connsiteY10" fmla="*/ 3022037 h 3022037"/>
              <a:gd name="connsiteX11" fmla="*/ 0 w 5868000"/>
              <a:gd name="connsiteY11" fmla="*/ 0 h 3022037"/>
              <a:gd name="connsiteX0" fmla="*/ 1017895 w 5868000"/>
              <a:gd name="connsiteY0" fmla="*/ 1659677 h 3022037"/>
              <a:gd name="connsiteX1" fmla="*/ 988349 w 5868000"/>
              <a:gd name="connsiteY1" fmla="*/ 2824265 h 3022037"/>
              <a:gd name="connsiteX2" fmla="*/ 3505839 w 5868000"/>
              <a:gd name="connsiteY2" fmla="*/ 2835303 h 3022037"/>
              <a:gd name="connsiteX3" fmla="*/ 3505840 w 5868000"/>
              <a:gd name="connsiteY3" fmla="*/ 1973074 h 3022037"/>
              <a:gd name="connsiteX4" fmla="*/ 4875707 w 5868000"/>
              <a:gd name="connsiteY4" fmla="*/ 1969407 h 3022037"/>
              <a:gd name="connsiteX5" fmla="*/ 4868367 w 5868000"/>
              <a:gd name="connsiteY5" fmla="*/ 1644939 h 3022037"/>
              <a:gd name="connsiteX6" fmla="*/ 1017895 w 5868000"/>
              <a:gd name="connsiteY6" fmla="*/ 1659677 h 3022037"/>
              <a:gd name="connsiteX7" fmla="*/ 0 w 5868000"/>
              <a:gd name="connsiteY7" fmla="*/ 0 h 3022037"/>
              <a:gd name="connsiteX8" fmla="*/ 5868000 w 5868000"/>
              <a:gd name="connsiteY8" fmla="*/ 0 h 3022037"/>
              <a:gd name="connsiteX9" fmla="*/ 5868000 w 5868000"/>
              <a:gd name="connsiteY9" fmla="*/ 3022037 h 3022037"/>
              <a:gd name="connsiteX10" fmla="*/ 0 w 5868000"/>
              <a:gd name="connsiteY10" fmla="*/ 3022037 h 3022037"/>
              <a:gd name="connsiteX11" fmla="*/ 0 w 5868000"/>
              <a:gd name="connsiteY11" fmla="*/ 0 h 3022037"/>
              <a:gd name="connsiteX0" fmla="*/ 1025235 w 5868000"/>
              <a:gd name="connsiteY0" fmla="*/ 2514536 h 3022037"/>
              <a:gd name="connsiteX1" fmla="*/ 988349 w 5868000"/>
              <a:gd name="connsiteY1" fmla="*/ 2824265 h 3022037"/>
              <a:gd name="connsiteX2" fmla="*/ 3505839 w 5868000"/>
              <a:gd name="connsiteY2" fmla="*/ 2835303 h 3022037"/>
              <a:gd name="connsiteX3" fmla="*/ 3505840 w 5868000"/>
              <a:gd name="connsiteY3" fmla="*/ 1973074 h 3022037"/>
              <a:gd name="connsiteX4" fmla="*/ 4875707 w 5868000"/>
              <a:gd name="connsiteY4" fmla="*/ 1969407 h 3022037"/>
              <a:gd name="connsiteX5" fmla="*/ 4868367 w 5868000"/>
              <a:gd name="connsiteY5" fmla="*/ 1644939 h 3022037"/>
              <a:gd name="connsiteX6" fmla="*/ 1025235 w 5868000"/>
              <a:gd name="connsiteY6" fmla="*/ 2514536 h 3022037"/>
              <a:gd name="connsiteX7" fmla="*/ 0 w 5868000"/>
              <a:gd name="connsiteY7" fmla="*/ 0 h 3022037"/>
              <a:gd name="connsiteX8" fmla="*/ 5868000 w 5868000"/>
              <a:gd name="connsiteY8" fmla="*/ 0 h 3022037"/>
              <a:gd name="connsiteX9" fmla="*/ 5868000 w 5868000"/>
              <a:gd name="connsiteY9" fmla="*/ 3022037 h 3022037"/>
              <a:gd name="connsiteX10" fmla="*/ 0 w 5868000"/>
              <a:gd name="connsiteY10" fmla="*/ 3022037 h 3022037"/>
              <a:gd name="connsiteX11" fmla="*/ 0 w 5868000"/>
              <a:gd name="connsiteY11" fmla="*/ 0 h 3022037"/>
              <a:gd name="connsiteX0" fmla="*/ 1025235 w 5868000"/>
              <a:gd name="connsiteY0" fmla="*/ 2514536 h 3022037"/>
              <a:gd name="connsiteX1" fmla="*/ 988349 w 5868000"/>
              <a:gd name="connsiteY1" fmla="*/ 2824265 h 3022037"/>
              <a:gd name="connsiteX2" fmla="*/ 3505839 w 5868000"/>
              <a:gd name="connsiteY2" fmla="*/ 2835303 h 3022037"/>
              <a:gd name="connsiteX3" fmla="*/ 3505840 w 5868000"/>
              <a:gd name="connsiteY3" fmla="*/ 1973074 h 3022037"/>
              <a:gd name="connsiteX4" fmla="*/ 4875707 w 5868000"/>
              <a:gd name="connsiteY4" fmla="*/ 1969407 h 3022037"/>
              <a:gd name="connsiteX5" fmla="*/ 4868367 w 5868000"/>
              <a:gd name="connsiteY5" fmla="*/ 1644939 h 3022037"/>
              <a:gd name="connsiteX6" fmla="*/ 3300306 w 5868000"/>
              <a:gd name="connsiteY6" fmla="*/ 1980444 h 3022037"/>
              <a:gd name="connsiteX7" fmla="*/ 1025235 w 5868000"/>
              <a:gd name="connsiteY7" fmla="*/ 2514536 h 3022037"/>
              <a:gd name="connsiteX8" fmla="*/ 0 w 5868000"/>
              <a:gd name="connsiteY8" fmla="*/ 0 h 3022037"/>
              <a:gd name="connsiteX9" fmla="*/ 5868000 w 5868000"/>
              <a:gd name="connsiteY9" fmla="*/ 0 h 3022037"/>
              <a:gd name="connsiteX10" fmla="*/ 5868000 w 5868000"/>
              <a:gd name="connsiteY10" fmla="*/ 3022037 h 3022037"/>
              <a:gd name="connsiteX11" fmla="*/ 0 w 5868000"/>
              <a:gd name="connsiteY11" fmla="*/ 3022037 h 3022037"/>
              <a:gd name="connsiteX12" fmla="*/ 0 w 5868000"/>
              <a:gd name="connsiteY12" fmla="*/ 0 h 3022037"/>
              <a:gd name="connsiteX0" fmla="*/ 1025235 w 5868000"/>
              <a:gd name="connsiteY0" fmla="*/ 2514536 h 3022037"/>
              <a:gd name="connsiteX1" fmla="*/ 988349 w 5868000"/>
              <a:gd name="connsiteY1" fmla="*/ 2824265 h 3022037"/>
              <a:gd name="connsiteX2" fmla="*/ 3505839 w 5868000"/>
              <a:gd name="connsiteY2" fmla="*/ 2835303 h 3022037"/>
              <a:gd name="connsiteX3" fmla="*/ 3505840 w 5868000"/>
              <a:gd name="connsiteY3" fmla="*/ 1973074 h 3022037"/>
              <a:gd name="connsiteX4" fmla="*/ 4875707 w 5868000"/>
              <a:gd name="connsiteY4" fmla="*/ 1969407 h 3022037"/>
              <a:gd name="connsiteX5" fmla="*/ 4868367 w 5868000"/>
              <a:gd name="connsiteY5" fmla="*/ 1644939 h 3022037"/>
              <a:gd name="connsiteX6" fmla="*/ 2360728 w 5868000"/>
              <a:gd name="connsiteY6" fmla="*/ 1648818 h 3022037"/>
              <a:gd name="connsiteX7" fmla="*/ 1025235 w 5868000"/>
              <a:gd name="connsiteY7" fmla="*/ 2514536 h 3022037"/>
              <a:gd name="connsiteX8" fmla="*/ 0 w 5868000"/>
              <a:gd name="connsiteY8" fmla="*/ 0 h 3022037"/>
              <a:gd name="connsiteX9" fmla="*/ 5868000 w 5868000"/>
              <a:gd name="connsiteY9" fmla="*/ 0 h 3022037"/>
              <a:gd name="connsiteX10" fmla="*/ 5868000 w 5868000"/>
              <a:gd name="connsiteY10" fmla="*/ 3022037 h 3022037"/>
              <a:gd name="connsiteX11" fmla="*/ 0 w 5868000"/>
              <a:gd name="connsiteY11" fmla="*/ 3022037 h 3022037"/>
              <a:gd name="connsiteX12" fmla="*/ 0 w 5868000"/>
              <a:gd name="connsiteY12" fmla="*/ 0 h 3022037"/>
              <a:gd name="connsiteX0" fmla="*/ 1025235 w 5868000"/>
              <a:gd name="connsiteY0" fmla="*/ 2514536 h 3022037"/>
              <a:gd name="connsiteX1" fmla="*/ 988349 w 5868000"/>
              <a:gd name="connsiteY1" fmla="*/ 2824265 h 3022037"/>
              <a:gd name="connsiteX2" fmla="*/ 3505839 w 5868000"/>
              <a:gd name="connsiteY2" fmla="*/ 2835303 h 3022037"/>
              <a:gd name="connsiteX3" fmla="*/ 3505840 w 5868000"/>
              <a:gd name="connsiteY3" fmla="*/ 1973074 h 3022037"/>
              <a:gd name="connsiteX4" fmla="*/ 4875707 w 5868000"/>
              <a:gd name="connsiteY4" fmla="*/ 1969407 h 3022037"/>
              <a:gd name="connsiteX5" fmla="*/ 4868367 w 5868000"/>
              <a:gd name="connsiteY5" fmla="*/ 1644939 h 3022037"/>
              <a:gd name="connsiteX6" fmla="*/ 2360728 w 5868000"/>
              <a:gd name="connsiteY6" fmla="*/ 1648818 h 3022037"/>
              <a:gd name="connsiteX7" fmla="*/ 1979025 w 5868000"/>
              <a:gd name="connsiteY7" fmla="*/ 1899379 h 3022037"/>
              <a:gd name="connsiteX8" fmla="*/ 1025235 w 5868000"/>
              <a:gd name="connsiteY8" fmla="*/ 2514536 h 3022037"/>
              <a:gd name="connsiteX9" fmla="*/ 0 w 5868000"/>
              <a:gd name="connsiteY9" fmla="*/ 0 h 3022037"/>
              <a:gd name="connsiteX10" fmla="*/ 5868000 w 5868000"/>
              <a:gd name="connsiteY10" fmla="*/ 0 h 3022037"/>
              <a:gd name="connsiteX11" fmla="*/ 5868000 w 5868000"/>
              <a:gd name="connsiteY11" fmla="*/ 3022037 h 3022037"/>
              <a:gd name="connsiteX12" fmla="*/ 0 w 5868000"/>
              <a:gd name="connsiteY12" fmla="*/ 3022037 h 3022037"/>
              <a:gd name="connsiteX13" fmla="*/ 0 w 5868000"/>
              <a:gd name="connsiteY13" fmla="*/ 0 h 3022037"/>
              <a:gd name="connsiteX0" fmla="*/ 1025235 w 5868000"/>
              <a:gd name="connsiteY0" fmla="*/ 2514536 h 3022037"/>
              <a:gd name="connsiteX1" fmla="*/ 988349 w 5868000"/>
              <a:gd name="connsiteY1" fmla="*/ 2824265 h 3022037"/>
              <a:gd name="connsiteX2" fmla="*/ 3505839 w 5868000"/>
              <a:gd name="connsiteY2" fmla="*/ 2835303 h 3022037"/>
              <a:gd name="connsiteX3" fmla="*/ 3505840 w 5868000"/>
              <a:gd name="connsiteY3" fmla="*/ 1973074 h 3022037"/>
              <a:gd name="connsiteX4" fmla="*/ 4875707 w 5868000"/>
              <a:gd name="connsiteY4" fmla="*/ 1969407 h 3022037"/>
              <a:gd name="connsiteX5" fmla="*/ 4868367 w 5868000"/>
              <a:gd name="connsiteY5" fmla="*/ 1644939 h 3022037"/>
              <a:gd name="connsiteX6" fmla="*/ 2360728 w 5868000"/>
              <a:gd name="connsiteY6" fmla="*/ 1648818 h 3022037"/>
              <a:gd name="connsiteX7" fmla="*/ 2338707 w 5868000"/>
              <a:gd name="connsiteY7" fmla="*/ 2503676 h 3022037"/>
              <a:gd name="connsiteX8" fmla="*/ 1025235 w 5868000"/>
              <a:gd name="connsiteY8" fmla="*/ 2514536 h 3022037"/>
              <a:gd name="connsiteX9" fmla="*/ 0 w 5868000"/>
              <a:gd name="connsiteY9" fmla="*/ 0 h 3022037"/>
              <a:gd name="connsiteX10" fmla="*/ 5868000 w 5868000"/>
              <a:gd name="connsiteY10" fmla="*/ 0 h 3022037"/>
              <a:gd name="connsiteX11" fmla="*/ 5868000 w 5868000"/>
              <a:gd name="connsiteY11" fmla="*/ 3022037 h 3022037"/>
              <a:gd name="connsiteX12" fmla="*/ 0 w 5868000"/>
              <a:gd name="connsiteY12" fmla="*/ 3022037 h 3022037"/>
              <a:gd name="connsiteX13" fmla="*/ 0 w 5868000"/>
              <a:gd name="connsiteY13" fmla="*/ 0 h 3022037"/>
              <a:gd name="connsiteX0" fmla="*/ 1025235 w 5868000"/>
              <a:gd name="connsiteY0" fmla="*/ 2514536 h 3022037"/>
              <a:gd name="connsiteX1" fmla="*/ 988349 w 5868000"/>
              <a:gd name="connsiteY1" fmla="*/ 2824265 h 3022037"/>
              <a:gd name="connsiteX2" fmla="*/ 3505839 w 5868000"/>
              <a:gd name="connsiteY2" fmla="*/ 2835303 h 3022037"/>
              <a:gd name="connsiteX3" fmla="*/ 3505840 w 5868000"/>
              <a:gd name="connsiteY3" fmla="*/ 1973074 h 3022037"/>
              <a:gd name="connsiteX4" fmla="*/ 4875707 w 5868000"/>
              <a:gd name="connsiteY4" fmla="*/ 1969407 h 3022037"/>
              <a:gd name="connsiteX5" fmla="*/ 4868367 w 5868000"/>
              <a:gd name="connsiteY5" fmla="*/ 1644939 h 3022037"/>
              <a:gd name="connsiteX6" fmla="*/ 2360728 w 5868000"/>
              <a:gd name="connsiteY6" fmla="*/ 1648818 h 3022037"/>
              <a:gd name="connsiteX7" fmla="*/ 2360728 w 5868000"/>
              <a:gd name="connsiteY7" fmla="*/ 2503676 h 3022037"/>
              <a:gd name="connsiteX8" fmla="*/ 1025235 w 5868000"/>
              <a:gd name="connsiteY8" fmla="*/ 2514536 h 3022037"/>
              <a:gd name="connsiteX9" fmla="*/ 0 w 5868000"/>
              <a:gd name="connsiteY9" fmla="*/ 0 h 3022037"/>
              <a:gd name="connsiteX10" fmla="*/ 5868000 w 5868000"/>
              <a:gd name="connsiteY10" fmla="*/ 0 h 3022037"/>
              <a:gd name="connsiteX11" fmla="*/ 5868000 w 5868000"/>
              <a:gd name="connsiteY11" fmla="*/ 3022037 h 3022037"/>
              <a:gd name="connsiteX12" fmla="*/ 0 w 5868000"/>
              <a:gd name="connsiteY12" fmla="*/ 3022037 h 3022037"/>
              <a:gd name="connsiteX13" fmla="*/ 0 w 5868000"/>
              <a:gd name="connsiteY13" fmla="*/ 0 h 3022037"/>
              <a:gd name="connsiteX0" fmla="*/ 1025235 w 5868000"/>
              <a:gd name="connsiteY0" fmla="*/ 2514536 h 3022037"/>
              <a:gd name="connsiteX1" fmla="*/ 988349 w 5868000"/>
              <a:gd name="connsiteY1" fmla="*/ 2824265 h 3022037"/>
              <a:gd name="connsiteX2" fmla="*/ 3505839 w 5868000"/>
              <a:gd name="connsiteY2" fmla="*/ 2835303 h 3022037"/>
              <a:gd name="connsiteX3" fmla="*/ 3505840 w 5868000"/>
              <a:gd name="connsiteY3" fmla="*/ 1973074 h 3022037"/>
              <a:gd name="connsiteX4" fmla="*/ 4875707 w 5868000"/>
              <a:gd name="connsiteY4" fmla="*/ 1969407 h 3022037"/>
              <a:gd name="connsiteX5" fmla="*/ 5519418 w 5868000"/>
              <a:gd name="connsiteY5" fmla="*/ 1589311 h 3022037"/>
              <a:gd name="connsiteX6" fmla="*/ 2360728 w 5868000"/>
              <a:gd name="connsiteY6" fmla="*/ 1648818 h 3022037"/>
              <a:gd name="connsiteX7" fmla="*/ 2360728 w 5868000"/>
              <a:gd name="connsiteY7" fmla="*/ 2503676 h 3022037"/>
              <a:gd name="connsiteX8" fmla="*/ 1025235 w 5868000"/>
              <a:gd name="connsiteY8" fmla="*/ 2514536 h 3022037"/>
              <a:gd name="connsiteX9" fmla="*/ 0 w 5868000"/>
              <a:gd name="connsiteY9" fmla="*/ 0 h 3022037"/>
              <a:gd name="connsiteX10" fmla="*/ 5868000 w 5868000"/>
              <a:gd name="connsiteY10" fmla="*/ 0 h 3022037"/>
              <a:gd name="connsiteX11" fmla="*/ 5868000 w 5868000"/>
              <a:gd name="connsiteY11" fmla="*/ 3022037 h 3022037"/>
              <a:gd name="connsiteX12" fmla="*/ 0 w 5868000"/>
              <a:gd name="connsiteY12" fmla="*/ 3022037 h 3022037"/>
              <a:gd name="connsiteX13" fmla="*/ 0 w 5868000"/>
              <a:gd name="connsiteY13" fmla="*/ 0 h 3022037"/>
              <a:gd name="connsiteX0" fmla="*/ 1025235 w 5868000"/>
              <a:gd name="connsiteY0" fmla="*/ 2514536 h 3022037"/>
              <a:gd name="connsiteX1" fmla="*/ 988349 w 5868000"/>
              <a:gd name="connsiteY1" fmla="*/ 2824265 h 3022037"/>
              <a:gd name="connsiteX2" fmla="*/ 3505839 w 5868000"/>
              <a:gd name="connsiteY2" fmla="*/ 2835303 h 3022037"/>
              <a:gd name="connsiteX3" fmla="*/ 3505840 w 5868000"/>
              <a:gd name="connsiteY3" fmla="*/ 1973074 h 3022037"/>
              <a:gd name="connsiteX4" fmla="*/ 5512906 w 5868000"/>
              <a:gd name="connsiteY4" fmla="*/ 1997221 h 3022037"/>
              <a:gd name="connsiteX5" fmla="*/ 5519418 w 5868000"/>
              <a:gd name="connsiteY5" fmla="*/ 1589311 h 3022037"/>
              <a:gd name="connsiteX6" fmla="*/ 2360728 w 5868000"/>
              <a:gd name="connsiteY6" fmla="*/ 1648818 h 3022037"/>
              <a:gd name="connsiteX7" fmla="*/ 2360728 w 5868000"/>
              <a:gd name="connsiteY7" fmla="*/ 2503676 h 3022037"/>
              <a:gd name="connsiteX8" fmla="*/ 1025235 w 5868000"/>
              <a:gd name="connsiteY8" fmla="*/ 2514536 h 3022037"/>
              <a:gd name="connsiteX9" fmla="*/ 0 w 5868000"/>
              <a:gd name="connsiteY9" fmla="*/ 0 h 3022037"/>
              <a:gd name="connsiteX10" fmla="*/ 5868000 w 5868000"/>
              <a:gd name="connsiteY10" fmla="*/ 0 h 3022037"/>
              <a:gd name="connsiteX11" fmla="*/ 5868000 w 5868000"/>
              <a:gd name="connsiteY11" fmla="*/ 3022037 h 3022037"/>
              <a:gd name="connsiteX12" fmla="*/ 0 w 5868000"/>
              <a:gd name="connsiteY12" fmla="*/ 3022037 h 3022037"/>
              <a:gd name="connsiteX13" fmla="*/ 0 w 5868000"/>
              <a:gd name="connsiteY13" fmla="*/ 0 h 3022037"/>
              <a:gd name="connsiteX0" fmla="*/ 1025235 w 5868000"/>
              <a:gd name="connsiteY0" fmla="*/ 2514536 h 3022037"/>
              <a:gd name="connsiteX1" fmla="*/ 988349 w 5868000"/>
              <a:gd name="connsiteY1" fmla="*/ 2824265 h 3022037"/>
              <a:gd name="connsiteX2" fmla="*/ 3505839 w 5868000"/>
              <a:gd name="connsiteY2" fmla="*/ 2835303 h 3022037"/>
              <a:gd name="connsiteX3" fmla="*/ 3505840 w 5868000"/>
              <a:gd name="connsiteY3" fmla="*/ 1973074 h 3022037"/>
              <a:gd name="connsiteX4" fmla="*/ 5512906 w 5868000"/>
              <a:gd name="connsiteY4" fmla="*/ 1997221 h 3022037"/>
              <a:gd name="connsiteX5" fmla="*/ 5519418 w 5868000"/>
              <a:gd name="connsiteY5" fmla="*/ 1589311 h 3022037"/>
              <a:gd name="connsiteX6" fmla="*/ 2351494 w 5868000"/>
              <a:gd name="connsiteY6" fmla="*/ 1593190 h 3022037"/>
              <a:gd name="connsiteX7" fmla="*/ 2360728 w 5868000"/>
              <a:gd name="connsiteY7" fmla="*/ 2503676 h 3022037"/>
              <a:gd name="connsiteX8" fmla="*/ 1025235 w 5868000"/>
              <a:gd name="connsiteY8" fmla="*/ 2514536 h 3022037"/>
              <a:gd name="connsiteX9" fmla="*/ 0 w 5868000"/>
              <a:gd name="connsiteY9" fmla="*/ 0 h 3022037"/>
              <a:gd name="connsiteX10" fmla="*/ 5868000 w 5868000"/>
              <a:gd name="connsiteY10" fmla="*/ 0 h 3022037"/>
              <a:gd name="connsiteX11" fmla="*/ 5868000 w 5868000"/>
              <a:gd name="connsiteY11" fmla="*/ 3022037 h 3022037"/>
              <a:gd name="connsiteX12" fmla="*/ 0 w 5868000"/>
              <a:gd name="connsiteY12" fmla="*/ 3022037 h 3022037"/>
              <a:gd name="connsiteX13" fmla="*/ 0 w 5868000"/>
              <a:gd name="connsiteY13" fmla="*/ 0 h 3022037"/>
              <a:gd name="connsiteX0" fmla="*/ 1025235 w 5868000"/>
              <a:gd name="connsiteY0" fmla="*/ 2514536 h 3022037"/>
              <a:gd name="connsiteX1" fmla="*/ 988349 w 5868000"/>
              <a:gd name="connsiteY1" fmla="*/ 2824265 h 3022037"/>
              <a:gd name="connsiteX2" fmla="*/ 3505839 w 5868000"/>
              <a:gd name="connsiteY2" fmla="*/ 2835303 h 3022037"/>
              <a:gd name="connsiteX3" fmla="*/ 3505840 w 5868000"/>
              <a:gd name="connsiteY3" fmla="*/ 1982345 h 3022037"/>
              <a:gd name="connsiteX4" fmla="*/ 5512906 w 5868000"/>
              <a:gd name="connsiteY4" fmla="*/ 1997221 h 3022037"/>
              <a:gd name="connsiteX5" fmla="*/ 5519418 w 5868000"/>
              <a:gd name="connsiteY5" fmla="*/ 1589311 h 3022037"/>
              <a:gd name="connsiteX6" fmla="*/ 2351494 w 5868000"/>
              <a:gd name="connsiteY6" fmla="*/ 1593190 h 3022037"/>
              <a:gd name="connsiteX7" fmla="*/ 2360728 w 5868000"/>
              <a:gd name="connsiteY7" fmla="*/ 2503676 h 3022037"/>
              <a:gd name="connsiteX8" fmla="*/ 1025235 w 5868000"/>
              <a:gd name="connsiteY8" fmla="*/ 2514536 h 3022037"/>
              <a:gd name="connsiteX9" fmla="*/ 0 w 5868000"/>
              <a:gd name="connsiteY9" fmla="*/ 0 h 3022037"/>
              <a:gd name="connsiteX10" fmla="*/ 5868000 w 5868000"/>
              <a:gd name="connsiteY10" fmla="*/ 0 h 3022037"/>
              <a:gd name="connsiteX11" fmla="*/ 5868000 w 5868000"/>
              <a:gd name="connsiteY11" fmla="*/ 3022037 h 3022037"/>
              <a:gd name="connsiteX12" fmla="*/ 0 w 5868000"/>
              <a:gd name="connsiteY12" fmla="*/ 3022037 h 3022037"/>
              <a:gd name="connsiteX13" fmla="*/ 0 w 5868000"/>
              <a:gd name="connsiteY13" fmla="*/ 0 h 3022037"/>
              <a:gd name="connsiteX0" fmla="*/ 1025235 w 5868000"/>
              <a:gd name="connsiteY0" fmla="*/ 2514536 h 3022037"/>
              <a:gd name="connsiteX1" fmla="*/ 988349 w 5868000"/>
              <a:gd name="connsiteY1" fmla="*/ 2824265 h 3022037"/>
              <a:gd name="connsiteX2" fmla="*/ 3505839 w 5868000"/>
              <a:gd name="connsiteY2" fmla="*/ 2835303 h 3022037"/>
              <a:gd name="connsiteX3" fmla="*/ 3515075 w 5868000"/>
              <a:gd name="connsiteY3" fmla="*/ 2000888 h 3022037"/>
              <a:gd name="connsiteX4" fmla="*/ 5512906 w 5868000"/>
              <a:gd name="connsiteY4" fmla="*/ 1997221 h 3022037"/>
              <a:gd name="connsiteX5" fmla="*/ 5519418 w 5868000"/>
              <a:gd name="connsiteY5" fmla="*/ 1589311 h 3022037"/>
              <a:gd name="connsiteX6" fmla="*/ 2351494 w 5868000"/>
              <a:gd name="connsiteY6" fmla="*/ 1593190 h 3022037"/>
              <a:gd name="connsiteX7" fmla="*/ 2360728 w 5868000"/>
              <a:gd name="connsiteY7" fmla="*/ 2503676 h 3022037"/>
              <a:gd name="connsiteX8" fmla="*/ 1025235 w 5868000"/>
              <a:gd name="connsiteY8" fmla="*/ 2514536 h 3022037"/>
              <a:gd name="connsiteX9" fmla="*/ 0 w 5868000"/>
              <a:gd name="connsiteY9" fmla="*/ 0 h 3022037"/>
              <a:gd name="connsiteX10" fmla="*/ 5868000 w 5868000"/>
              <a:gd name="connsiteY10" fmla="*/ 0 h 3022037"/>
              <a:gd name="connsiteX11" fmla="*/ 5868000 w 5868000"/>
              <a:gd name="connsiteY11" fmla="*/ 3022037 h 3022037"/>
              <a:gd name="connsiteX12" fmla="*/ 0 w 5868000"/>
              <a:gd name="connsiteY12" fmla="*/ 3022037 h 3022037"/>
              <a:gd name="connsiteX13" fmla="*/ 0 w 5868000"/>
              <a:gd name="connsiteY13" fmla="*/ 0 h 3022037"/>
              <a:gd name="connsiteX0" fmla="*/ 997970 w 5868000"/>
              <a:gd name="connsiteY0" fmla="*/ 2514536 h 3022037"/>
              <a:gd name="connsiteX1" fmla="*/ 988349 w 5868000"/>
              <a:gd name="connsiteY1" fmla="*/ 2824265 h 3022037"/>
              <a:gd name="connsiteX2" fmla="*/ 3505839 w 5868000"/>
              <a:gd name="connsiteY2" fmla="*/ 2835303 h 3022037"/>
              <a:gd name="connsiteX3" fmla="*/ 3515075 w 5868000"/>
              <a:gd name="connsiteY3" fmla="*/ 2000888 h 3022037"/>
              <a:gd name="connsiteX4" fmla="*/ 5512906 w 5868000"/>
              <a:gd name="connsiteY4" fmla="*/ 1997221 h 3022037"/>
              <a:gd name="connsiteX5" fmla="*/ 5519418 w 5868000"/>
              <a:gd name="connsiteY5" fmla="*/ 1589311 h 3022037"/>
              <a:gd name="connsiteX6" fmla="*/ 2351494 w 5868000"/>
              <a:gd name="connsiteY6" fmla="*/ 1593190 h 3022037"/>
              <a:gd name="connsiteX7" fmla="*/ 2360728 w 5868000"/>
              <a:gd name="connsiteY7" fmla="*/ 2503676 h 3022037"/>
              <a:gd name="connsiteX8" fmla="*/ 997970 w 5868000"/>
              <a:gd name="connsiteY8" fmla="*/ 2514536 h 3022037"/>
              <a:gd name="connsiteX9" fmla="*/ 0 w 5868000"/>
              <a:gd name="connsiteY9" fmla="*/ 0 h 3022037"/>
              <a:gd name="connsiteX10" fmla="*/ 5868000 w 5868000"/>
              <a:gd name="connsiteY10" fmla="*/ 0 h 3022037"/>
              <a:gd name="connsiteX11" fmla="*/ 5868000 w 5868000"/>
              <a:gd name="connsiteY11" fmla="*/ 3022037 h 3022037"/>
              <a:gd name="connsiteX12" fmla="*/ 0 w 5868000"/>
              <a:gd name="connsiteY12" fmla="*/ 3022037 h 3022037"/>
              <a:gd name="connsiteX13" fmla="*/ 0 w 5868000"/>
              <a:gd name="connsiteY13" fmla="*/ 0 h 3022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868000" h="3022037">
                <a:moveTo>
                  <a:pt x="997970" y="2514536"/>
                </a:moveTo>
                <a:cubicBezTo>
                  <a:pt x="995584" y="2706151"/>
                  <a:pt x="990735" y="2632650"/>
                  <a:pt x="988349" y="2824265"/>
                </a:cubicBezTo>
                <a:lnTo>
                  <a:pt x="3505839" y="2835303"/>
                </a:lnTo>
                <a:cubicBezTo>
                  <a:pt x="3505839" y="2547893"/>
                  <a:pt x="3515075" y="2288298"/>
                  <a:pt x="3515075" y="2000888"/>
                </a:cubicBezTo>
                <a:lnTo>
                  <a:pt x="5512906" y="1997221"/>
                </a:lnTo>
                <a:lnTo>
                  <a:pt x="5519418" y="1589311"/>
                </a:lnTo>
                <a:lnTo>
                  <a:pt x="2351494" y="1593190"/>
                </a:lnTo>
                <a:lnTo>
                  <a:pt x="2360728" y="2503676"/>
                </a:lnTo>
                <a:lnTo>
                  <a:pt x="997970" y="2514536"/>
                </a:lnTo>
                <a:close/>
                <a:moveTo>
                  <a:pt x="0" y="0"/>
                </a:moveTo>
                <a:lnTo>
                  <a:pt x="5868000" y="0"/>
                </a:lnTo>
                <a:lnTo>
                  <a:pt x="5868000" y="3022037"/>
                </a:lnTo>
                <a:lnTo>
                  <a:pt x="0" y="3022037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50000"/>
            </a:srgbClr>
          </a:solidFill>
          <a:ln w="12700">
            <a:noFill/>
          </a:ln>
          <a:effectLst/>
          <a:extLst/>
        </p:spPr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altLang="ja-JP" dirty="0"/>
              <a:t>Check the CD results </a:t>
            </a:r>
          </a:p>
          <a:p>
            <a:pPr lvl="1"/>
            <a:r>
              <a:rPr lang="en-US" altLang="ja-JP" dirty="0"/>
              <a:t>We can check the CD execution results from Exastro IT-Automation and ArgoCD.</a:t>
            </a:r>
          </a:p>
        </p:txBody>
      </p:sp>
      <p:sp>
        <p:nvSpPr>
          <p:cNvPr id="6" name="タイトル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b="1" dirty="0" smtClean="0"/>
              <a:t>4.6 CI/CD Workflow No.2 (11/21)</a:t>
            </a:r>
            <a:endParaRPr kumimoji="1" lang="ja-JP" altLang="en-US" dirty="0"/>
          </a:p>
        </p:txBody>
      </p:sp>
      <p:sp>
        <p:nvSpPr>
          <p:cNvPr id="12" name="角丸四角形吹き出し 11"/>
          <p:cNvSpPr/>
          <p:nvPr/>
        </p:nvSpPr>
        <p:spPr bwMode="auto">
          <a:xfrm>
            <a:off x="2873442" y="2864588"/>
            <a:ext cx="3924947" cy="792088"/>
          </a:xfrm>
          <a:prstGeom prst="wedgeRoundRectCallout">
            <a:avLst>
              <a:gd name="adj1" fmla="val 20875"/>
              <a:gd name="adj2" fmla="val 104058"/>
              <a:gd name="adj3" fmla="val 16667"/>
            </a:avLst>
          </a:prstGeom>
          <a:solidFill>
            <a:srgbClr val="FFFFCC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ja-JP" sz="1300" b="1" dirty="0">
                <a:latin typeface="+mn-ea"/>
              </a:rPr>
              <a:t>Click the different results icons to </a:t>
            </a:r>
            <a:r>
              <a:rPr lang="en-US" altLang="ja-JP" sz="1300" b="1" dirty="0" smtClean="0">
                <a:latin typeface="+mn-ea"/>
              </a:rPr>
              <a:t>check</a:t>
            </a:r>
            <a:br>
              <a:rPr lang="en-US" altLang="ja-JP" sz="1300" b="1" dirty="0" smtClean="0">
                <a:latin typeface="+mn-ea"/>
              </a:rPr>
            </a:br>
            <a:r>
              <a:rPr lang="en-US" altLang="ja-JP" sz="1300" b="1" dirty="0" smtClean="0">
                <a:latin typeface="+mn-ea"/>
              </a:rPr>
              <a:t>the </a:t>
            </a:r>
            <a:r>
              <a:rPr lang="en-US" altLang="ja-JP" sz="1300" b="1" dirty="0">
                <a:latin typeface="+mn-ea"/>
              </a:rPr>
              <a:t>CD execution results.</a:t>
            </a:r>
            <a:endParaRPr lang="ja-JP" altLang="en-US" sz="1300" b="1" dirty="0">
              <a:latin typeface="+mn-ea"/>
            </a:endParaRPr>
          </a:p>
        </p:txBody>
      </p:sp>
      <p:sp>
        <p:nvSpPr>
          <p:cNvPr id="14" name="角丸四角形 46"/>
          <p:cNvSpPr/>
          <p:nvPr/>
        </p:nvSpPr>
        <p:spPr bwMode="auto">
          <a:xfrm>
            <a:off x="2489395" y="4105965"/>
            <a:ext cx="7279014" cy="2016162"/>
          </a:xfrm>
          <a:custGeom>
            <a:avLst/>
            <a:gdLst>
              <a:gd name="connsiteX0" fmla="*/ 0 w 5112568"/>
              <a:gd name="connsiteY0" fmla="*/ 109547 h 657271"/>
              <a:gd name="connsiteX1" fmla="*/ 109547 w 5112568"/>
              <a:gd name="connsiteY1" fmla="*/ 0 h 657271"/>
              <a:gd name="connsiteX2" fmla="*/ 5003021 w 5112568"/>
              <a:gd name="connsiteY2" fmla="*/ 0 h 657271"/>
              <a:gd name="connsiteX3" fmla="*/ 5112568 w 5112568"/>
              <a:gd name="connsiteY3" fmla="*/ 109547 h 657271"/>
              <a:gd name="connsiteX4" fmla="*/ 5112568 w 5112568"/>
              <a:gd name="connsiteY4" fmla="*/ 547724 h 657271"/>
              <a:gd name="connsiteX5" fmla="*/ 5003021 w 5112568"/>
              <a:gd name="connsiteY5" fmla="*/ 657271 h 657271"/>
              <a:gd name="connsiteX6" fmla="*/ 109547 w 5112568"/>
              <a:gd name="connsiteY6" fmla="*/ 657271 h 657271"/>
              <a:gd name="connsiteX7" fmla="*/ 0 w 5112568"/>
              <a:gd name="connsiteY7" fmla="*/ 547724 h 657271"/>
              <a:gd name="connsiteX8" fmla="*/ 0 w 5112568"/>
              <a:gd name="connsiteY8" fmla="*/ 109547 h 657271"/>
              <a:gd name="connsiteX0" fmla="*/ 29635 w 5142203"/>
              <a:gd name="connsiteY0" fmla="*/ 109547 h 1449751"/>
              <a:gd name="connsiteX1" fmla="*/ 139182 w 5142203"/>
              <a:gd name="connsiteY1" fmla="*/ 0 h 1449751"/>
              <a:gd name="connsiteX2" fmla="*/ 5032656 w 5142203"/>
              <a:gd name="connsiteY2" fmla="*/ 0 h 1449751"/>
              <a:gd name="connsiteX3" fmla="*/ 5142203 w 5142203"/>
              <a:gd name="connsiteY3" fmla="*/ 109547 h 1449751"/>
              <a:gd name="connsiteX4" fmla="*/ 5142203 w 5142203"/>
              <a:gd name="connsiteY4" fmla="*/ 547724 h 1449751"/>
              <a:gd name="connsiteX5" fmla="*/ 5032656 w 5142203"/>
              <a:gd name="connsiteY5" fmla="*/ 657271 h 1449751"/>
              <a:gd name="connsiteX6" fmla="*/ 25970 w 5142203"/>
              <a:gd name="connsiteY6" fmla="*/ 1449751 h 1449751"/>
              <a:gd name="connsiteX7" fmla="*/ 29635 w 5142203"/>
              <a:gd name="connsiteY7" fmla="*/ 547724 h 1449751"/>
              <a:gd name="connsiteX8" fmla="*/ 29635 w 5142203"/>
              <a:gd name="connsiteY8" fmla="*/ 109547 h 1449751"/>
              <a:gd name="connsiteX0" fmla="*/ 0 w 5112568"/>
              <a:gd name="connsiteY0" fmla="*/ 109547 h 657271"/>
              <a:gd name="connsiteX1" fmla="*/ 109547 w 5112568"/>
              <a:gd name="connsiteY1" fmla="*/ 0 h 657271"/>
              <a:gd name="connsiteX2" fmla="*/ 5003021 w 5112568"/>
              <a:gd name="connsiteY2" fmla="*/ 0 h 657271"/>
              <a:gd name="connsiteX3" fmla="*/ 5112568 w 5112568"/>
              <a:gd name="connsiteY3" fmla="*/ 109547 h 657271"/>
              <a:gd name="connsiteX4" fmla="*/ 5112568 w 5112568"/>
              <a:gd name="connsiteY4" fmla="*/ 547724 h 657271"/>
              <a:gd name="connsiteX5" fmla="*/ 5003021 w 5112568"/>
              <a:gd name="connsiteY5" fmla="*/ 657271 h 657271"/>
              <a:gd name="connsiteX6" fmla="*/ 126963 w 5112568"/>
              <a:gd name="connsiteY6" fmla="*/ 648563 h 657271"/>
              <a:gd name="connsiteX7" fmla="*/ 0 w 5112568"/>
              <a:gd name="connsiteY7" fmla="*/ 547724 h 657271"/>
              <a:gd name="connsiteX8" fmla="*/ 0 w 5112568"/>
              <a:gd name="connsiteY8" fmla="*/ 109547 h 657271"/>
              <a:gd name="connsiteX0" fmla="*/ 0 w 5112568"/>
              <a:gd name="connsiteY0" fmla="*/ 109547 h 657271"/>
              <a:gd name="connsiteX1" fmla="*/ 109547 w 5112568"/>
              <a:gd name="connsiteY1" fmla="*/ 0 h 657271"/>
              <a:gd name="connsiteX2" fmla="*/ 5003021 w 5112568"/>
              <a:gd name="connsiteY2" fmla="*/ 0 h 657271"/>
              <a:gd name="connsiteX3" fmla="*/ 5112568 w 5112568"/>
              <a:gd name="connsiteY3" fmla="*/ 109547 h 657271"/>
              <a:gd name="connsiteX4" fmla="*/ 5112568 w 5112568"/>
              <a:gd name="connsiteY4" fmla="*/ 547724 h 657271"/>
              <a:gd name="connsiteX5" fmla="*/ 5003021 w 5112568"/>
              <a:gd name="connsiteY5" fmla="*/ 657271 h 657271"/>
              <a:gd name="connsiteX6" fmla="*/ 2014926 w 5112568"/>
              <a:gd name="connsiteY6" fmla="*/ 648918 h 657271"/>
              <a:gd name="connsiteX7" fmla="*/ 126963 w 5112568"/>
              <a:gd name="connsiteY7" fmla="*/ 648563 h 657271"/>
              <a:gd name="connsiteX8" fmla="*/ 0 w 5112568"/>
              <a:gd name="connsiteY8" fmla="*/ 547724 h 657271"/>
              <a:gd name="connsiteX9" fmla="*/ 0 w 5112568"/>
              <a:gd name="connsiteY9" fmla="*/ 109547 h 657271"/>
              <a:gd name="connsiteX0" fmla="*/ 0 w 5112568"/>
              <a:gd name="connsiteY0" fmla="*/ 109547 h 657271"/>
              <a:gd name="connsiteX1" fmla="*/ 109547 w 5112568"/>
              <a:gd name="connsiteY1" fmla="*/ 0 h 657271"/>
              <a:gd name="connsiteX2" fmla="*/ 5003021 w 5112568"/>
              <a:gd name="connsiteY2" fmla="*/ 0 h 657271"/>
              <a:gd name="connsiteX3" fmla="*/ 5112568 w 5112568"/>
              <a:gd name="connsiteY3" fmla="*/ 109547 h 657271"/>
              <a:gd name="connsiteX4" fmla="*/ 5112568 w 5112568"/>
              <a:gd name="connsiteY4" fmla="*/ 547724 h 657271"/>
              <a:gd name="connsiteX5" fmla="*/ 5003021 w 5112568"/>
              <a:gd name="connsiteY5" fmla="*/ 657271 h 657271"/>
              <a:gd name="connsiteX6" fmla="*/ 1910423 w 5112568"/>
              <a:gd name="connsiteY6" fmla="*/ 648918 h 657271"/>
              <a:gd name="connsiteX7" fmla="*/ 126963 w 5112568"/>
              <a:gd name="connsiteY7" fmla="*/ 648563 h 657271"/>
              <a:gd name="connsiteX8" fmla="*/ 0 w 5112568"/>
              <a:gd name="connsiteY8" fmla="*/ 547724 h 657271"/>
              <a:gd name="connsiteX9" fmla="*/ 0 w 5112568"/>
              <a:gd name="connsiteY9" fmla="*/ 109547 h 657271"/>
              <a:gd name="connsiteX0" fmla="*/ 0 w 5112568"/>
              <a:gd name="connsiteY0" fmla="*/ 109547 h 657271"/>
              <a:gd name="connsiteX1" fmla="*/ 109547 w 5112568"/>
              <a:gd name="connsiteY1" fmla="*/ 0 h 657271"/>
              <a:gd name="connsiteX2" fmla="*/ 5003021 w 5112568"/>
              <a:gd name="connsiteY2" fmla="*/ 0 h 657271"/>
              <a:gd name="connsiteX3" fmla="*/ 5112568 w 5112568"/>
              <a:gd name="connsiteY3" fmla="*/ 109547 h 657271"/>
              <a:gd name="connsiteX4" fmla="*/ 5112568 w 5112568"/>
              <a:gd name="connsiteY4" fmla="*/ 547724 h 657271"/>
              <a:gd name="connsiteX5" fmla="*/ 5003021 w 5112568"/>
              <a:gd name="connsiteY5" fmla="*/ 657271 h 657271"/>
              <a:gd name="connsiteX6" fmla="*/ 1910423 w 5112568"/>
              <a:gd name="connsiteY6" fmla="*/ 648918 h 657271"/>
              <a:gd name="connsiteX7" fmla="*/ 126963 w 5112568"/>
              <a:gd name="connsiteY7" fmla="*/ 648563 h 657271"/>
              <a:gd name="connsiteX8" fmla="*/ 0 w 5112568"/>
              <a:gd name="connsiteY8" fmla="*/ 547724 h 657271"/>
              <a:gd name="connsiteX9" fmla="*/ 0 w 5112568"/>
              <a:gd name="connsiteY9" fmla="*/ 109547 h 657271"/>
              <a:gd name="connsiteX0" fmla="*/ 0 w 5112568"/>
              <a:gd name="connsiteY0" fmla="*/ 109547 h 1240982"/>
              <a:gd name="connsiteX1" fmla="*/ 109547 w 5112568"/>
              <a:gd name="connsiteY1" fmla="*/ 0 h 1240982"/>
              <a:gd name="connsiteX2" fmla="*/ 5003021 w 5112568"/>
              <a:gd name="connsiteY2" fmla="*/ 0 h 1240982"/>
              <a:gd name="connsiteX3" fmla="*/ 5112568 w 5112568"/>
              <a:gd name="connsiteY3" fmla="*/ 109547 h 1240982"/>
              <a:gd name="connsiteX4" fmla="*/ 5112568 w 5112568"/>
              <a:gd name="connsiteY4" fmla="*/ 547724 h 1240982"/>
              <a:gd name="connsiteX5" fmla="*/ 5003021 w 5112568"/>
              <a:gd name="connsiteY5" fmla="*/ 657271 h 1240982"/>
              <a:gd name="connsiteX6" fmla="*/ 1910423 w 5112568"/>
              <a:gd name="connsiteY6" fmla="*/ 648918 h 1240982"/>
              <a:gd name="connsiteX7" fmla="*/ 126963 w 5112568"/>
              <a:gd name="connsiteY7" fmla="*/ 648563 h 1240982"/>
              <a:gd name="connsiteX8" fmla="*/ 0 w 5112568"/>
              <a:gd name="connsiteY8" fmla="*/ 547724 h 1240982"/>
              <a:gd name="connsiteX9" fmla="*/ 0 w 5112568"/>
              <a:gd name="connsiteY9" fmla="*/ 109547 h 1240982"/>
              <a:gd name="connsiteX0" fmla="*/ 0 w 5112568"/>
              <a:gd name="connsiteY0" fmla="*/ 109547 h 1920368"/>
              <a:gd name="connsiteX1" fmla="*/ 109547 w 5112568"/>
              <a:gd name="connsiteY1" fmla="*/ 0 h 1920368"/>
              <a:gd name="connsiteX2" fmla="*/ 5003021 w 5112568"/>
              <a:gd name="connsiteY2" fmla="*/ 0 h 1920368"/>
              <a:gd name="connsiteX3" fmla="*/ 5112568 w 5112568"/>
              <a:gd name="connsiteY3" fmla="*/ 109547 h 1920368"/>
              <a:gd name="connsiteX4" fmla="*/ 5112568 w 5112568"/>
              <a:gd name="connsiteY4" fmla="*/ 547724 h 1920368"/>
              <a:gd name="connsiteX5" fmla="*/ 5003021 w 5112568"/>
              <a:gd name="connsiteY5" fmla="*/ 657271 h 1920368"/>
              <a:gd name="connsiteX6" fmla="*/ 1910423 w 5112568"/>
              <a:gd name="connsiteY6" fmla="*/ 648918 h 1920368"/>
              <a:gd name="connsiteX7" fmla="*/ 1797211 w 5112568"/>
              <a:gd name="connsiteY7" fmla="*/ 1920368 h 1920368"/>
              <a:gd name="connsiteX8" fmla="*/ 126963 w 5112568"/>
              <a:gd name="connsiteY8" fmla="*/ 648563 h 1920368"/>
              <a:gd name="connsiteX9" fmla="*/ 0 w 5112568"/>
              <a:gd name="connsiteY9" fmla="*/ 547724 h 1920368"/>
              <a:gd name="connsiteX10" fmla="*/ 0 w 5112568"/>
              <a:gd name="connsiteY10" fmla="*/ 109547 h 1920368"/>
              <a:gd name="connsiteX0" fmla="*/ 0 w 5112568"/>
              <a:gd name="connsiteY0" fmla="*/ 109547 h 1920368"/>
              <a:gd name="connsiteX1" fmla="*/ 109547 w 5112568"/>
              <a:gd name="connsiteY1" fmla="*/ 0 h 1920368"/>
              <a:gd name="connsiteX2" fmla="*/ 5003021 w 5112568"/>
              <a:gd name="connsiteY2" fmla="*/ 0 h 1920368"/>
              <a:gd name="connsiteX3" fmla="*/ 5112568 w 5112568"/>
              <a:gd name="connsiteY3" fmla="*/ 109547 h 1920368"/>
              <a:gd name="connsiteX4" fmla="*/ 5112568 w 5112568"/>
              <a:gd name="connsiteY4" fmla="*/ 547724 h 1920368"/>
              <a:gd name="connsiteX5" fmla="*/ 5003021 w 5112568"/>
              <a:gd name="connsiteY5" fmla="*/ 657271 h 1920368"/>
              <a:gd name="connsiteX6" fmla="*/ 2014926 w 5112568"/>
              <a:gd name="connsiteY6" fmla="*/ 631501 h 1920368"/>
              <a:gd name="connsiteX7" fmla="*/ 1797211 w 5112568"/>
              <a:gd name="connsiteY7" fmla="*/ 1920368 h 1920368"/>
              <a:gd name="connsiteX8" fmla="*/ 126963 w 5112568"/>
              <a:gd name="connsiteY8" fmla="*/ 648563 h 1920368"/>
              <a:gd name="connsiteX9" fmla="*/ 0 w 5112568"/>
              <a:gd name="connsiteY9" fmla="*/ 547724 h 1920368"/>
              <a:gd name="connsiteX10" fmla="*/ 0 w 5112568"/>
              <a:gd name="connsiteY10" fmla="*/ 109547 h 1920368"/>
              <a:gd name="connsiteX0" fmla="*/ 0 w 5112568"/>
              <a:gd name="connsiteY0" fmla="*/ 109547 h 2007453"/>
              <a:gd name="connsiteX1" fmla="*/ 109547 w 5112568"/>
              <a:gd name="connsiteY1" fmla="*/ 0 h 2007453"/>
              <a:gd name="connsiteX2" fmla="*/ 5003021 w 5112568"/>
              <a:gd name="connsiteY2" fmla="*/ 0 h 2007453"/>
              <a:gd name="connsiteX3" fmla="*/ 5112568 w 5112568"/>
              <a:gd name="connsiteY3" fmla="*/ 109547 h 2007453"/>
              <a:gd name="connsiteX4" fmla="*/ 5112568 w 5112568"/>
              <a:gd name="connsiteY4" fmla="*/ 547724 h 2007453"/>
              <a:gd name="connsiteX5" fmla="*/ 5003021 w 5112568"/>
              <a:gd name="connsiteY5" fmla="*/ 657271 h 2007453"/>
              <a:gd name="connsiteX6" fmla="*/ 2014926 w 5112568"/>
              <a:gd name="connsiteY6" fmla="*/ 631501 h 2007453"/>
              <a:gd name="connsiteX7" fmla="*/ 1849463 w 5112568"/>
              <a:gd name="connsiteY7" fmla="*/ 2007453 h 2007453"/>
              <a:gd name="connsiteX8" fmla="*/ 126963 w 5112568"/>
              <a:gd name="connsiteY8" fmla="*/ 648563 h 2007453"/>
              <a:gd name="connsiteX9" fmla="*/ 0 w 5112568"/>
              <a:gd name="connsiteY9" fmla="*/ 547724 h 2007453"/>
              <a:gd name="connsiteX10" fmla="*/ 0 w 5112568"/>
              <a:gd name="connsiteY10" fmla="*/ 109547 h 2007453"/>
              <a:gd name="connsiteX0" fmla="*/ 0 w 5112568"/>
              <a:gd name="connsiteY0" fmla="*/ 109547 h 2007637"/>
              <a:gd name="connsiteX1" fmla="*/ 109547 w 5112568"/>
              <a:gd name="connsiteY1" fmla="*/ 0 h 2007637"/>
              <a:gd name="connsiteX2" fmla="*/ 5003021 w 5112568"/>
              <a:gd name="connsiteY2" fmla="*/ 0 h 2007637"/>
              <a:gd name="connsiteX3" fmla="*/ 5112568 w 5112568"/>
              <a:gd name="connsiteY3" fmla="*/ 109547 h 2007637"/>
              <a:gd name="connsiteX4" fmla="*/ 5112568 w 5112568"/>
              <a:gd name="connsiteY4" fmla="*/ 547724 h 2007637"/>
              <a:gd name="connsiteX5" fmla="*/ 5003021 w 5112568"/>
              <a:gd name="connsiteY5" fmla="*/ 657271 h 2007637"/>
              <a:gd name="connsiteX6" fmla="*/ 2014926 w 5112568"/>
              <a:gd name="connsiteY6" fmla="*/ 631501 h 2007637"/>
              <a:gd name="connsiteX7" fmla="*/ 1849463 w 5112568"/>
              <a:gd name="connsiteY7" fmla="*/ 762128 h 2007637"/>
              <a:gd name="connsiteX8" fmla="*/ 1849463 w 5112568"/>
              <a:gd name="connsiteY8" fmla="*/ 2007453 h 2007637"/>
              <a:gd name="connsiteX9" fmla="*/ 126963 w 5112568"/>
              <a:gd name="connsiteY9" fmla="*/ 648563 h 2007637"/>
              <a:gd name="connsiteX10" fmla="*/ 0 w 5112568"/>
              <a:gd name="connsiteY10" fmla="*/ 547724 h 2007637"/>
              <a:gd name="connsiteX11" fmla="*/ 0 w 5112568"/>
              <a:gd name="connsiteY11" fmla="*/ 109547 h 2007637"/>
              <a:gd name="connsiteX0" fmla="*/ 0 w 5112568"/>
              <a:gd name="connsiteY0" fmla="*/ 109547 h 2007637"/>
              <a:gd name="connsiteX1" fmla="*/ 109547 w 5112568"/>
              <a:gd name="connsiteY1" fmla="*/ 0 h 2007637"/>
              <a:gd name="connsiteX2" fmla="*/ 5003021 w 5112568"/>
              <a:gd name="connsiteY2" fmla="*/ 0 h 2007637"/>
              <a:gd name="connsiteX3" fmla="*/ 5112568 w 5112568"/>
              <a:gd name="connsiteY3" fmla="*/ 109547 h 2007637"/>
              <a:gd name="connsiteX4" fmla="*/ 5112568 w 5112568"/>
              <a:gd name="connsiteY4" fmla="*/ 547724 h 2007637"/>
              <a:gd name="connsiteX5" fmla="*/ 5003021 w 5112568"/>
              <a:gd name="connsiteY5" fmla="*/ 657271 h 2007637"/>
              <a:gd name="connsiteX6" fmla="*/ 2014926 w 5112568"/>
              <a:gd name="connsiteY6" fmla="*/ 631501 h 2007637"/>
              <a:gd name="connsiteX7" fmla="*/ 1849463 w 5112568"/>
              <a:gd name="connsiteY7" fmla="*/ 762128 h 2007637"/>
              <a:gd name="connsiteX8" fmla="*/ 1849463 w 5112568"/>
              <a:gd name="connsiteY8" fmla="*/ 2007453 h 2007637"/>
              <a:gd name="connsiteX9" fmla="*/ 266300 w 5112568"/>
              <a:gd name="connsiteY9" fmla="*/ 1345249 h 2007637"/>
              <a:gd name="connsiteX10" fmla="*/ 0 w 5112568"/>
              <a:gd name="connsiteY10" fmla="*/ 547724 h 2007637"/>
              <a:gd name="connsiteX11" fmla="*/ 0 w 5112568"/>
              <a:gd name="connsiteY11" fmla="*/ 109547 h 2007637"/>
              <a:gd name="connsiteX0" fmla="*/ 0 w 5112568"/>
              <a:gd name="connsiteY0" fmla="*/ 109547 h 2007637"/>
              <a:gd name="connsiteX1" fmla="*/ 109547 w 5112568"/>
              <a:gd name="connsiteY1" fmla="*/ 0 h 2007637"/>
              <a:gd name="connsiteX2" fmla="*/ 5003021 w 5112568"/>
              <a:gd name="connsiteY2" fmla="*/ 0 h 2007637"/>
              <a:gd name="connsiteX3" fmla="*/ 5112568 w 5112568"/>
              <a:gd name="connsiteY3" fmla="*/ 109547 h 2007637"/>
              <a:gd name="connsiteX4" fmla="*/ 5112568 w 5112568"/>
              <a:gd name="connsiteY4" fmla="*/ 547724 h 2007637"/>
              <a:gd name="connsiteX5" fmla="*/ 5003021 w 5112568"/>
              <a:gd name="connsiteY5" fmla="*/ 657271 h 2007637"/>
              <a:gd name="connsiteX6" fmla="*/ 2014926 w 5112568"/>
              <a:gd name="connsiteY6" fmla="*/ 631501 h 2007637"/>
              <a:gd name="connsiteX7" fmla="*/ 1849463 w 5112568"/>
              <a:gd name="connsiteY7" fmla="*/ 762128 h 2007637"/>
              <a:gd name="connsiteX8" fmla="*/ 1849463 w 5112568"/>
              <a:gd name="connsiteY8" fmla="*/ 2007453 h 2007637"/>
              <a:gd name="connsiteX9" fmla="*/ 266300 w 5112568"/>
              <a:gd name="connsiteY9" fmla="*/ 1345249 h 2007637"/>
              <a:gd name="connsiteX10" fmla="*/ 38080 w 5112568"/>
              <a:gd name="connsiteY10" fmla="*/ 1476231 h 2007637"/>
              <a:gd name="connsiteX11" fmla="*/ 0 w 5112568"/>
              <a:gd name="connsiteY11" fmla="*/ 547724 h 2007637"/>
              <a:gd name="connsiteX12" fmla="*/ 0 w 5112568"/>
              <a:gd name="connsiteY12" fmla="*/ 109547 h 2007637"/>
              <a:gd name="connsiteX0" fmla="*/ 272767 w 5385335"/>
              <a:gd name="connsiteY0" fmla="*/ 109547 h 2007637"/>
              <a:gd name="connsiteX1" fmla="*/ 382314 w 5385335"/>
              <a:gd name="connsiteY1" fmla="*/ 0 h 2007637"/>
              <a:gd name="connsiteX2" fmla="*/ 5275788 w 5385335"/>
              <a:gd name="connsiteY2" fmla="*/ 0 h 2007637"/>
              <a:gd name="connsiteX3" fmla="*/ 5385335 w 5385335"/>
              <a:gd name="connsiteY3" fmla="*/ 109547 h 2007637"/>
              <a:gd name="connsiteX4" fmla="*/ 5385335 w 5385335"/>
              <a:gd name="connsiteY4" fmla="*/ 547724 h 2007637"/>
              <a:gd name="connsiteX5" fmla="*/ 5275788 w 5385335"/>
              <a:gd name="connsiteY5" fmla="*/ 657271 h 2007637"/>
              <a:gd name="connsiteX6" fmla="*/ 2287693 w 5385335"/>
              <a:gd name="connsiteY6" fmla="*/ 631501 h 2007637"/>
              <a:gd name="connsiteX7" fmla="*/ 2122230 w 5385335"/>
              <a:gd name="connsiteY7" fmla="*/ 762128 h 2007637"/>
              <a:gd name="connsiteX8" fmla="*/ 2122230 w 5385335"/>
              <a:gd name="connsiteY8" fmla="*/ 2007453 h 2007637"/>
              <a:gd name="connsiteX9" fmla="*/ 86222 w 5385335"/>
              <a:gd name="connsiteY9" fmla="*/ 1528129 h 2007637"/>
              <a:gd name="connsiteX10" fmla="*/ 310847 w 5385335"/>
              <a:gd name="connsiteY10" fmla="*/ 1476231 h 2007637"/>
              <a:gd name="connsiteX11" fmla="*/ 272767 w 5385335"/>
              <a:gd name="connsiteY11" fmla="*/ 547724 h 2007637"/>
              <a:gd name="connsiteX12" fmla="*/ 272767 w 5385335"/>
              <a:gd name="connsiteY12" fmla="*/ 109547 h 2007637"/>
              <a:gd name="connsiteX0" fmla="*/ 271794 w 5384362"/>
              <a:gd name="connsiteY0" fmla="*/ 109547 h 2007637"/>
              <a:gd name="connsiteX1" fmla="*/ 381341 w 5384362"/>
              <a:gd name="connsiteY1" fmla="*/ 0 h 2007637"/>
              <a:gd name="connsiteX2" fmla="*/ 5274815 w 5384362"/>
              <a:gd name="connsiteY2" fmla="*/ 0 h 2007637"/>
              <a:gd name="connsiteX3" fmla="*/ 5384362 w 5384362"/>
              <a:gd name="connsiteY3" fmla="*/ 109547 h 2007637"/>
              <a:gd name="connsiteX4" fmla="*/ 5384362 w 5384362"/>
              <a:gd name="connsiteY4" fmla="*/ 547724 h 2007637"/>
              <a:gd name="connsiteX5" fmla="*/ 5274815 w 5384362"/>
              <a:gd name="connsiteY5" fmla="*/ 657271 h 2007637"/>
              <a:gd name="connsiteX6" fmla="*/ 2286720 w 5384362"/>
              <a:gd name="connsiteY6" fmla="*/ 631501 h 2007637"/>
              <a:gd name="connsiteX7" fmla="*/ 2121257 w 5384362"/>
              <a:gd name="connsiteY7" fmla="*/ 762128 h 2007637"/>
              <a:gd name="connsiteX8" fmla="*/ 2121257 w 5384362"/>
              <a:gd name="connsiteY8" fmla="*/ 2007453 h 2007637"/>
              <a:gd name="connsiteX9" fmla="*/ 85249 w 5384362"/>
              <a:gd name="connsiteY9" fmla="*/ 1528129 h 2007637"/>
              <a:gd name="connsiteX10" fmla="*/ 318583 w 5384362"/>
              <a:gd name="connsiteY10" fmla="*/ 1371729 h 2007637"/>
              <a:gd name="connsiteX11" fmla="*/ 271794 w 5384362"/>
              <a:gd name="connsiteY11" fmla="*/ 547724 h 2007637"/>
              <a:gd name="connsiteX12" fmla="*/ 271794 w 5384362"/>
              <a:gd name="connsiteY12" fmla="*/ 109547 h 2007637"/>
              <a:gd name="connsiteX0" fmla="*/ 158558 w 5271126"/>
              <a:gd name="connsiteY0" fmla="*/ 109547 h 2007637"/>
              <a:gd name="connsiteX1" fmla="*/ 268105 w 5271126"/>
              <a:gd name="connsiteY1" fmla="*/ 0 h 2007637"/>
              <a:gd name="connsiteX2" fmla="*/ 5161579 w 5271126"/>
              <a:gd name="connsiteY2" fmla="*/ 0 h 2007637"/>
              <a:gd name="connsiteX3" fmla="*/ 5271126 w 5271126"/>
              <a:gd name="connsiteY3" fmla="*/ 109547 h 2007637"/>
              <a:gd name="connsiteX4" fmla="*/ 5271126 w 5271126"/>
              <a:gd name="connsiteY4" fmla="*/ 547724 h 2007637"/>
              <a:gd name="connsiteX5" fmla="*/ 5161579 w 5271126"/>
              <a:gd name="connsiteY5" fmla="*/ 657271 h 2007637"/>
              <a:gd name="connsiteX6" fmla="*/ 2173484 w 5271126"/>
              <a:gd name="connsiteY6" fmla="*/ 631501 h 2007637"/>
              <a:gd name="connsiteX7" fmla="*/ 2008021 w 5271126"/>
              <a:gd name="connsiteY7" fmla="*/ 762128 h 2007637"/>
              <a:gd name="connsiteX8" fmla="*/ 2008021 w 5271126"/>
              <a:gd name="connsiteY8" fmla="*/ 2007453 h 2007637"/>
              <a:gd name="connsiteX9" fmla="*/ 102642 w 5271126"/>
              <a:gd name="connsiteY9" fmla="*/ 1554255 h 2007637"/>
              <a:gd name="connsiteX10" fmla="*/ 205347 w 5271126"/>
              <a:gd name="connsiteY10" fmla="*/ 1371729 h 2007637"/>
              <a:gd name="connsiteX11" fmla="*/ 158558 w 5271126"/>
              <a:gd name="connsiteY11" fmla="*/ 547724 h 2007637"/>
              <a:gd name="connsiteX12" fmla="*/ 158558 w 5271126"/>
              <a:gd name="connsiteY12" fmla="*/ 109547 h 2007637"/>
              <a:gd name="connsiteX0" fmla="*/ 2187316 w 7299884"/>
              <a:gd name="connsiteY0" fmla="*/ 109547 h 2007637"/>
              <a:gd name="connsiteX1" fmla="*/ 2296863 w 7299884"/>
              <a:gd name="connsiteY1" fmla="*/ 0 h 2007637"/>
              <a:gd name="connsiteX2" fmla="*/ 7190337 w 7299884"/>
              <a:gd name="connsiteY2" fmla="*/ 0 h 2007637"/>
              <a:gd name="connsiteX3" fmla="*/ 7299884 w 7299884"/>
              <a:gd name="connsiteY3" fmla="*/ 109547 h 2007637"/>
              <a:gd name="connsiteX4" fmla="*/ 7299884 w 7299884"/>
              <a:gd name="connsiteY4" fmla="*/ 547724 h 2007637"/>
              <a:gd name="connsiteX5" fmla="*/ 7190337 w 7299884"/>
              <a:gd name="connsiteY5" fmla="*/ 657271 h 2007637"/>
              <a:gd name="connsiteX6" fmla="*/ 4202242 w 7299884"/>
              <a:gd name="connsiteY6" fmla="*/ 631501 h 2007637"/>
              <a:gd name="connsiteX7" fmla="*/ 4036779 w 7299884"/>
              <a:gd name="connsiteY7" fmla="*/ 762128 h 2007637"/>
              <a:gd name="connsiteX8" fmla="*/ 4036779 w 7299884"/>
              <a:gd name="connsiteY8" fmla="*/ 2007453 h 2007637"/>
              <a:gd name="connsiteX9" fmla="*/ 23926 w 7299884"/>
              <a:gd name="connsiteY9" fmla="*/ 1510712 h 2007637"/>
              <a:gd name="connsiteX10" fmla="*/ 2234105 w 7299884"/>
              <a:gd name="connsiteY10" fmla="*/ 1371729 h 2007637"/>
              <a:gd name="connsiteX11" fmla="*/ 2187316 w 7299884"/>
              <a:gd name="connsiteY11" fmla="*/ 547724 h 2007637"/>
              <a:gd name="connsiteX12" fmla="*/ 2187316 w 7299884"/>
              <a:gd name="connsiteY12" fmla="*/ 109547 h 2007637"/>
              <a:gd name="connsiteX0" fmla="*/ 2187468 w 7300036"/>
              <a:gd name="connsiteY0" fmla="*/ 109547 h 2007637"/>
              <a:gd name="connsiteX1" fmla="*/ 2297015 w 7300036"/>
              <a:gd name="connsiteY1" fmla="*/ 0 h 2007637"/>
              <a:gd name="connsiteX2" fmla="*/ 7190489 w 7300036"/>
              <a:gd name="connsiteY2" fmla="*/ 0 h 2007637"/>
              <a:gd name="connsiteX3" fmla="*/ 7300036 w 7300036"/>
              <a:gd name="connsiteY3" fmla="*/ 109547 h 2007637"/>
              <a:gd name="connsiteX4" fmla="*/ 7300036 w 7300036"/>
              <a:gd name="connsiteY4" fmla="*/ 547724 h 2007637"/>
              <a:gd name="connsiteX5" fmla="*/ 7190489 w 7300036"/>
              <a:gd name="connsiteY5" fmla="*/ 657271 h 2007637"/>
              <a:gd name="connsiteX6" fmla="*/ 4202394 w 7300036"/>
              <a:gd name="connsiteY6" fmla="*/ 631501 h 2007637"/>
              <a:gd name="connsiteX7" fmla="*/ 4036931 w 7300036"/>
              <a:gd name="connsiteY7" fmla="*/ 762128 h 2007637"/>
              <a:gd name="connsiteX8" fmla="*/ 4036931 w 7300036"/>
              <a:gd name="connsiteY8" fmla="*/ 2007453 h 2007637"/>
              <a:gd name="connsiteX9" fmla="*/ 24078 w 7300036"/>
              <a:gd name="connsiteY9" fmla="*/ 1510712 h 2007637"/>
              <a:gd name="connsiteX10" fmla="*/ 2216840 w 7300036"/>
              <a:gd name="connsiteY10" fmla="*/ 1441397 h 2007637"/>
              <a:gd name="connsiteX11" fmla="*/ 2187468 w 7300036"/>
              <a:gd name="connsiteY11" fmla="*/ 547724 h 2007637"/>
              <a:gd name="connsiteX12" fmla="*/ 2187468 w 7300036"/>
              <a:gd name="connsiteY12" fmla="*/ 109547 h 2007637"/>
              <a:gd name="connsiteX0" fmla="*/ 2187468 w 7300036"/>
              <a:gd name="connsiteY0" fmla="*/ 109547 h 2007637"/>
              <a:gd name="connsiteX1" fmla="*/ 2297015 w 7300036"/>
              <a:gd name="connsiteY1" fmla="*/ 0 h 2007637"/>
              <a:gd name="connsiteX2" fmla="*/ 7190489 w 7300036"/>
              <a:gd name="connsiteY2" fmla="*/ 0 h 2007637"/>
              <a:gd name="connsiteX3" fmla="*/ 7300036 w 7300036"/>
              <a:gd name="connsiteY3" fmla="*/ 109547 h 2007637"/>
              <a:gd name="connsiteX4" fmla="*/ 7300036 w 7300036"/>
              <a:gd name="connsiteY4" fmla="*/ 547724 h 2007637"/>
              <a:gd name="connsiteX5" fmla="*/ 7190489 w 7300036"/>
              <a:gd name="connsiteY5" fmla="*/ 657271 h 2007637"/>
              <a:gd name="connsiteX6" fmla="*/ 4202394 w 7300036"/>
              <a:gd name="connsiteY6" fmla="*/ 631501 h 2007637"/>
              <a:gd name="connsiteX7" fmla="*/ 4036931 w 7300036"/>
              <a:gd name="connsiteY7" fmla="*/ 762128 h 2007637"/>
              <a:gd name="connsiteX8" fmla="*/ 4036931 w 7300036"/>
              <a:gd name="connsiteY8" fmla="*/ 2007453 h 2007637"/>
              <a:gd name="connsiteX9" fmla="*/ 24078 w 7300036"/>
              <a:gd name="connsiteY9" fmla="*/ 1510712 h 2007637"/>
              <a:gd name="connsiteX10" fmla="*/ 2216840 w 7300036"/>
              <a:gd name="connsiteY10" fmla="*/ 1441397 h 2007637"/>
              <a:gd name="connsiteX11" fmla="*/ 2187468 w 7300036"/>
              <a:gd name="connsiteY11" fmla="*/ 547724 h 2007637"/>
              <a:gd name="connsiteX12" fmla="*/ 2187468 w 7300036"/>
              <a:gd name="connsiteY12" fmla="*/ 109547 h 2007637"/>
              <a:gd name="connsiteX0" fmla="*/ 2443943 w 7556511"/>
              <a:gd name="connsiteY0" fmla="*/ 109547 h 2095474"/>
              <a:gd name="connsiteX1" fmla="*/ 2553490 w 7556511"/>
              <a:gd name="connsiteY1" fmla="*/ 0 h 2095474"/>
              <a:gd name="connsiteX2" fmla="*/ 7446964 w 7556511"/>
              <a:gd name="connsiteY2" fmla="*/ 0 h 2095474"/>
              <a:gd name="connsiteX3" fmla="*/ 7556511 w 7556511"/>
              <a:gd name="connsiteY3" fmla="*/ 109547 h 2095474"/>
              <a:gd name="connsiteX4" fmla="*/ 7556511 w 7556511"/>
              <a:gd name="connsiteY4" fmla="*/ 547724 h 2095474"/>
              <a:gd name="connsiteX5" fmla="*/ 7446964 w 7556511"/>
              <a:gd name="connsiteY5" fmla="*/ 657271 h 2095474"/>
              <a:gd name="connsiteX6" fmla="*/ 4458869 w 7556511"/>
              <a:gd name="connsiteY6" fmla="*/ 631501 h 2095474"/>
              <a:gd name="connsiteX7" fmla="*/ 4293406 w 7556511"/>
              <a:gd name="connsiteY7" fmla="*/ 762128 h 2095474"/>
              <a:gd name="connsiteX8" fmla="*/ 4293406 w 7556511"/>
              <a:gd name="connsiteY8" fmla="*/ 2007453 h 2095474"/>
              <a:gd name="connsiteX9" fmla="*/ 322297 w 7556511"/>
              <a:gd name="connsiteY9" fmla="*/ 1972620 h 2095474"/>
              <a:gd name="connsiteX10" fmla="*/ 280553 w 7556511"/>
              <a:gd name="connsiteY10" fmla="*/ 1510712 h 2095474"/>
              <a:gd name="connsiteX11" fmla="*/ 2473315 w 7556511"/>
              <a:gd name="connsiteY11" fmla="*/ 1441397 h 2095474"/>
              <a:gd name="connsiteX12" fmla="*/ 2443943 w 7556511"/>
              <a:gd name="connsiteY12" fmla="*/ 547724 h 2095474"/>
              <a:gd name="connsiteX13" fmla="*/ 2443943 w 7556511"/>
              <a:gd name="connsiteY13" fmla="*/ 109547 h 2095474"/>
              <a:gd name="connsiteX0" fmla="*/ 2188980 w 7301548"/>
              <a:gd name="connsiteY0" fmla="*/ 109547 h 2095474"/>
              <a:gd name="connsiteX1" fmla="*/ 2298527 w 7301548"/>
              <a:gd name="connsiteY1" fmla="*/ 0 h 2095474"/>
              <a:gd name="connsiteX2" fmla="*/ 7192001 w 7301548"/>
              <a:gd name="connsiteY2" fmla="*/ 0 h 2095474"/>
              <a:gd name="connsiteX3" fmla="*/ 7301548 w 7301548"/>
              <a:gd name="connsiteY3" fmla="*/ 109547 h 2095474"/>
              <a:gd name="connsiteX4" fmla="*/ 7301548 w 7301548"/>
              <a:gd name="connsiteY4" fmla="*/ 547724 h 2095474"/>
              <a:gd name="connsiteX5" fmla="*/ 7192001 w 7301548"/>
              <a:gd name="connsiteY5" fmla="*/ 657271 h 2095474"/>
              <a:gd name="connsiteX6" fmla="*/ 4203906 w 7301548"/>
              <a:gd name="connsiteY6" fmla="*/ 631501 h 2095474"/>
              <a:gd name="connsiteX7" fmla="*/ 4038443 w 7301548"/>
              <a:gd name="connsiteY7" fmla="*/ 762128 h 2095474"/>
              <a:gd name="connsiteX8" fmla="*/ 4038443 w 7301548"/>
              <a:gd name="connsiteY8" fmla="*/ 2007453 h 2095474"/>
              <a:gd name="connsiteX9" fmla="*/ 67334 w 7301548"/>
              <a:gd name="connsiteY9" fmla="*/ 1972620 h 2095474"/>
              <a:gd name="connsiteX10" fmla="*/ 25590 w 7301548"/>
              <a:gd name="connsiteY10" fmla="*/ 1510712 h 2095474"/>
              <a:gd name="connsiteX11" fmla="*/ 2218352 w 7301548"/>
              <a:gd name="connsiteY11" fmla="*/ 1441397 h 2095474"/>
              <a:gd name="connsiteX12" fmla="*/ 2188980 w 7301548"/>
              <a:gd name="connsiteY12" fmla="*/ 547724 h 2095474"/>
              <a:gd name="connsiteX13" fmla="*/ 2188980 w 7301548"/>
              <a:gd name="connsiteY13" fmla="*/ 109547 h 2095474"/>
              <a:gd name="connsiteX0" fmla="*/ 2165611 w 7278179"/>
              <a:gd name="connsiteY0" fmla="*/ 109547 h 2095474"/>
              <a:gd name="connsiteX1" fmla="*/ 2275158 w 7278179"/>
              <a:gd name="connsiteY1" fmla="*/ 0 h 2095474"/>
              <a:gd name="connsiteX2" fmla="*/ 7168632 w 7278179"/>
              <a:gd name="connsiteY2" fmla="*/ 0 h 2095474"/>
              <a:gd name="connsiteX3" fmla="*/ 7278179 w 7278179"/>
              <a:gd name="connsiteY3" fmla="*/ 109547 h 2095474"/>
              <a:gd name="connsiteX4" fmla="*/ 7278179 w 7278179"/>
              <a:gd name="connsiteY4" fmla="*/ 547724 h 2095474"/>
              <a:gd name="connsiteX5" fmla="*/ 7168632 w 7278179"/>
              <a:gd name="connsiteY5" fmla="*/ 657271 h 2095474"/>
              <a:gd name="connsiteX6" fmla="*/ 4180537 w 7278179"/>
              <a:gd name="connsiteY6" fmla="*/ 631501 h 2095474"/>
              <a:gd name="connsiteX7" fmla="*/ 4015074 w 7278179"/>
              <a:gd name="connsiteY7" fmla="*/ 762128 h 2095474"/>
              <a:gd name="connsiteX8" fmla="*/ 4015074 w 7278179"/>
              <a:gd name="connsiteY8" fmla="*/ 2007453 h 2095474"/>
              <a:gd name="connsiteX9" fmla="*/ 43965 w 7278179"/>
              <a:gd name="connsiteY9" fmla="*/ 1972620 h 2095474"/>
              <a:gd name="connsiteX10" fmla="*/ 37055 w 7278179"/>
              <a:gd name="connsiteY10" fmla="*/ 1510712 h 2095474"/>
              <a:gd name="connsiteX11" fmla="*/ 2194983 w 7278179"/>
              <a:gd name="connsiteY11" fmla="*/ 1441397 h 2095474"/>
              <a:gd name="connsiteX12" fmla="*/ 2165611 w 7278179"/>
              <a:gd name="connsiteY12" fmla="*/ 547724 h 2095474"/>
              <a:gd name="connsiteX13" fmla="*/ 2165611 w 7278179"/>
              <a:gd name="connsiteY13" fmla="*/ 109547 h 2095474"/>
              <a:gd name="connsiteX0" fmla="*/ 2179235 w 7291803"/>
              <a:gd name="connsiteY0" fmla="*/ 109547 h 2101075"/>
              <a:gd name="connsiteX1" fmla="*/ 2288782 w 7291803"/>
              <a:gd name="connsiteY1" fmla="*/ 0 h 2101075"/>
              <a:gd name="connsiteX2" fmla="*/ 7182256 w 7291803"/>
              <a:gd name="connsiteY2" fmla="*/ 0 h 2101075"/>
              <a:gd name="connsiteX3" fmla="*/ 7291803 w 7291803"/>
              <a:gd name="connsiteY3" fmla="*/ 109547 h 2101075"/>
              <a:gd name="connsiteX4" fmla="*/ 7291803 w 7291803"/>
              <a:gd name="connsiteY4" fmla="*/ 547724 h 2101075"/>
              <a:gd name="connsiteX5" fmla="*/ 7182256 w 7291803"/>
              <a:gd name="connsiteY5" fmla="*/ 657271 h 2101075"/>
              <a:gd name="connsiteX6" fmla="*/ 4194161 w 7291803"/>
              <a:gd name="connsiteY6" fmla="*/ 631501 h 2101075"/>
              <a:gd name="connsiteX7" fmla="*/ 4028698 w 7291803"/>
              <a:gd name="connsiteY7" fmla="*/ 762128 h 2101075"/>
              <a:gd name="connsiteX8" fmla="*/ 4028698 w 7291803"/>
              <a:gd name="connsiteY8" fmla="*/ 2007453 h 2101075"/>
              <a:gd name="connsiteX9" fmla="*/ 31463 w 7291803"/>
              <a:gd name="connsiteY9" fmla="*/ 1990037 h 2101075"/>
              <a:gd name="connsiteX10" fmla="*/ 50679 w 7291803"/>
              <a:gd name="connsiteY10" fmla="*/ 1510712 h 2101075"/>
              <a:gd name="connsiteX11" fmla="*/ 2208607 w 7291803"/>
              <a:gd name="connsiteY11" fmla="*/ 1441397 h 2101075"/>
              <a:gd name="connsiteX12" fmla="*/ 2179235 w 7291803"/>
              <a:gd name="connsiteY12" fmla="*/ 547724 h 2101075"/>
              <a:gd name="connsiteX13" fmla="*/ 2179235 w 7291803"/>
              <a:gd name="connsiteY13" fmla="*/ 109547 h 2101075"/>
              <a:gd name="connsiteX0" fmla="*/ 2162178 w 7274746"/>
              <a:gd name="connsiteY0" fmla="*/ 109547 h 2101075"/>
              <a:gd name="connsiteX1" fmla="*/ 2271725 w 7274746"/>
              <a:gd name="connsiteY1" fmla="*/ 0 h 2101075"/>
              <a:gd name="connsiteX2" fmla="*/ 7165199 w 7274746"/>
              <a:gd name="connsiteY2" fmla="*/ 0 h 2101075"/>
              <a:gd name="connsiteX3" fmla="*/ 7274746 w 7274746"/>
              <a:gd name="connsiteY3" fmla="*/ 109547 h 2101075"/>
              <a:gd name="connsiteX4" fmla="*/ 7274746 w 7274746"/>
              <a:gd name="connsiteY4" fmla="*/ 547724 h 2101075"/>
              <a:gd name="connsiteX5" fmla="*/ 7165199 w 7274746"/>
              <a:gd name="connsiteY5" fmla="*/ 657271 h 2101075"/>
              <a:gd name="connsiteX6" fmla="*/ 4177104 w 7274746"/>
              <a:gd name="connsiteY6" fmla="*/ 631501 h 2101075"/>
              <a:gd name="connsiteX7" fmla="*/ 4011641 w 7274746"/>
              <a:gd name="connsiteY7" fmla="*/ 762128 h 2101075"/>
              <a:gd name="connsiteX8" fmla="*/ 4011641 w 7274746"/>
              <a:gd name="connsiteY8" fmla="*/ 2007453 h 2101075"/>
              <a:gd name="connsiteX9" fmla="*/ 14406 w 7274746"/>
              <a:gd name="connsiteY9" fmla="*/ 1990037 h 2101075"/>
              <a:gd name="connsiteX10" fmla="*/ 33622 w 7274746"/>
              <a:gd name="connsiteY10" fmla="*/ 1510712 h 2101075"/>
              <a:gd name="connsiteX11" fmla="*/ 2191550 w 7274746"/>
              <a:gd name="connsiteY11" fmla="*/ 1441397 h 2101075"/>
              <a:gd name="connsiteX12" fmla="*/ 2162178 w 7274746"/>
              <a:gd name="connsiteY12" fmla="*/ 547724 h 2101075"/>
              <a:gd name="connsiteX13" fmla="*/ 2162178 w 7274746"/>
              <a:gd name="connsiteY13" fmla="*/ 109547 h 2101075"/>
              <a:gd name="connsiteX0" fmla="*/ 2162178 w 7274746"/>
              <a:gd name="connsiteY0" fmla="*/ 109547 h 2101075"/>
              <a:gd name="connsiteX1" fmla="*/ 2271725 w 7274746"/>
              <a:gd name="connsiteY1" fmla="*/ 0 h 2101075"/>
              <a:gd name="connsiteX2" fmla="*/ 7165199 w 7274746"/>
              <a:gd name="connsiteY2" fmla="*/ 0 h 2101075"/>
              <a:gd name="connsiteX3" fmla="*/ 7274746 w 7274746"/>
              <a:gd name="connsiteY3" fmla="*/ 109547 h 2101075"/>
              <a:gd name="connsiteX4" fmla="*/ 7274746 w 7274746"/>
              <a:gd name="connsiteY4" fmla="*/ 547724 h 2101075"/>
              <a:gd name="connsiteX5" fmla="*/ 7165199 w 7274746"/>
              <a:gd name="connsiteY5" fmla="*/ 657271 h 2101075"/>
              <a:gd name="connsiteX6" fmla="*/ 4177104 w 7274746"/>
              <a:gd name="connsiteY6" fmla="*/ 631501 h 2101075"/>
              <a:gd name="connsiteX7" fmla="*/ 4011641 w 7274746"/>
              <a:gd name="connsiteY7" fmla="*/ 762128 h 2101075"/>
              <a:gd name="connsiteX8" fmla="*/ 4011641 w 7274746"/>
              <a:gd name="connsiteY8" fmla="*/ 2007453 h 2101075"/>
              <a:gd name="connsiteX9" fmla="*/ 14406 w 7274746"/>
              <a:gd name="connsiteY9" fmla="*/ 1990037 h 2101075"/>
              <a:gd name="connsiteX10" fmla="*/ 33622 w 7274746"/>
              <a:gd name="connsiteY10" fmla="*/ 1449752 h 2101075"/>
              <a:gd name="connsiteX11" fmla="*/ 2191550 w 7274746"/>
              <a:gd name="connsiteY11" fmla="*/ 1441397 h 2101075"/>
              <a:gd name="connsiteX12" fmla="*/ 2162178 w 7274746"/>
              <a:gd name="connsiteY12" fmla="*/ 547724 h 2101075"/>
              <a:gd name="connsiteX13" fmla="*/ 2162178 w 7274746"/>
              <a:gd name="connsiteY13" fmla="*/ 109547 h 2101075"/>
              <a:gd name="connsiteX0" fmla="*/ 2162178 w 7274746"/>
              <a:gd name="connsiteY0" fmla="*/ 109547 h 2101075"/>
              <a:gd name="connsiteX1" fmla="*/ 2271725 w 7274746"/>
              <a:gd name="connsiteY1" fmla="*/ 0 h 2101075"/>
              <a:gd name="connsiteX2" fmla="*/ 7165199 w 7274746"/>
              <a:gd name="connsiteY2" fmla="*/ 0 h 2101075"/>
              <a:gd name="connsiteX3" fmla="*/ 7274746 w 7274746"/>
              <a:gd name="connsiteY3" fmla="*/ 109547 h 2101075"/>
              <a:gd name="connsiteX4" fmla="*/ 7274746 w 7274746"/>
              <a:gd name="connsiteY4" fmla="*/ 547724 h 2101075"/>
              <a:gd name="connsiteX5" fmla="*/ 7165199 w 7274746"/>
              <a:gd name="connsiteY5" fmla="*/ 657271 h 2101075"/>
              <a:gd name="connsiteX6" fmla="*/ 4177104 w 7274746"/>
              <a:gd name="connsiteY6" fmla="*/ 631501 h 2101075"/>
              <a:gd name="connsiteX7" fmla="*/ 4011641 w 7274746"/>
              <a:gd name="connsiteY7" fmla="*/ 762128 h 2101075"/>
              <a:gd name="connsiteX8" fmla="*/ 4011641 w 7274746"/>
              <a:gd name="connsiteY8" fmla="*/ 2007453 h 2101075"/>
              <a:gd name="connsiteX9" fmla="*/ 14406 w 7274746"/>
              <a:gd name="connsiteY9" fmla="*/ 1990037 h 2101075"/>
              <a:gd name="connsiteX10" fmla="*/ 33622 w 7274746"/>
              <a:gd name="connsiteY10" fmla="*/ 1449752 h 2101075"/>
              <a:gd name="connsiteX11" fmla="*/ 2191550 w 7274746"/>
              <a:gd name="connsiteY11" fmla="*/ 1389145 h 2101075"/>
              <a:gd name="connsiteX12" fmla="*/ 2162178 w 7274746"/>
              <a:gd name="connsiteY12" fmla="*/ 547724 h 2101075"/>
              <a:gd name="connsiteX13" fmla="*/ 2162178 w 7274746"/>
              <a:gd name="connsiteY13" fmla="*/ 109547 h 2101075"/>
              <a:gd name="connsiteX0" fmla="*/ 2162178 w 7274746"/>
              <a:gd name="connsiteY0" fmla="*/ 109547 h 2101075"/>
              <a:gd name="connsiteX1" fmla="*/ 2271725 w 7274746"/>
              <a:gd name="connsiteY1" fmla="*/ 0 h 2101075"/>
              <a:gd name="connsiteX2" fmla="*/ 7165199 w 7274746"/>
              <a:gd name="connsiteY2" fmla="*/ 0 h 2101075"/>
              <a:gd name="connsiteX3" fmla="*/ 7274746 w 7274746"/>
              <a:gd name="connsiteY3" fmla="*/ 109547 h 2101075"/>
              <a:gd name="connsiteX4" fmla="*/ 7274746 w 7274746"/>
              <a:gd name="connsiteY4" fmla="*/ 547724 h 2101075"/>
              <a:gd name="connsiteX5" fmla="*/ 7165199 w 7274746"/>
              <a:gd name="connsiteY5" fmla="*/ 657271 h 2101075"/>
              <a:gd name="connsiteX6" fmla="*/ 4177104 w 7274746"/>
              <a:gd name="connsiteY6" fmla="*/ 631501 h 2101075"/>
              <a:gd name="connsiteX7" fmla="*/ 4011641 w 7274746"/>
              <a:gd name="connsiteY7" fmla="*/ 762128 h 2101075"/>
              <a:gd name="connsiteX8" fmla="*/ 4011641 w 7274746"/>
              <a:gd name="connsiteY8" fmla="*/ 2007453 h 2101075"/>
              <a:gd name="connsiteX9" fmla="*/ 14406 w 7274746"/>
              <a:gd name="connsiteY9" fmla="*/ 1990037 h 2101075"/>
              <a:gd name="connsiteX10" fmla="*/ 33622 w 7274746"/>
              <a:gd name="connsiteY10" fmla="*/ 1449752 h 2101075"/>
              <a:gd name="connsiteX11" fmla="*/ 2191550 w 7274746"/>
              <a:gd name="connsiteY11" fmla="*/ 1441397 h 2101075"/>
              <a:gd name="connsiteX12" fmla="*/ 2162178 w 7274746"/>
              <a:gd name="connsiteY12" fmla="*/ 547724 h 2101075"/>
              <a:gd name="connsiteX13" fmla="*/ 2162178 w 7274746"/>
              <a:gd name="connsiteY13" fmla="*/ 109547 h 2101075"/>
              <a:gd name="connsiteX0" fmla="*/ 2162178 w 7274746"/>
              <a:gd name="connsiteY0" fmla="*/ 109547 h 2101075"/>
              <a:gd name="connsiteX1" fmla="*/ 2271725 w 7274746"/>
              <a:gd name="connsiteY1" fmla="*/ 0 h 2101075"/>
              <a:gd name="connsiteX2" fmla="*/ 7165199 w 7274746"/>
              <a:gd name="connsiteY2" fmla="*/ 0 h 2101075"/>
              <a:gd name="connsiteX3" fmla="*/ 7274746 w 7274746"/>
              <a:gd name="connsiteY3" fmla="*/ 109547 h 2101075"/>
              <a:gd name="connsiteX4" fmla="*/ 7274746 w 7274746"/>
              <a:gd name="connsiteY4" fmla="*/ 547724 h 2101075"/>
              <a:gd name="connsiteX5" fmla="*/ 7165199 w 7274746"/>
              <a:gd name="connsiteY5" fmla="*/ 657271 h 2101075"/>
              <a:gd name="connsiteX6" fmla="*/ 4177104 w 7274746"/>
              <a:gd name="connsiteY6" fmla="*/ 631501 h 2101075"/>
              <a:gd name="connsiteX7" fmla="*/ 4011641 w 7274746"/>
              <a:gd name="connsiteY7" fmla="*/ 762128 h 2101075"/>
              <a:gd name="connsiteX8" fmla="*/ 4011641 w 7274746"/>
              <a:gd name="connsiteY8" fmla="*/ 2007453 h 2101075"/>
              <a:gd name="connsiteX9" fmla="*/ 14406 w 7274746"/>
              <a:gd name="connsiteY9" fmla="*/ 1990037 h 2101075"/>
              <a:gd name="connsiteX10" fmla="*/ 33622 w 7274746"/>
              <a:gd name="connsiteY10" fmla="*/ 1449752 h 2101075"/>
              <a:gd name="connsiteX11" fmla="*/ 2191550 w 7274746"/>
              <a:gd name="connsiteY11" fmla="*/ 1406562 h 2101075"/>
              <a:gd name="connsiteX12" fmla="*/ 2162178 w 7274746"/>
              <a:gd name="connsiteY12" fmla="*/ 547724 h 2101075"/>
              <a:gd name="connsiteX13" fmla="*/ 2162178 w 7274746"/>
              <a:gd name="connsiteY13" fmla="*/ 109547 h 2101075"/>
              <a:gd name="connsiteX0" fmla="*/ 2162178 w 7274746"/>
              <a:gd name="connsiteY0" fmla="*/ 109547 h 2101075"/>
              <a:gd name="connsiteX1" fmla="*/ 2271725 w 7274746"/>
              <a:gd name="connsiteY1" fmla="*/ 0 h 2101075"/>
              <a:gd name="connsiteX2" fmla="*/ 7165199 w 7274746"/>
              <a:gd name="connsiteY2" fmla="*/ 0 h 2101075"/>
              <a:gd name="connsiteX3" fmla="*/ 7274746 w 7274746"/>
              <a:gd name="connsiteY3" fmla="*/ 109547 h 2101075"/>
              <a:gd name="connsiteX4" fmla="*/ 7274746 w 7274746"/>
              <a:gd name="connsiteY4" fmla="*/ 547724 h 2101075"/>
              <a:gd name="connsiteX5" fmla="*/ 7165199 w 7274746"/>
              <a:gd name="connsiteY5" fmla="*/ 657271 h 2101075"/>
              <a:gd name="connsiteX6" fmla="*/ 4177104 w 7274746"/>
              <a:gd name="connsiteY6" fmla="*/ 631501 h 2101075"/>
              <a:gd name="connsiteX7" fmla="*/ 4011641 w 7274746"/>
              <a:gd name="connsiteY7" fmla="*/ 762128 h 2101075"/>
              <a:gd name="connsiteX8" fmla="*/ 4011641 w 7274746"/>
              <a:gd name="connsiteY8" fmla="*/ 2007453 h 2101075"/>
              <a:gd name="connsiteX9" fmla="*/ 14406 w 7274746"/>
              <a:gd name="connsiteY9" fmla="*/ 1990037 h 2101075"/>
              <a:gd name="connsiteX10" fmla="*/ 33622 w 7274746"/>
              <a:gd name="connsiteY10" fmla="*/ 1449752 h 2101075"/>
              <a:gd name="connsiteX11" fmla="*/ 2191550 w 7274746"/>
              <a:gd name="connsiteY11" fmla="*/ 1406562 h 2101075"/>
              <a:gd name="connsiteX12" fmla="*/ 2162178 w 7274746"/>
              <a:gd name="connsiteY12" fmla="*/ 547724 h 2101075"/>
              <a:gd name="connsiteX13" fmla="*/ 2162178 w 7274746"/>
              <a:gd name="connsiteY13" fmla="*/ 109547 h 2101075"/>
              <a:gd name="connsiteX0" fmla="*/ 2162178 w 7274746"/>
              <a:gd name="connsiteY0" fmla="*/ 109547 h 2101075"/>
              <a:gd name="connsiteX1" fmla="*/ 2271725 w 7274746"/>
              <a:gd name="connsiteY1" fmla="*/ 0 h 2101075"/>
              <a:gd name="connsiteX2" fmla="*/ 7165199 w 7274746"/>
              <a:gd name="connsiteY2" fmla="*/ 0 h 2101075"/>
              <a:gd name="connsiteX3" fmla="*/ 7274746 w 7274746"/>
              <a:gd name="connsiteY3" fmla="*/ 109547 h 2101075"/>
              <a:gd name="connsiteX4" fmla="*/ 7274746 w 7274746"/>
              <a:gd name="connsiteY4" fmla="*/ 547724 h 2101075"/>
              <a:gd name="connsiteX5" fmla="*/ 7165199 w 7274746"/>
              <a:gd name="connsiteY5" fmla="*/ 657271 h 2101075"/>
              <a:gd name="connsiteX6" fmla="*/ 4177104 w 7274746"/>
              <a:gd name="connsiteY6" fmla="*/ 631501 h 2101075"/>
              <a:gd name="connsiteX7" fmla="*/ 4011641 w 7274746"/>
              <a:gd name="connsiteY7" fmla="*/ 762128 h 2101075"/>
              <a:gd name="connsiteX8" fmla="*/ 4011641 w 7274746"/>
              <a:gd name="connsiteY8" fmla="*/ 2007453 h 2101075"/>
              <a:gd name="connsiteX9" fmla="*/ 14406 w 7274746"/>
              <a:gd name="connsiteY9" fmla="*/ 1990037 h 2101075"/>
              <a:gd name="connsiteX10" fmla="*/ 33622 w 7274746"/>
              <a:gd name="connsiteY10" fmla="*/ 1449752 h 2101075"/>
              <a:gd name="connsiteX11" fmla="*/ 2191550 w 7274746"/>
              <a:gd name="connsiteY11" fmla="*/ 1432688 h 2101075"/>
              <a:gd name="connsiteX12" fmla="*/ 2162178 w 7274746"/>
              <a:gd name="connsiteY12" fmla="*/ 547724 h 2101075"/>
              <a:gd name="connsiteX13" fmla="*/ 2162178 w 7274746"/>
              <a:gd name="connsiteY13" fmla="*/ 109547 h 2101075"/>
              <a:gd name="connsiteX0" fmla="*/ 2162178 w 7274746"/>
              <a:gd name="connsiteY0" fmla="*/ 109547 h 2056771"/>
              <a:gd name="connsiteX1" fmla="*/ 2271725 w 7274746"/>
              <a:gd name="connsiteY1" fmla="*/ 0 h 2056771"/>
              <a:gd name="connsiteX2" fmla="*/ 7165199 w 7274746"/>
              <a:gd name="connsiteY2" fmla="*/ 0 h 2056771"/>
              <a:gd name="connsiteX3" fmla="*/ 7274746 w 7274746"/>
              <a:gd name="connsiteY3" fmla="*/ 109547 h 2056771"/>
              <a:gd name="connsiteX4" fmla="*/ 7274746 w 7274746"/>
              <a:gd name="connsiteY4" fmla="*/ 547724 h 2056771"/>
              <a:gd name="connsiteX5" fmla="*/ 7165199 w 7274746"/>
              <a:gd name="connsiteY5" fmla="*/ 657271 h 2056771"/>
              <a:gd name="connsiteX6" fmla="*/ 4177104 w 7274746"/>
              <a:gd name="connsiteY6" fmla="*/ 631501 h 2056771"/>
              <a:gd name="connsiteX7" fmla="*/ 4011641 w 7274746"/>
              <a:gd name="connsiteY7" fmla="*/ 762128 h 2056771"/>
              <a:gd name="connsiteX8" fmla="*/ 4029058 w 7274746"/>
              <a:gd name="connsiteY8" fmla="*/ 1929076 h 2056771"/>
              <a:gd name="connsiteX9" fmla="*/ 14406 w 7274746"/>
              <a:gd name="connsiteY9" fmla="*/ 1990037 h 2056771"/>
              <a:gd name="connsiteX10" fmla="*/ 33622 w 7274746"/>
              <a:gd name="connsiteY10" fmla="*/ 1449752 h 2056771"/>
              <a:gd name="connsiteX11" fmla="*/ 2191550 w 7274746"/>
              <a:gd name="connsiteY11" fmla="*/ 1432688 h 2056771"/>
              <a:gd name="connsiteX12" fmla="*/ 2162178 w 7274746"/>
              <a:gd name="connsiteY12" fmla="*/ 547724 h 2056771"/>
              <a:gd name="connsiteX13" fmla="*/ 2162178 w 7274746"/>
              <a:gd name="connsiteY13" fmla="*/ 109547 h 2056771"/>
              <a:gd name="connsiteX0" fmla="*/ 2162178 w 7274746"/>
              <a:gd name="connsiteY0" fmla="*/ 109547 h 2025179"/>
              <a:gd name="connsiteX1" fmla="*/ 2271725 w 7274746"/>
              <a:gd name="connsiteY1" fmla="*/ 0 h 2025179"/>
              <a:gd name="connsiteX2" fmla="*/ 7165199 w 7274746"/>
              <a:gd name="connsiteY2" fmla="*/ 0 h 2025179"/>
              <a:gd name="connsiteX3" fmla="*/ 7274746 w 7274746"/>
              <a:gd name="connsiteY3" fmla="*/ 109547 h 2025179"/>
              <a:gd name="connsiteX4" fmla="*/ 7274746 w 7274746"/>
              <a:gd name="connsiteY4" fmla="*/ 547724 h 2025179"/>
              <a:gd name="connsiteX5" fmla="*/ 7165199 w 7274746"/>
              <a:gd name="connsiteY5" fmla="*/ 657271 h 2025179"/>
              <a:gd name="connsiteX6" fmla="*/ 4177104 w 7274746"/>
              <a:gd name="connsiteY6" fmla="*/ 631501 h 2025179"/>
              <a:gd name="connsiteX7" fmla="*/ 4011641 w 7274746"/>
              <a:gd name="connsiteY7" fmla="*/ 762128 h 2025179"/>
              <a:gd name="connsiteX8" fmla="*/ 4029058 w 7274746"/>
              <a:gd name="connsiteY8" fmla="*/ 1929076 h 2025179"/>
              <a:gd name="connsiteX9" fmla="*/ 14406 w 7274746"/>
              <a:gd name="connsiteY9" fmla="*/ 1990037 h 2025179"/>
              <a:gd name="connsiteX10" fmla="*/ 33622 w 7274746"/>
              <a:gd name="connsiteY10" fmla="*/ 1449752 h 2025179"/>
              <a:gd name="connsiteX11" fmla="*/ 2191550 w 7274746"/>
              <a:gd name="connsiteY11" fmla="*/ 1432688 h 2025179"/>
              <a:gd name="connsiteX12" fmla="*/ 2162178 w 7274746"/>
              <a:gd name="connsiteY12" fmla="*/ 547724 h 2025179"/>
              <a:gd name="connsiteX13" fmla="*/ 2162178 w 7274746"/>
              <a:gd name="connsiteY13" fmla="*/ 109547 h 2025179"/>
              <a:gd name="connsiteX0" fmla="*/ 2162178 w 7274746"/>
              <a:gd name="connsiteY0" fmla="*/ 109547 h 2044752"/>
              <a:gd name="connsiteX1" fmla="*/ 2271725 w 7274746"/>
              <a:gd name="connsiteY1" fmla="*/ 0 h 2044752"/>
              <a:gd name="connsiteX2" fmla="*/ 7165199 w 7274746"/>
              <a:gd name="connsiteY2" fmla="*/ 0 h 2044752"/>
              <a:gd name="connsiteX3" fmla="*/ 7274746 w 7274746"/>
              <a:gd name="connsiteY3" fmla="*/ 109547 h 2044752"/>
              <a:gd name="connsiteX4" fmla="*/ 7274746 w 7274746"/>
              <a:gd name="connsiteY4" fmla="*/ 547724 h 2044752"/>
              <a:gd name="connsiteX5" fmla="*/ 7165199 w 7274746"/>
              <a:gd name="connsiteY5" fmla="*/ 657271 h 2044752"/>
              <a:gd name="connsiteX6" fmla="*/ 4177104 w 7274746"/>
              <a:gd name="connsiteY6" fmla="*/ 631501 h 2044752"/>
              <a:gd name="connsiteX7" fmla="*/ 4011641 w 7274746"/>
              <a:gd name="connsiteY7" fmla="*/ 762128 h 2044752"/>
              <a:gd name="connsiteX8" fmla="*/ 4029058 w 7274746"/>
              <a:gd name="connsiteY8" fmla="*/ 1990036 h 2044752"/>
              <a:gd name="connsiteX9" fmla="*/ 14406 w 7274746"/>
              <a:gd name="connsiteY9" fmla="*/ 1990037 h 2044752"/>
              <a:gd name="connsiteX10" fmla="*/ 33622 w 7274746"/>
              <a:gd name="connsiteY10" fmla="*/ 1449752 h 2044752"/>
              <a:gd name="connsiteX11" fmla="*/ 2191550 w 7274746"/>
              <a:gd name="connsiteY11" fmla="*/ 1432688 h 2044752"/>
              <a:gd name="connsiteX12" fmla="*/ 2162178 w 7274746"/>
              <a:gd name="connsiteY12" fmla="*/ 547724 h 2044752"/>
              <a:gd name="connsiteX13" fmla="*/ 2162178 w 7274746"/>
              <a:gd name="connsiteY13" fmla="*/ 109547 h 2044752"/>
              <a:gd name="connsiteX0" fmla="*/ 2162178 w 7274746"/>
              <a:gd name="connsiteY0" fmla="*/ 109547 h 2044752"/>
              <a:gd name="connsiteX1" fmla="*/ 2271725 w 7274746"/>
              <a:gd name="connsiteY1" fmla="*/ 0 h 2044752"/>
              <a:gd name="connsiteX2" fmla="*/ 7165199 w 7274746"/>
              <a:gd name="connsiteY2" fmla="*/ 0 h 2044752"/>
              <a:gd name="connsiteX3" fmla="*/ 7274746 w 7274746"/>
              <a:gd name="connsiteY3" fmla="*/ 109547 h 2044752"/>
              <a:gd name="connsiteX4" fmla="*/ 7274746 w 7274746"/>
              <a:gd name="connsiteY4" fmla="*/ 547724 h 2044752"/>
              <a:gd name="connsiteX5" fmla="*/ 7165199 w 7274746"/>
              <a:gd name="connsiteY5" fmla="*/ 657271 h 2044752"/>
              <a:gd name="connsiteX6" fmla="*/ 4177104 w 7274746"/>
              <a:gd name="connsiteY6" fmla="*/ 631501 h 2044752"/>
              <a:gd name="connsiteX7" fmla="*/ 4011641 w 7274746"/>
              <a:gd name="connsiteY7" fmla="*/ 762128 h 2044752"/>
              <a:gd name="connsiteX8" fmla="*/ 4029058 w 7274746"/>
              <a:gd name="connsiteY8" fmla="*/ 1990036 h 2044752"/>
              <a:gd name="connsiteX9" fmla="*/ 14406 w 7274746"/>
              <a:gd name="connsiteY9" fmla="*/ 1990037 h 2044752"/>
              <a:gd name="connsiteX10" fmla="*/ 33622 w 7274746"/>
              <a:gd name="connsiteY10" fmla="*/ 1449752 h 2044752"/>
              <a:gd name="connsiteX11" fmla="*/ 2191550 w 7274746"/>
              <a:gd name="connsiteY11" fmla="*/ 1432688 h 2044752"/>
              <a:gd name="connsiteX12" fmla="*/ 2162178 w 7274746"/>
              <a:gd name="connsiteY12" fmla="*/ 547724 h 2044752"/>
              <a:gd name="connsiteX13" fmla="*/ 2162178 w 7274746"/>
              <a:gd name="connsiteY13" fmla="*/ 109547 h 2044752"/>
              <a:gd name="connsiteX0" fmla="*/ 2162178 w 7274746"/>
              <a:gd name="connsiteY0" fmla="*/ 109547 h 2029195"/>
              <a:gd name="connsiteX1" fmla="*/ 2271725 w 7274746"/>
              <a:gd name="connsiteY1" fmla="*/ 0 h 2029195"/>
              <a:gd name="connsiteX2" fmla="*/ 7165199 w 7274746"/>
              <a:gd name="connsiteY2" fmla="*/ 0 h 2029195"/>
              <a:gd name="connsiteX3" fmla="*/ 7274746 w 7274746"/>
              <a:gd name="connsiteY3" fmla="*/ 109547 h 2029195"/>
              <a:gd name="connsiteX4" fmla="*/ 7274746 w 7274746"/>
              <a:gd name="connsiteY4" fmla="*/ 547724 h 2029195"/>
              <a:gd name="connsiteX5" fmla="*/ 7165199 w 7274746"/>
              <a:gd name="connsiteY5" fmla="*/ 657271 h 2029195"/>
              <a:gd name="connsiteX6" fmla="*/ 4177104 w 7274746"/>
              <a:gd name="connsiteY6" fmla="*/ 631501 h 2029195"/>
              <a:gd name="connsiteX7" fmla="*/ 4011641 w 7274746"/>
              <a:gd name="connsiteY7" fmla="*/ 762128 h 2029195"/>
              <a:gd name="connsiteX8" fmla="*/ 4029058 w 7274746"/>
              <a:gd name="connsiteY8" fmla="*/ 1990036 h 2029195"/>
              <a:gd name="connsiteX9" fmla="*/ 14406 w 7274746"/>
              <a:gd name="connsiteY9" fmla="*/ 1990037 h 2029195"/>
              <a:gd name="connsiteX10" fmla="*/ 33622 w 7274746"/>
              <a:gd name="connsiteY10" fmla="*/ 1449752 h 2029195"/>
              <a:gd name="connsiteX11" fmla="*/ 2191550 w 7274746"/>
              <a:gd name="connsiteY11" fmla="*/ 1432688 h 2029195"/>
              <a:gd name="connsiteX12" fmla="*/ 2162178 w 7274746"/>
              <a:gd name="connsiteY12" fmla="*/ 547724 h 2029195"/>
              <a:gd name="connsiteX13" fmla="*/ 2162178 w 7274746"/>
              <a:gd name="connsiteY13" fmla="*/ 109547 h 2029195"/>
              <a:gd name="connsiteX0" fmla="*/ 2162178 w 7274746"/>
              <a:gd name="connsiteY0" fmla="*/ 109547 h 1998802"/>
              <a:gd name="connsiteX1" fmla="*/ 2271725 w 7274746"/>
              <a:gd name="connsiteY1" fmla="*/ 0 h 1998802"/>
              <a:gd name="connsiteX2" fmla="*/ 7165199 w 7274746"/>
              <a:gd name="connsiteY2" fmla="*/ 0 h 1998802"/>
              <a:gd name="connsiteX3" fmla="*/ 7274746 w 7274746"/>
              <a:gd name="connsiteY3" fmla="*/ 109547 h 1998802"/>
              <a:gd name="connsiteX4" fmla="*/ 7274746 w 7274746"/>
              <a:gd name="connsiteY4" fmla="*/ 547724 h 1998802"/>
              <a:gd name="connsiteX5" fmla="*/ 7165199 w 7274746"/>
              <a:gd name="connsiteY5" fmla="*/ 657271 h 1998802"/>
              <a:gd name="connsiteX6" fmla="*/ 4177104 w 7274746"/>
              <a:gd name="connsiteY6" fmla="*/ 631501 h 1998802"/>
              <a:gd name="connsiteX7" fmla="*/ 4011641 w 7274746"/>
              <a:gd name="connsiteY7" fmla="*/ 762128 h 1998802"/>
              <a:gd name="connsiteX8" fmla="*/ 4029058 w 7274746"/>
              <a:gd name="connsiteY8" fmla="*/ 1990036 h 1998802"/>
              <a:gd name="connsiteX9" fmla="*/ 14406 w 7274746"/>
              <a:gd name="connsiteY9" fmla="*/ 1990037 h 1998802"/>
              <a:gd name="connsiteX10" fmla="*/ 33622 w 7274746"/>
              <a:gd name="connsiteY10" fmla="*/ 1449752 h 1998802"/>
              <a:gd name="connsiteX11" fmla="*/ 2191550 w 7274746"/>
              <a:gd name="connsiteY11" fmla="*/ 1432688 h 1998802"/>
              <a:gd name="connsiteX12" fmla="*/ 2162178 w 7274746"/>
              <a:gd name="connsiteY12" fmla="*/ 547724 h 1998802"/>
              <a:gd name="connsiteX13" fmla="*/ 2162178 w 7274746"/>
              <a:gd name="connsiteY13" fmla="*/ 109547 h 1998802"/>
              <a:gd name="connsiteX0" fmla="*/ 2149131 w 7261699"/>
              <a:gd name="connsiteY0" fmla="*/ 109547 h 1998802"/>
              <a:gd name="connsiteX1" fmla="*/ 2258678 w 7261699"/>
              <a:gd name="connsiteY1" fmla="*/ 0 h 1998802"/>
              <a:gd name="connsiteX2" fmla="*/ 7152152 w 7261699"/>
              <a:gd name="connsiteY2" fmla="*/ 0 h 1998802"/>
              <a:gd name="connsiteX3" fmla="*/ 7261699 w 7261699"/>
              <a:gd name="connsiteY3" fmla="*/ 109547 h 1998802"/>
              <a:gd name="connsiteX4" fmla="*/ 7261699 w 7261699"/>
              <a:gd name="connsiteY4" fmla="*/ 547724 h 1998802"/>
              <a:gd name="connsiteX5" fmla="*/ 7152152 w 7261699"/>
              <a:gd name="connsiteY5" fmla="*/ 657271 h 1998802"/>
              <a:gd name="connsiteX6" fmla="*/ 4164057 w 7261699"/>
              <a:gd name="connsiteY6" fmla="*/ 631501 h 1998802"/>
              <a:gd name="connsiteX7" fmla="*/ 3998594 w 7261699"/>
              <a:gd name="connsiteY7" fmla="*/ 762128 h 1998802"/>
              <a:gd name="connsiteX8" fmla="*/ 4016011 w 7261699"/>
              <a:gd name="connsiteY8" fmla="*/ 1990036 h 1998802"/>
              <a:gd name="connsiteX9" fmla="*/ 1359 w 7261699"/>
              <a:gd name="connsiteY9" fmla="*/ 1990037 h 1998802"/>
              <a:gd name="connsiteX10" fmla="*/ 20575 w 7261699"/>
              <a:gd name="connsiteY10" fmla="*/ 1449752 h 1998802"/>
              <a:gd name="connsiteX11" fmla="*/ 2178503 w 7261699"/>
              <a:gd name="connsiteY11" fmla="*/ 1432688 h 1998802"/>
              <a:gd name="connsiteX12" fmla="*/ 2149131 w 7261699"/>
              <a:gd name="connsiteY12" fmla="*/ 547724 h 1998802"/>
              <a:gd name="connsiteX13" fmla="*/ 2149131 w 7261699"/>
              <a:gd name="connsiteY13" fmla="*/ 109547 h 1998802"/>
              <a:gd name="connsiteX0" fmla="*/ 2156434 w 7269002"/>
              <a:gd name="connsiteY0" fmla="*/ 109547 h 1998802"/>
              <a:gd name="connsiteX1" fmla="*/ 2265981 w 7269002"/>
              <a:gd name="connsiteY1" fmla="*/ 0 h 1998802"/>
              <a:gd name="connsiteX2" fmla="*/ 7159455 w 7269002"/>
              <a:gd name="connsiteY2" fmla="*/ 0 h 1998802"/>
              <a:gd name="connsiteX3" fmla="*/ 7269002 w 7269002"/>
              <a:gd name="connsiteY3" fmla="*/ 109547 h 1998802"/>
              <a:gd name="connsiteX4" fmla="*/ 7269002 w 7269002"/>
              <a:gd name="connsiteY4" fmla="*/ 547724 h 1998802"/>
              <a:gd name="connsiteX5" fmla="*/ 7159455 w 7269002"/>
              <a:gd name="connsiteY5" fmla="*/ 657271 h 1998802"/>
              <a:gd name="connsiteX6" fmla="*/ 4171360 w 7269002"/>
              <a:gd name="connsiteY6" fmla="*/ 631501 h 1998802"/>
              <a:gd name="connsiteX7" fmla="*/ 4005897 w 7269002"/>
              <a:gd name="connsiteY7" fmla="*/ 762128 h 1998802"/>
              <a:gd name="connsiteX8" fmla="*/ 4023314 w 7269002"/>
              <a:gd name="connsiteY8" fmla="*/ 1990036 h 1998802"/>
              <a:gd name="connsiteX9" fmla="*/ 8662 w 7269002"/>
              <a:gd name="connsiteY9" fmla="*/ 1990037 h 1998802"/>
              <a:gd name="connsiteX10" fmla="*/ 1752 w 7269002"/>
              <a:gd name="connsiteY10" fmla="*/ 1449752 h 1998802"/>
              <a:gd name="connsiteX11" fmla="*/ 2185806 w 7269002"/>
              <a:gd name="connsiteY11" fmla="*/ 1432688 h 1998802"/>
              <a:gd name="connsiteX12" fmla="*/ 2156434 w 7269002"/>
              <a:gd name="connsiteY12" fmla="*/ 547724 h 1998802"/>
              <a:gd name="connsiteX13" fmla="*/ 2156434 w 7269002"/>
              <a:gd name="connsiteY13" fmla="*/ 109547 h 1998802"/>
              <a:gd name="connsiteX0" fmla="*/ 2156434 w 7269002"/>
              <a:gd name="connsiteY0" fmla="*/ 109547 h 1998802"/>
              <a:gd name="connsiteX1" fmla="*/ 2265981 w 7269002"/>
              <a:gd name="connsiteY1" fmla="*/ 0 h 1998802"/>
              <a:gd name="connsiteX2" fmla="*/ 7159455 w 7269002"/>
              <a:gd name="connsiteY2" fmla="*/ 0 h 1998802"/>
              <a:gd name="connsiteX3" fmla="*/ 7269002 w 7269002"/>
              <a:gd name="connsiteY3" fmla="*/ 109547 h 1998802"/>
              <a:gd name="connsiteX4" fmla="*/ 7269002 w 7269002"/>
              <a:gd name="connsiteY4" fmla="*/ 547724 h 1998802"/>
              <a:gd name="connsiteX5" fmla="*/ 7159455 w 7269002"/>
              <a:gd name="connsiteY5" fmla="*/ 657271 h 1998802"/>
              <a:gd name="connsiteX6" fmla="*/ 4171360 w 7269002"/>
              <a:gd name="connsiteY6" fmla="*/ 631501 h 1998802"/>
              <a:gd name="connsiteX7" fmla="*/ 4005897 w 7269002"/>
              <a:gd name="connsiteY7" fmla="*/ 762128 h 1998802"/>
              <a:gd name="connsiteX8" fmla="*/ 4023314 w 7269002"/>
              <a:gd name="connsiteY8" fmla="*/ 1990036 h 1998802"/>
              <a:gd name="connsiteX9" fmla="*/ 8662 w 7269002"/>
              <a:gd name="connsiteY9" fmla="*/ 1990037 h 1998802"/>
              <a:gd name="connsiteX10" fmla="*/ 1752 w 7269002"/>
              <a:gd name="connsiteY10" fmla="*/ 1449752 h 1998802"/>
              <a:gd name="connsiteX11" fmla="*/ 2185806 w 7269002"/>
              <a:gd name="connsiteY11" fmla="*/ 1432688 h 1998802"/>
              <a:gd name="connsiteX12" fmla="*/ 2156434 w 7269002"/>
              <a:gd name="connsiteY12" fmla="*/ 547724 h 1998802"/>
              <a:gd name="connsiteX13" fmla="*/ 2156434 w 7269002"/>
              <a:gd name="connsiteY13" fmla="*/ 109547 h 1998802"/>
              <a:gd name="connsiteX0" fmla="*/ 2156434 w 7269002"/>
              <a:gd name="connsiteY0" fmla="*/ 109547 h 1998802"/>
              <a:gd name="connsiteX1" fmla="*/ 2265981 w 7269002"/>
              <a:gd name="connsiteY1" fmla="*/ 0 h 1998802"/>
              <a:gd name="connsiteX2" fmla="*/ 7159455 w 7269002"/>
              <a:gd name="connsiteY2" fmla="*/ 0 h 1998802"/>
              <a:gd name="connsiteX3" fmla="*/ 7269002 w 7269002"/>
              <a:gd name="connsiteY3" fmla="*/ 109547 h 1998802"/>
              <a:gd name="connsiteX4" fmla="*/ 7269002 w 7269002"/>
              <a:gd name="connsiteY4" fmla="*/ 547724 h 1998802"/>
              <a:gd name="connsiteX5" fmla="*/ 7159455 w 7269002"/>
              <a:gd name="connsiteY5" fmla="*/ 657271 h 1998802"/>
              <a:gd name="connsiteX6" fmla="*/ 4171360 w 7269002"/>
              <a:gd name="connsiteY6" fmla="*/ 631501 h 1998802"/>
              <a:gd name="connsiteX7" fmla="*/ 4005897 w 7269002"/>
              <a:gd name="connsiteY7" fmla="*/ 762128 h 1998802"/>
              <a:gd name="connsiteX8" fmla="*/ 4023314 w 7269002"/>
              <a:gd name="connsiteY8" fmla="*/ 1990036 h 1998802"/>
              <a:gd name="connsiteX9" fmla="*/ 8662 w 7269002"/>
              <a:gd name="connsiteY9" fmla="*/ 1990037 h 1998802"/>
              <a:gd name="connsiteX10" fmla="*/ 1752 w 7269002"/>
              <a:gd name="connsiteY10" fmla="*/ 1449752 h 1998802"/>
              <a:gd name="connsiteX11" fmla="*/ 2185806 w 7269002"/>
              <a:gd name="connsiteY11" fmla="*/ 1432688 h 1998802"/>
              <a:gd name="connsiteX12" fmla="*/ 2156434 w 7269002"/>
              <a:gd name="connsiteY12" fmla="*/ 547724 h 1998802"/>
              <a:gd name="connsiteX13" fmla="*/ 2156434 w 7269002"/>
              <a:gd name="connsiteY13" fmla="*/ 109547 h 1998802"/>
              <a:gd name="connsiteX0" fmla="*/ 2156434 w 7269002"/>
              <a:gd name="connsiteY0" fmla="*/ 109547 h 1998802"/>
              <a:gd name="connsiteX1" fmla="*/ 2265981 w 7269002"/>
              <a:gd name="connsiteY1" fmla="*/ 0 h 1998802"/>
              <a:gd name="connsiteX2" fmla="*/ 7159455 w 7269002"/>
              <a:gd name="connsiteY2" fmla="*/ 0 h 1998802"/>
              <a:gd name="connsiteX3" fmla="*/ 7269002 w 7269002"/>
              <a:gd name="connsiteY3" fmla="*/ 109547 h 1998802"/>
              <a:gd name="connsiteX4" fmla="*/ 7269002 w 7269002"/>
              <a:gd name="connsiteY4" fmla="*/ 547724 h 1998802"/>
              <a:gd name="connsiteX5" fmla="*/ 7159455 w 7269002"/>
              <a:gd name="connsiteY5" fmla="*/ 657271 h 1998802"/>
              <a:gd name="connsiteX6" fmla="*/ 4171360 w 7269002"/>
              <a:gd name="connsiteY6" fmla="*/ 631501 h 1998802"/>
              <a:gd name="connsiteX7" fmla="*/ 4005897 w 7269002"/>
              <a:gd name="connsiteY7" fmla="*/ 762128 h 1998802"/>
              <a:gd name="connsiteX8" fmla="*/ 4023314 w 7269002"/>
              <a:gd name="connsiteY8" fmla="*/ 1990036 h 1998802"/>
              <a:gd name="connsiteX9" fmla="*/ 8662 w 7269002"/>
              <a:gd name="connsiteY9" fmla="*/ 1990037 h 1998802"/>
              <a:gd name="connsiteX10" fmla="*/ 1752 w 7269002"/>
              <a:gd name="connsiteY10" fmla="*/ 1449752 h 1998802"/>
              <a:gd name="connsiteX11" fmla="*/ 2185806 w 7269002"/>
              <a:gd name="connsiteY11" fmla="*/ 1432688 h 1998802"/>
              <a:gd name="connsiteX12" fmla="*/ 2156434 w 7269002"/>
              <a:gd name="connsiteY12" fmla="*/ 547724 h 1998802"/>
              <a:gd name="connsiteX13" fmla="*/ 2156434 w 7269002"/>
              <a:gd name="connsiteY13" fmla="*/ 109547 h 1998802"/>
              <a:gd name="connsiteX0" fmla="*/ 2156434 w 7269002"/>
              <a:gd name="connsiteY0" fmla="*/ 109547 h 1998802"/>
              <a:gd name="connsiteX1" fmla="*/ 2265981 w 7269002"/>
              <a:gd name="connsiteY1" fmla="*/ 0 h 1998802"/>
              <a:gd name="connsiteX2" fmla="*/ 7159455 w 7269002"/>
              <a:gd name="connsiteY2" fmla="*/ 0 h 1998802"/>
              <a:gd name="connsiteX3" fmla="*/ 7269002 w 7269002"/>
              <a:gd name="connsiteY3" fmla="*/ 109547 h 1998802"/>
              <a:gd name="connsiteX4" fmla="*/ 7269002 w 7269002"/>
              <a:gd name="connsiteY4" fmla="*/ 547724 h 1998802"/>
              <a:gd name="connsiteX5" fmla="*/ 7159455 w 7269002"/>
              <a:gd name="connsiteY5" fmla="*/ 657271 h 1998802"/>
              <a:gd name="connsiteX6" fmla="*/ 4171360 w 7269002"/>
              <a:gd name="connsiteY6" fmla="*/ 631501 h 1998802"/>
              <a:gd name="connsiteX7" fmla="*/ 4005897 w 7269002"/>
              <a:gd name="connsiteY7" fmla="*/ 762128 h 1998802"/>
              <a:gd name="connsiteX8" fmla="*/ 4023314 w 7269002"/>
              <a:gd name="connsiteY8" fmla="*/ 1990036 h 1998802"/>
              <a:gd name="connsiteX9" fmla="*/ 8662 w 7269002"/>
              <a:gd name="connsiteY9" fmla="*/ 1990037 h 1998802"/>
              <a:gd name="connsiteX10" fmla="*/ 1752 w 7269002"/>
              <a:gd name="connsiteY10" fmla="*/ 1449752 h 1998802"/>
              <a:gd name="connsiteX11" fmla="*/ 2185806 w 7269002"/>
              <a:gd name="connsiteY11" fmla="*/ 1441397 h 1998802"/>
              <a:gd name="connsiteX12" fmla="*/ 2156434 w 7269002"/>
              <a:gd name="connsiteY12" fmla="*/ 547724 h 1998802"/>
              <a:gd name="connsiteX13" fmla="*/ 2156434 w 7269002"/>
              <a:gd name="connsiteY13" fmla="*/ 109547 h 1998802"/>
              <a:gd name="connsiteX0" fmla="*/ 2156434 w 7269002"/>
              <a:gd name="connsiteY0" fmla="*/ 109547 h 1998802"/>
              <a:gd name="connsiteX1" fmla="*/ 2265981 w 7269002"/>
              <a:gd name="connsiteY1" fmla="*/ 0 h 1998802"/>
              <a:gd name="connsiteX2" fmla="*/ 7159455 w 7269002"/>
              <a:gd name="connsiteY2" fmla="*/ 0 h 1998802"/>
              <a:gd name="connsiteX3" fmla="*/ 7269002 w 7269002"/>
              <a:gd name="connsiteY3" fmla="*/ 109547 h 1998802"/>
              <a:gd name="connsiteX4" fmla="*/ 7269002 w 7269002"/>
              <a:gd name="connsiteY4" fmla="*/ 547724 h 1998802"/>
              <a:gd name="connsiteX5" fmla="*/ 7159455 w 7269002"/>
              <a:gd name="connsiteY5" fmla="*/ 657271 h 1998802"/>
              <a:gd name="connsiteX6" fmla="*/ 4171360 w 7269002"/>
              <a:gd name="connsiteY6" fmla="*/ 631501 h 1998802"/>
              <a:gd name="connsiteX7" fmla="*/ 4005897 w 7269002"/>
              <a:gd name="connsiteY7" fmla="*/ 762128 h 1998802"/>
              <a:gd name="connsiteX8" fmla="*/ 4023314 w 7269002"/>
              <a:gd name="connsiteY8" fmla="*/ 1990036 h 1998802"/>
              <a:gd name="connsiteX9" fmla="*/ 8662 w 7269002"/>
              <a:gd name="connsiteY9" fmla="*/ 1990037 h 1998802"/>
              <a:gd name="connsiteX10" fmla="*/ 1752 w 7269002"/>
              <a:gd name="connsiteY10" fmla="*/ 1449752 h 1998802"/>
              <a:gd name="connsiteX11" fmla="*/ 2185806 w 7269002"/>
              <a:gd name="connsiteY11" fmla="*/ 1441397 h 1998802"/>
              <a:gd name="connsiteX12" fmla="*/ 2156434 w 7269002"/>
              <a:gd name="connsiteY12" fmla="*/ 547724 h 1998802"/>
              <a:gd name="connsiteX13" fmla="*/ 2156434 w 7269002"/>
              <a:gd name="connsiteY13" fmla="*/ 109547 h 1998802"/>
              <a:gd name="connsiteX0" fmla="*/ 2156434 w 7269002"/>
              <a:gd name="connsiteY0" fmla="*/ 109547 h 1998802"/>
              <a:gd name="connsiteX1" fmla="*/ 2265981 w 7269002"/>
              <a:gd name="connsiteY1" fmla="*/ 0 h 1998802"/>
              <a:gd name="connsiteX2" fmla="*/ 7159455 w 7269002"/>
              <a:gd name="connsiteY2" fmla="*/ 0 h 1998802"/>
              <a:gd name="connsiteX3" fmla="*/ 7269002 w 7269002"/>
              <a:gd name="connsiteY3" fmla="*/ 109547 h 1998802"/>
              <a:gd name="connsiteX4" fmla="*/ 7269002 w 7269002"/>
              <a:gd name="connsiteY4" fmla="*/ 547724 h 1998802"/>
              <a:gd name="connsiteX5" fmla="*/ 7159455 w 7269002"/>
              <a:gd name="connsiteY5" fmla="*/ 657271 h 1998802"/>
              <a:gd name="connsiteX6" fmla="*/ 4171360 w 7269002"/>
              <a:gd name="connsiteY6" fmla="*/ 631501 h 1998802"/>
              <a:gd name="connsiteX7" fmla="*/ 4005897 w 7269002"/>
              <a:gd name="connsiteY7" fmla="*/ 762128 h 1998802"/>
              <a:gd name="connsiteX8" fmla="*/ 4023314 w 7269002"/>
              <a:gd name="connsiteY8" fmla="*/ 1990036 h 1998802"/>
              <a:gd name="connsiteX9" fmla="*/ 8662 w 7269002"/>
              <a:gd name="connsiteY9" fmla="*/ 1990037 h 1998802"/>
              <a:gd name="connsiteX10" fmla="*/ 1752 w 7269002"/>
              <a:gd name="connsiteY10" fmla="*/ 1449752 h 1998802"/>
              <a:gd name="connsiteX11" fmla="*/ 2185806 w 7269002"/>
              <a:gd name="connsiteY11" fmla="*/ 1441397 h 1998802"/>
              <a:gd name="connsiteX12" fmla="*/ 2156434 w 7269002"/>
              <a:gd name="connsiteY12" fmla="*/ 547724 h 1998802"/>
              <a:gd name="connsiteX13" fmla="*/ 2156434 w 7269002"/>
              <a:gd name="connsiteY13" fmla="*/ 109547 h 1998802"/>
              <a:gd name="connsiteX0" fmla="*/ 2156434 w 7269002"/>
              <a:gd name="connsiteY0" fmla="*/ 109547 h 1998802"/>
              <a:gd name="connsiteX1" fmla="*/ 2265981 w 7269002"/>
              <a:gd name="connsiteY1" fmla="*/ 0 h 1998802"/>
              <a:gd name="connsiteX2" fmla="*/ 7159455 w 7269002"/>
              <a:gd name="connsiteY2" fmla="*/ 0 h 1998802"/>
              <a:gd name="connsiteX3" fmla="*/ 7269002 w 7269002"/>
              <a:gd name="connsiteY3" fmla="*/ 109547 h 1998802"/>
              <a:gd name="connsiteX4" fmla="*/ 7269002 w 7269002"/>
              <a:gd name="connsiteY4" fmla="*/ 547724 h 1998802"/>
              <a:gd name="connsiteX5" fmla="*/ 7159455 w 7269002"/>
              <a:gd name="connsiteY5" fmla="*/ 657271 h 1998802"/>
              <a:gd name="connsiteX6" fmla="*/ 4171360 w 7269002"/>
              <a:gd name="connsiteY6" fmla="*/ 631501 h 1998802"/>
              <a:gd name="connsiteX7" fmla="*/ 4005897 w 7269002"/>
              <a:gd name="connsiteY7" fmla="*/ 762128 h 1998802"/>
              <a:gd name="connsiteX8" fmla="*/ 4023314 w 7269002"/>
              <a:gd name="connsiteY8" fmla="*/ 1990036 h 1998802"/>
              <a:gd name="connsiteX9" fmla="*/ 8662 w 7269002"/>
              <a:gd name="connsiteY9" fmla="*/ 1990037 h 1998802"/>
              <a:gd name="connsiteX10" fmla="*/ 1752 w 7269002"/>
              <a:gd name="connsiteY10" fmla="*/ 1449752 h 1998802"/>
              <a:gd name="connsiteX11" fmla="*/ 2185806 w 7269002"/>
              <a:gd name="connsiteY11" fmla="*/ 1441397 h 1998802"/>
              <a:gd name="connsiteX12" fmla="*/ 2156434 w 7269002"/>
              <a:gd name="connsiteY12" fmla="*/ 547724 h 1998802"/>
              <a:gd name="connsiteX13" fmla="*/ 2156434 w 7269002"/>
              <a:gd name="connsiteY13" fmla="*/ 109547 h 1998802"/>
              <a:gd name="connsiteX0" fmla="*/ 2156434 w 7269002"/>
              <a:gd name="connsiteY0" fmla="*/ 109547 h 1998802"/>
              <a:gd name="connsiteX1" fmla="*/ 2265981 w 7269002"/>
              <a:gd name="connsiteY1" fmla="*/ 0 h 1998802"/>
              <a:gd name="connsiteX2" fmla="*/ 7159455 w 7269002"/>
              <a:gd name="connsiteY2" fmla="*/ 0 h 1998802"/>
              <a:gd name="connsiteX3" fmla="*/ 7269002 w 7269002"/>
              <a:gd name="connsiteY3" fmla="*/ 109547 h 1998802"/>
              <a:gd name="connsiteX4" fmla="*/ 7269002 w 7269002"/>
              <a:gd name="connsiteY4" fmla="*/ 547724 h 1998802"/>
              <a:gd name="connsiteX5" fmla="*/ 7159455 w 7269002"/>
              <a:gd name="connsiteY5" fmla="*/ 657271 h 1998802"/>
              <a:gd name="connsiteX6" fmla="*/ 4171360 w 7269002"/>
              <a:gd name="connsiteY6" fmla="*/ 631501 h 1998802"/>
              <a:gd name="connsiteX7" fmla="*/ 4005897 w 7269002"/>
              <a:gd name="connsiteY7" fmla="*/ 762128 h 1998802"/>
              <a:gd name="connsiteX8" fmla="*/ 4023314 w 7269002"/>
              <a:gd name="connsiteY8" fmla="*/ 1990036 h 1998802"/>
              <a:gd name="connsiteX9" fmla="*/ 8662 w 7269002"/>
              <a:gd name="connsiteY9" fmla="*/ 1990037 h 1998802"/>
              <a:gd name="connsiteX10" fmla="*/ 1752 w 7269002"/>
              <a:gd name="connsiteY10" fmla="*/ 1449752 h 1998802"/>
              <a:gd name="connsiteX11" fmla="*/ 2185806 w 7269002"/>
              <a:gd name="connsiteY11" fmla="*/ 1441397 h 1998802"/>
              <a:gd name="connsiteX12" fmla="*/ 2156434 w 7269002"/>
              <a:gd name="connsiteY12" fmla="*/ 547724 h 1998802"/>
              <a:gd name="connsiteX13" fmla="*/ 2156434 w 7269002"/>
              <a:gd name="connsiteY13" fmla="*/ 109547 h 1998802"/>
              <a:gd name="connsiteX0" fmla="*/ 2156434 w 7269002"/>
              <a:gd name="connsiteY0" fmla="*/ 109547 h 1998802"/>
              <a:gd name="connsiteX1" fmla="*/ 2265981 w 7269002"/>
              <a:gd name="connsiteY1" fmla="*/ 0 h 1998802"/>
              <a:gd name="connsiteX2" fmla="*/ 7159455 w 7269002"/>
              <a:gd name="connsiteY2" fmla="*/ 0 h 1998802"/>
              <a:gd name="connsiteX3" fmla="*/ 7269002 w 7269002"/>
              <a:gd name="connsiteY3" fmla="*/ 109547 h 1998802"/>
              <a:gd name="connsiteX4" fmla="*/ 7269002 w 7269002"/>
              <a:gd name="connsiteY4" fmla="*/ 547724 h 1998802"/>
              <a:gd name="connsiteX5" fmla="*/ 7159455 w 7269002"/>
              <a:gd name="connsiteY5" fmla="*/ 657271 h 1998802"/>
              <a:gd name="connsiteX6" fmla="*/ 4171360 w 7269002"/>
              <a:gd name="connsiteY6" fmla="*/ 631501 h 1998802"/>
              <a:gd name="connsiteX7" fmla="*/ 4005897 w 7269002"/>
              <a:gd name="connsiteY7" fmla="*/ 762128 h 1998802"/>
              <a:gd name="connsiteX8" fmla="*/ 4023314 w 7269002"/>
              <a:gd name="connsiteY8" fmla="*/ 1990036 h 1998802"/>
              <a:gd name="connsiteX9" fmla="*/ 8662 w 7269002"/>
              <a:gd name="connsiteY9" fmla="*/ 1990037 h 1998802"/>
              <a:gd name="connsiteX10" fmla="*/ 1752 w 7269002"/>
              <a:gd name="connsiteY10" fmla="*/ 1449752 h 1998802"/>
              <a:gd name="connsiteX11" fmla="*/ 2185806 w 7269002"/>
              <a:gd name="connsiteY11" fmla="*/ 1441397 h 1998802"/>
              <a:gd name="connsiteX12" fmla="*/ 2156434 w 7269002"/>
              <a:gd name="connsiteY12" fmla="*/ 547724 h 1998802"/>
              <a:gd name="connsiteX13" fmla="*/ 2156434 w 7269002"/>
              <a:gd name="connsiteY13" fmla="*/ 109547 h 1998802"/>
              <a:gd name="connsiteX0" fmla="*/ 2156434 w 7269002"/>
              <a:gd name="connsiteY0" fmla="*/ 109547 h 1998802"/>
              <a:gd name="connsiteX1" fmla="*/ 2265981 w 7269002"/>
              <a:gd name="connsiteY1" fmla="*/ 0 h 1998802"/>
              <a:gd name="connsiteX2" fmla="*/ 7159455 w 7269002"/>
              <a:gd name="connsiteY2" fmla="*/ 0 h 1998802"/>
              <a:gd name="connsiteX3" fmla="*/ 7269002 w 7269002"/>
              <a:gd name="connsiteY3" fmla="*/ 109547 h 1998802"/>
              <a:gd name="connsiteX4" fmla="*/ 7269002 w 7269002"/>
              <a:gd name="connsiteY4" fmla="*/ 547724 h 1998802"/>
              <a:gd name="connsiteX5" fmla="*/ 7159455 w 7269002"/>
              <a:gd name="connsiteY5" fmla="*/ 657271 h 1998802"/>
              <a:gd name="connsiteX6" fmla="*/ 4171360 w 7269002"/>
              <a:gd name="connsiteY6" fmla="*/ 631501 h 1998802"/>
              <a:gd name="connsiteX7" fmla="*/ 4005897 w 7269002"/>
              <a:gd name="connsiteY7" fmla="*/ 762128 h 1998802"/>
              <a:gd name="connsiteX8" fmla="*/ 4023314 w 7269002"/>
              <a:gd name="connsiteY8" fmla="*/ 1990036 h 1998802"/>
              <a:gd name="connsiteX9" fmla="*/ 8662 w 7269002"/>
              <a:gd name="connsiteY9" fmla="*/ 1990037 h 1998802"/>
              <a:gd name="connsiteX10" fmla="*/ 1752 w 7269002"/>
              <a:gd name="connsiteY10" fmla="*/ 1449752 h 1998802"/>
              <a:gd name="connsiteX11" fmla="*/ 2185806 w 7269002"/>
              <a:gd name="connsiteY11" fmla="*/ 1441397 h 1998802"/>
              <a:gd name="connsiteX12" fmla="*/ 2156434 w 7269002"/>
              <a:gd name="connsiteY12" fmla="*/ 547724 h 1998802"/>
              <a:gd name="connsiteX13" fmla="*/ 2156434 w 7269002"/>
              <a:gd name="connsiteY13" fmla="*/ 109547 h 1998802"/>
              <a:gd name="connsiteX0" fmla="*/ 2156434 w 7269002"/>
              <a:gd name="connsiteY0" fmla="*/ 109547 h 1998802"/>
              <a:gd name="connsiteX1" fmla="*/ 2265981 w 7269002"/>
              <a:gd name="connsiteY1" fmla="*/ 0 h 1998802"/>
              <a:gd name="connsiteX2" fmla="*/ 7159455 w 7269002"/>
              <a:gd name="connsiteY2" fmla="*/ 0 h 1998802"/>
              <a:gd name="connsiteX3" fmla="*/ 7269002 w 7269002"/>
              <a:gd name="connsiteY3" fmla="*/ 109547 h 1998802"/>
              <a:gd name="connsiteX4" fmla="*/ 7269002 w 7269002"/>
              <a:gd name="connsiteY4" fmla="*/ 547724 h 1998802"/>
              <a:gd name="connsiteX5" fmla="*/ 7159455 w 7269002"/>
              <a:gd name="connsiteY5" fmla="*/ 657271 h 1998802"/>
              <a:gd name="connsiteX6" fmla="*/ 4171360 w 7269002"/>
              <a:gd name="connsiteY6" fmla="*/ 631501 h 1998802"/>
              <a:gd name="connsiteX7" fmla="*/ 4005897 w 7269002"/>
              <a:gd name="connsiteY7" fmla="*/ 762128 h 1998802"/>
              <a:gd name="connsiteX8" fmla="*/ 4023314 w 7269002"/>
              <a:gd name="connsiteY8" fmla="*/ 1990036 h 1998802"/>
              <a:gd name="connsiteX9" fmla="*/ 8662 w 7269002"/>
              <a:gd name="connsiteY9" fmla="*/ 1990037 h 1998802"/>
              <a:gd name="connsiteX10" fmla="*/ 1752 w 7269002"/>
              <a:gd name="connsiteY10" fmla="*/ 1449752 h 1998802"/>
              <a:gd name="connsiteX11" fmla="*/ 2185806 w 7269002"/>
              <a:gd name="connsiteY11" fmla="*/ 1441397 h 1998802"/>
              <a:gd name="connsiteX12" fmla="*/ 2156434 w 7269002"/>
              <a:gd name="connsiteY12" fmla="*/ 547724 h 1998802"/>
              <a:gd name="connsiteX13" fmla="*/ 2156434 w 7269002"/>
              <a:gd name="connsiteY13" fmla="*/ 109547 h 1998802"/>
              <a:gd name="connsiteX0" fmla="*/ 2156434 w 7269002"/>
              <a:gd name="connsiteY0" fmla="*/ 109547 h 2059492"/>
              <a:gd name="connsiteX1" fmla="*/ 2265981 w 7269002"/>
              <a:gd name="connsiteY1" fmla="*/ 0 h 2059492"/>
              <a:gd name="connsiteX2" fmla="*/ 7159455 w 7269002"/>
              <a:gd name="connsiteY2" fmla="*/ 0 h 2059492"/>
              <a:gd name="connsiteX3" fmla="*/ 7269002 w 7269002"/>
              <a:gd name="connsiteY3" fmla="*/ 109547 h 2059492"/>
              <a:gd name="connsiteX4" fmla="*/ 7269002 w 7269002"/>
              <a:gd name="connsiteY4" fmla="*/ 547724 h 2059492"/>
              <a:gd name="connsiteX5" fmla="*/ 7159455 w 7269002"/>
              <a:gd name="connsiteY5" fmla="*/ 657271 h 2059492"/>
              <a:gd name="connsiteX6" fmla="*/ 4171360 w 7269002"/>
              <a:gd name="connsiteY6" fmla="*/ 631501 h 2059492"/>
              <a:gd name="connsiteX7" fmla="*/ 4005897 w 7269002"/>
              <a:gd name="connsiteY7" fmla="*/ 762128 h 2059492"/>
              <a:gd name="connsiteX8" fmla="*/ 4023314 w 7269002"/>
              <a:gd name="connsiteY8" fmla="*/ 1990036 h 2059492"/>
              <a:gd name="connsiteX9" fmla="*/ 8662 w 7269002"/>
              <a:gd name="connsiteY9" fmla="*/ 1990037 h 2059492"/>
              <a:gd name="connsiteX10" fmla="*/ 1752 w 7269002"/>
              <a:gd name="connsiteY10" fmla="*/ 1449752 h 2059492"/>
              <a:gd name="connsiteX11" fmla="*/ 2185806 w 7269002"/>
              <a:gd name="connsiteY11" fmla="*/ 1441397 h 2059492"/>
              <a:gd name="connsiteX12" fmla="*/ 2156434 w 7269002"/>
              <a:gd name="connsiteY12" fmla="*/ 547724 h 2059492"/>
              <a:gd name="connsiteX13" fmla="*/ 2156434 w 7269002"/>
              <a:gd name="connsiteY13" fmla="*/ 109547 h 2059492"/>
              <a:gd name="connsiteX0" fmla="*/ 2156434 w 7269002"/>
              <a:gd name="connsiteY0" fmla="*/ 109547 h 1999742"/>
              <a:gd name="connsiteX1" fmla="*/ 2265981 w 7269002"/>
              <a:gd name="connsiteY1" fmla="*/ 0 h 1999742"/>
              <a:gd name="connsiteX2" fmla="*/ 7159455 w 7269002"/>
              <a:gd name="connsiteY2" fmla="*/ 0 h 1999742"/>
              <a:gd name="connsiteX3" fmla="*/ 7269002 w 7269002"/>
              <a:gd name="connsiteY3" fmla="*/ 109547 h 1999742"/>
              <a:gd name="connsiteX4" fmla="*/ 7269002 w 7269002"/>
              <a:gd name="connsiteY4" fmla="*/ 547724 h 1999742"/>
              <a:gd name="connsiteX5" fmla="*/ 7159455 w 7269002"/>
              <a:gd name="connsiteY5" fmla="*/ 657271 h 1999742"/>
              <a:gd name="connsiteX6" fmla="*/ 4171360 w 7269002"/>
              <a:gd name="connsiteY6" fmla="*/ 631501 h 1999742"/>
              <a:gd name="connsiteX7" fmla="*/ 4005897 w 7269002"/>
              <a:gd name="connsiteY7" fmla="*/ 762128 h 1999742"/>
              <a:gd name="connsiteX8" fmla="*/ 4023314 w 7269002"/>
              <a:gd name="connsiteY8" fmla="*/ 1876824 h 1999742"/>
              <a:gd name="connsiteX9" fmla="*/ 8662 w 7269002"/>
              <a:gd name="connsiteY9" fmla="*/ 1990037 h 1999742"/>
              <a:gd name="connsiteX10" fmla="*/ 1752 w 7269002"/>
              <a:gd name="connsiteY10" fmla="*/ 1449752 h 1999742"/>
              <a:gd name="connsiteX11" fmla="*/ 2185806 w 7269002"/>
              <a:gd name="connsiteY11" fmla="*/ 1441397 h 1999742"/>
              <a:gd name="connsiteX12" fmla="*/ 2156434 w 7269002"/>
              <a:gd name="connsiteY12" fmla="*/ 547724 h 1999742"/>
              <a:gd name="connsiteX13" fmla="*/ 2156434 w 7269002"/>
              <a:gd name="connsiteY13" fmla="*/ 109547 h 1999742"/>
              <a:gd name="connsiteX0" fmla="*/ 2156434 w 7269002"/>
              <a:gd name="connsiteY0" fmla="*/ 109547 h 2013379"/>
              <a:gd name="connsiteX1" fmla="*/ 2265981 w 7269002"/>
              <a:gd name="connsiteY1" fmla="*/ 0 h 2013379"/>
              <a:gd name="connsiteX2" fmla="*/ 7159455 w 7269002"/>
              <a:gd name="connsiteY2" fmla="*/ 0 h 2013379"/>
              <a:gd name="connsiteX3" fmla="*/ 7269002 w 7269002"/>
              <a:gd name="connsiteY3" fmla="*/ 109547 h 2013379"/>
              <a:gd name="connsiteX4" fmla="*/ 7269002 w 7269002"/>
              <a:gd name="connsiteY4" fmla="*/ 547724 h 2013379"/>
              <a:gd name="connsiteX5" fmla="*/ 7159455 w 7269002"/>
              <a:gd name="connsiteY5" fmla="*/ 657271 h 2013379"/>
              <a:gd name="connsiteX6" fmla="*/ 4171360 w 7269002"/>
              <a:gd name="connsiteY6" fmla="*/ 631501 h 2013379"/>
              <a:gd name="connsiteX7" fmla="*/ 4005897 w 7269002"/>
              <a:gd name="connsiteY7" fmla="*/ 762128 h 2013379"/>
              <a:gd name="connsiteX8" fmla="*/ 4023314 w 7269002"/>
              <a:gd name="connsiteY8" fmla="*/ 1876824 h 2013379"/>
              <a:gd name="connsiteX9" fmla="*/ 3883976 w 7269002"/>
              <a:gd name="connsiteY9" fmla="*/ 1911659 h 2013379"/>
              <a:gd name="connsiteX10" fmla="*/ 8662 w 7269002"/>
              <a:gd name="connsiteY10" fmla="*/ 1990037 h 2013379"/>
              <a:gd name="connsiteX11" fmla="*/ 1752 w 7269002"/>
              <a:gd name="connsiteY11" fmla="*/ 1449752 h 2013379"/>
              <a:gd name="connsiteX12" fmla="*/ 2185806 w 7269002"/>
              <a:gd name="connsiteY12" fmla="*/ 1441397 h 2013379"/>
              <a:gd name="connsiteX13" fmla="*/ 2156434 w 7269002"/>
              <a:gd name="connsiteY13" fmla="*/ 547724 h 2013379"/>
              <a:gd name="connsiteX14" fmla="*/ 2156434 w 7269002"/>
              <a:gd name="connsiteY14" fmla="*/ 109547 h 2013379"/>
              <a:gd name="connsiteX0" fmla="*/ 2156434 w 7269002"/>
              <a:gd name="connsiteY0" fmla="*/ 109547 h 2023948"/>
              <a:gd name="connsiteX1" fmla="*/ 2265981 w 7269002"/>
              <a:gd name="connsiteY1" fmla="*/ 0 h 2023948"/>
              <a:gd name="connsiteX2" fmla="*/ 7159455 w 7269002"/>
              <a:gd name="connsiteY2" fmla="*/ 0 h 2023948"/>
              <a:gd name="connsiteX3" fmla="*/ 7269002 w 7269002"/>
              <a:gd name="connsiteY3" fmla="*/ 109547 h 2023948"/>
              <a:gd name="connsiteX4" fmla="*/ 7269002 w 7269002"/>
              <a:gd name="connsiteY4" fmla="*/ 547724 h 2023948"/>
              <a:gd name="connsiteX5" fmla="*/ 7159455 w 7269002"/>
              <a:gd name="connsiteY5" fmla="*/ 657271 h 2023948"/>
              <a:gd name="connsiteX6" fmla="*/ 4171360 w 7269002"/>
              <a:gd name="connsiteY6" fmla="*/ 631501 h 2023948"/>
              <a:gd name="connsiteX7" fmla="*/ 4005897 w 7269002"/>
              <a:gd name="connsiteY7" fmla="*/ 762128 h 2023948"/>
              <a:gd name="connsiteX8" fmla="*/ 4023314 w 7269002"/>
              <a:gd name="connsiteY8" fmla="*/ 1876824 h 2023948"/>
              <a:gd name="connsiteX9" fmla="*/ 3883976 w 7269002"/>
              <a:gd name="connsiteY9" fmla="*/ 1972619 h 2023948"/>
              <a:gd name="connsiteX10" fmla="*/ 8662 w 7269002"/>
              <a:gd name="connsiteY10" fmla="*/ 1990037 h 2023948"/>
              <a:gd name="connsiteX11" fmla="*/ 1752 w 7269002"/>
              <a:gd name="connsiteY11" fmla="*/ 1449752 h 2023948"/>
              <a:gd name="connsiteX12" fmla="*/ 2185806 w 7269002"/>
              <a:gd name="connsiteY12" fmla="*/ 1441397 h 2023948"/>
              <a:gd name="connsiteX13" fmla="*/ 2156434 w 7269002"/>
              <a:gd name="connsiteY13" fmla="*/ 547724 h 2023948"/>
              <a:gd name="connsiteX14" fmla="*/ 2156434 w 7269002"/>
              <a:gd name="connsiteY14" fmla="*/ 109547 h 2023948"/>
              <a:gd name="connsiteX0" fmla="*/ 2156434 w 7269002"/>
              <a:gd name="connsiteY0" fmla="*/ 109547 h 2023948"/>
              <a:gd name="connsiteX1" fmla="*/ 2265981 w 7269002"/>
              <a:gd name="connsiteY1" fmla="*/ 0 h 2023948"/>
              <a:gd name="connsiteX2" fmla="*/ 7159455 w 7269002"/>
              <a:gd name="connsiteY2" fmla="*/ 0 h 2023948"/>
              <a:gd name="connsiteX3" fmla="*/ 7269002 w 7269002"/>
              <a:gd name="connsiteY3" fmla="*/ 109547 h 2023948"/>
              <a:gd name="connsiteX4" fmla="*/ 7269002 w 7269002"/>
              <a:gd name="connsiteY4" fmla="*/ 547724 h 2023948"/>
              <a:gd name="connsiteX5" fmla="*/ 7159455 w 7269002"/>
              <a:gd name="connsiteY5" fmla="*/ 657271 h 2023948"/>
              <a:gd name="connsiteX6" fmla="*/ 4171360 w 7269002"/>
              <a:gd name="connsiteY6" fmla="*/ 631501 h 2023948"/>
              <a:gd name="connsiteX7" fmla="*/ 4005897 w 7269002"/>
              <a:gd name="connsiteY7" fmla="*/ 762128 h 2023948"/>
              <a:gd name="connsiteX8" fmla="*/ 4023314 w 7269002"/>
              <a:gd name="connsiteY8" fmla="*/ 1876824 h 2023948"/>
              <a:gd name="connsiteX9" fmla="*/ 3883976 w 7269002"/>
              <a:gd name="connsiteY9" fmla="*/ 1972619 h 2023948"/>
              <a:gd name="connsiteX10" fmla="*/ 8662 w 7269002"/>
              <a:gd name="connsiteY10" fmla="*/ 1990037 h 2023948"/>
              <a:gd name="connsiteX11" fmla="*/ 1752 w 7269002"/>
              <a:gd name="connsiteY11" fmla="*/ 1449752 h 2023948"/>
              <a:gd name="connsiteX12" fmla="*/ 2185806 w 7269002"/>
              <a:gd name="connsiteY12" fmla="*/ 1441397 h 2023948"/>
              <a:gd name="connsiteX13" fmla="*/ 2156434 w 7269002"/>
              <a:gd name="connsiteY13" fmla="*/ 547724 h 2023948"/>
              <a:gd name="connsiteX14" fmla="*/ 2156434 w 7269002"/>
              <a:gd name="connsiteY14" fmla="*/ 109547 h 2023948"/>
              <a:gd name="connsiteX0" fmla="*/ 2156434 w 7269002"/>
              <a:gd name="connsiteY0" fmla="*/ 109547 h 2028843"/>
              <a:gd name="connsiteX1" fmla="*/ 2265981 w 7269002"/>
              <a:gd name="connsiteY1" fmla="*/ 0 h 2028843"/>
              <a:gd name="connsiteX2" fmla="*/ 7159455 w 7269002"/>
              <a:gd name="connsiteY2" fmla="*/ 0 h 2028843"/>
              <a:gd name="connsiteX3" fmla="*/ 7269002 w 7269002"/>
              <a:gd name="connsiteY3" fmla="*/ 109547 h 2028843"/>
              <a:gd name="connsiteX4" fmla="*/ 7269002 w 7269002"/>
              <a:gd name="connsiteY4" fmla="*/ 547724 h 2028843"/>
              <a:gd name="connsiteX5" fmla="*/ 7159455 w 7269002"/>
              <a:gd name="connsiteY5" fmla="*/ 657271 h 2028843"/>
              <a:gd name="connsiteX6" fmla="*/ 4171360 w 7269002"/>
              <a:gd name="connsiteY6" fmla="*/ 631501 h 2028843"/>
              <a:gd name="connsiteX7" fmla="*/ 4005897 w 7269002"/>
              <a:gd name="connsiteY7" fmla="*/ 762128 h 2028843"/>
              <a:gd name="connsiteX8" fmla="*/ 4023314 w 7269002"/>
              <a:gd name="connsiteY8" fmla="*/ 1876824 h 2028843"/>
              <a:gd name="connsiteX9" fmla="*/ 3875267 w 7269002"/>
              <a:gd name="connsiteY9" fmla="*/ 1990037 h 2028843"/>
              <a:gd name="connsiteX10" fmla="*/ 8662 w 7269002"/>
              <a:gd name="connsiteY10" fmla="*/ 1990037 h 2028843"/>
              <a:gd name="connsiteX11" fmla="*/ 1752 w 7269002"/>
              <a:gd name="connsiteY11" fmla="*/ 1449752 h 2028843"/>
              <a:gd name="connsiteX12" fmla="*/ 2185806 w 7269002"/>
              <a:gd name="connsiteY12" fmla="*/ 1441397 h 2028843"/>
              <a:gd name="connsiteX13" fmla="*/ 2156434 w 7269002"/>
              <a:gd name="connsiteY13" fmla="*/ 547724 h 2028843"/>
              <a:gd name="connsiteX14" fmla="*/ 2156434 w 7269002"/>
              <a:gd name="connsiteY14" fmla="*/ 109547 h 2028843"/>
              <a:gd name="connsiteX0" fmla="*/ 2156434 w 7269002"/>
              <a:gd name="connsiteY0" fmla="*/ 109547 h 2028843"/>
              <a:gd name="connsiteX1" fmla="*/ 2265981 w 7269002"/>
              <a:gd name="connsiteY1" fmla="*/ 0 h 2028843"/>
              <a:gd name="connsiteX2" fmla="*/ 7159455 w 7269002"/>
              <a:gd name="connsiteY2" fmla="*/ 0 h 2028843"/>
              <a:gd name="connsiteX3" fmla="*/ 7269002 w 7269002"/>
              <a:gd name="connsiteY3" fmla="*/ 109547 h 2028843"/>
              <a:gd name="connsiteX4" fmla="*/ 7269002 w 7269002"/>
              <a:gd name="connsiteY4" fmla="*/ 547724 h 2028843"/>
              <a:gd name="connsiteX5" fmla="*/ 7159455 w 7269002"/>
              <a:gd name="connsiteY5" fmla="*/ 657271 h 2028843"/>
              <a:gd name="connsiteX6" fmla="*/ 4171360 w 7269002"/>
              <a:gd name="connsiteY6" fmla="*/ 631501 h 2028843"/>
              <a:gd name="connsiteX7" fmla="*/ 4005897 w 7269002"/>
              <a:gd name="connsiteY7" fmla="*/ 762128 h 2028843"/>
              <a:gd name="connsiteX8" fmla="*/ 4023314 w 7269002"/>
              <a:gd name="connsiteY8" fmla="*/ 1876824 h 2028843"/>
              <a:gd name="connsiteX9" fmla="*/ 3875267 w 7269002"/>
              <a:gd name="connsiteY9" fmla="*/ 1990037 h 2028843"/>
              <a:gd name="connsiteX10" fmla="*/ 8662 w 7269002"/>
              <a:gd name="connsiteY10" fmla="*/ 1990037 h 2028843"/>
              <a:gd name="connsiteX11" fmla="*/ 1752 w 7269002"/>
              <a:gd name="connsiteY11" fmla="*/ 1449752 h 2028843"/>
              <a:gd name="connsiteX12" fmla="*/ 2185806 w 7269002"/>
              <a:gd name="connsiteY12" fmla="*/ 1441397 h 2028843"/>
              <a:gd name="connsiteX13" fmla="*/ 2156434 w 7269002"/>
              <a:gd name="connsiteY13" fmla="*/ 547724 h 2028843"/>
              <a:gd name="connsiteX14" fmla="*/ 2156434 w 7269002"/>
              <a:gd name="connsiteY14" fmla="*/ 109547 h 2028843"/>
              <a:gd name="connsiteX0" fmla="*/ 2156434 w 7269002"/>
              <a:gd name="connsiteY0" fmla="*/ 109547 h 2028843"/>
              <a:gd name="connsiteX1" fmla="*/ 2265981 w 7269002"/>
              <a:gd name="connsiteY1" fmla="*/ 0 h 2028843"/>
              <a:gd name="connsiteX2" fmla="*/ 7159455 w 7269002"/>
              <a:gd name="connsiteY2" fmla="*/ 0 h 2028843"/>
              <a:gd name="connsiteX3" fmla="*/ 7269002 w 7269002"/>
              <a:gd name="connsiteY3" fmla="*/ 109547 h 2028843"/>
              <a:gd name="connsiteX4" fmla="*/ 7269002 w 7269002"/>
              <a:gd name="connsiteY4" fmla="*/ 547724 h 2028843"/>
              <a:gd name="connsiteX5" fmla="*/ 7159455 w 7269002"/>
              <a:gd name="connsiteY5" fmla="*/ 657271 h 2028843"/>
              <a:gd name="connsiteX6" fmla="*/ 4171360 w 7269002"/>
              <a:gd name="connsiteY6" fmla="*/ 631501 h 2028843"/>
              <a:gd name="connsiteX7" fmla="*/ 4005897 w 7269002"/>
              <a:gd name="connsiteY7" fmla="*/ 762128 h 2028843"/>
              <a:gd name="connsiteX8" fmla="*/ 4023314 w 7269002"/>
              <a:gd name="connsiteY8" fmla="*/ 1876824 h 2028843"/>
              <a:gd name="connsiteX9" fmla="*/ 3875267 w 7269002"/>
              <a:gd name="connsiteY9" fmla="*/ 1990037 h 2028843"/>
              <a:gd name="connsiteX10" fmla="*/ 8662 w 7269002"/>
              <a:gd name="connsiteY10" fmla="*/ 1990037 h 2028843"/>
              <a:gd name="connsiteX11" fmla="*/ 1752 w 7269002"/>
              <a:gd name="connsiteY11" fmla="*/ 1449752 h 2028843"/>
              <a:gd name="connsiteX12" fmla="*/ 2185806 w 7269002"/>
              <a:gd name="connsiteY12" fmla="*/ 1441397 h 2028843"/>
              <a:gd name="connsiteX13" fmla="*/ 2156434 w 7269002"/>
              <a:gd name="connsiteY13" fmla="*/ 547724 h 2028843"/>
              <a:gd name="connsiteX14" fmla="*/ 2156434 w 7269002"/>
              <a:gd name="connsiteY14" fmla="*/ 109547 h 2028843"/>
              <a:gd name="connsiteX0" fmla="*/ 2156434 w 7269002"/>
              <a:gd name="connsiteY0" fmla="*/ 109547 h 2039077"/>
              <a:gd name="connsiteX1" fmla="*/ 2265981 w 7269002"/>
              <a:gd name="connsiteY1" fmla="*/ 0 h 2039077"/>
              <a:gd name="connsiteX2" fmla="*/ 7159455 w 7269002"/>
              <a:gd name="connsiteY2" fmla="*/ 0 h 2039077"/>
              <a:gd name="connsiteX3" fmla="*/ 7269002 w 7269002"/>
              <a:gd name="connsiteY3" fmla="*/ 109547 h 2039077"/>
              <a:gd name="connsiteX4" fmla="*/ 7269002 w 7269002"/>
              <a:gd name="connsiteY4" fmla="*/ 547724 h 2039077"/>
              <a:gd name="connsiteX5" fmla="*/ 7159455 w 7269002"/>
              <a:gd name="connsiteY5" fmla="*/ 657271 h 2039077"/>
              <a:gd name="connsiteX6" fmla="*/ 4171360 w 7269002"/>
              <a:gd name="connsiteY6" fmla="*/ 631501 h 2039077"/>
              <a:gd name="connsiteX7" fmla="*/ 4005897 w 7269002"/>
              <a:gd name="connsiteY7" fmla="*/ 762128 h 2039077"/>
              <a:gd name="connsiteX8" fmla="*/ 4023314 w 7269002"/>
              <a:gd name="connsiteY8" fmla="*/ 1876824 h 2039077"/>
              <a:gd name="connsiteX9" fmla="*/ 3875267 w 7269002"/>
              <a:gd name="connsiteY9" fmla="*/ 2016162 h 2039077"/>
              <a:gd name="connsiteX10" fmla="*/ 8662 w 7269002"/>
              <a:gd name="connsiteY10" fmla="*/ 1990037 h 2039077"/>
              <a:gd name="connsiteX11" fmla="*/ 1752 w 7269002"/>
              <a:gd name="connsiteY11" fmla="*/ 1449752 h 2039077"/>
              <a:gd name="connsiteX12" fmla="*/ 2185806 w 7269002"/>
              <a:gd name="connsiteY12" fmla="*/ 1441397 h 2039077"/>
              <a:gd name="connsiteX13" fmla="*/ 2156434 w 7269002"/>
              <a:gd name="connsiteY13" fmla="*/ 547724 h 2039077"/>
              <a:gd name="connsiteX14" fmla="*/ 2156434 w 7269002"/>
              <a:gd name="connsiteY14" fmla="*/ 109547 h 2039077"/>
              <a:gd name="connsiteX0" fmla="*/ 2156434 w 7269002"/>
              <a:gd name="connsiteY0" fmla="*/ 109547 h 2039077"/>
              <a:gd name="connsiteX1" fmla="*/ 2265981 w 7269002"/>
              <a:gd name="connsiteY1" fmla="*/ 0 h 2039077"/>
              <a:gd name="connsiteX2" fmla="*/ 7159455 w 7269002"/>
              <a:gd name="connsiteY2" fmla="*/ 0 h 2039077"/>
              <a:gd name="connsiteX3" fmla="*/ 7269002 w 7269002"/>
              <a:gd name="connsiteY3" fmla="*/ 109547 h 2039077"/>
              <a:gd name="connsiteX4" fmla="*/ 7269002 w 7269002"/>
              <a:gd name="connsiteY4" fmla="*/ 547724 h 2039077"/>
              <a:gd name="connsiteX5" fmla="*/ 7159455 w 7269002"/>
              <a:gd name="connsiteY5" fmla="*/ 657271 h 2039077"/>
              <a:gd name="connsiteX6" fmla="*/ 4171360 w 7269002"/>
              <a:gd name="connsiteY6" fmla="*/ 631501 h 2039077"/>
              <a:gd name="connsiteX7" fmla="*/ 4005897 w 7269002"/>
              <a:gd name="connsiteY7" fmla="*/ 762128 h 2039077"/>
              <a:gd name="connsiteX8" fmla="*/ 4023314 w 7269002"/>
              <a:gd name="connsiteY8" fmla="*/ 1876824 h 2039077"/>
              <a:gd name="connsiteX9" fmla="*/ 3875267 w 7269002"/>
              <a:gd name="connsiteY9" fmla="*/ 2016162 h 2039077"/>
              <a:gd name="connsiteX10" fmla="*/ 8662 w 7269002"/>
              <a:gd name="connsiteY10" fmla="*/ 1990037 h 2039077"/>
              <a:gd name="connsiteX11" fmla="*/ 1752 w 7269002"/>
              <a:gd name="connsiteY11" fmla="*/ 1449752 h 2039077"/>
              <a:gd name="connsiteX12" fmla="*/ 2185806 w 7269002"/>
              <a:gd name="connsiteY12" fmla="*/ 1441397 h 2039077"/>
              <a:gd name="connsiteX13" fmla="*/ 2156434 w 7269002"/>
              <a:gd name="connsiteY13" fmla="*/ 547724 h 2039077"/>
              <a:gd name="connsiteX14" fmla="*/ 2156434 w 7269002"/>
              <a:gd name="connsiteY14" fmla="*/ 109547 h 2039077"/>
              <a:gd name="connsiteX0" fmla="*/ 2156434 w 7269002"/>
              <a:gd name="connsiteY0" fmla="*/ 109547 h 2039077"/>
              <a:gd name="connsiteX1" fmla="*/ 2265981 w 7269002"/>
              <a:gd name="connsiteY1" fmla="*/ 0 h 2039077"/>
              <a:gd name="connsiteX2" fmla="*/ 7159455 w 7269002"/>
              <a:gd name="connsiteY2" fmla="*/ 0 h 2039077"/>
              <a:gd name="connsiteX3" fmla="*/ 7269002 w 7269002"/>
              <a:gd name="connsiteY3" fmla="*/ 109547 h 2039077"/>
              <a:gd name="connsiteX4" fmla="*/ 7269002 w 7269002"/>
              <a:gd name="connsiteY4" fmla="*/ 547724 h 2039077"/>
              <a:gd name="connsiteX5" fmla="*/ 7159455 w 7269002"/>
              <a:gd name="connsiteY5" fmla="*/ 657271 h 2039077"/>
              <a:gd name="connsiteX6" fmla="*/ 4171360 w 7269002"/>
              <a:gd name="connsiteY6" fmla="*/ 631501 h 2039077"/>
              <a:gd name="connsiteX7" fmla="*/ 4005897 w 7269002"/>
              <a:gd name="connsiteY7" fmla="*/ 762128 h 2039077"/>
              <a:gd name="connsiteX8" fmla="*/ 4023314 w 7269002"/>
              <a:gd name="connsiteY8" fmla="*/ 1876824 h 2039077"/>
              <a:gd name="connsiteX9" fmla="*/ 3875267 w 7269002"/>
              <a:gd name="connsiteY9" fmla="*/ 2016162 h 2039077"/>
              <a:gd name="connsiteX10" fmla="*/ 8662 w 7269002"/>
              <a:gd name="connsiteY10" fmla="*/ 1990037 h 2039077"/>
              <a:gd name="connsiteX11" fmla="*/ 1752 w 7269002"/>
              <a:gd name="connsiteY11" fmla="*/ 1449752 h 2039077"/>
              <a:gd name="connsiteX12" fmla="*/ 2185806 w 7269002"/>
              <a:gd name="connsiteY12" fmla="*/ 1441397 h 2039077"/>
              <a:gd name="connsiteX13" fmla="*/ 2156434 w 7269002"/>
              <a:gd name="connsiteY13" fmla="*/ 547724 h 2039077"/>
              <a:gd name="connsiteX14" fmla="*/ 2156434 w 7269002"/>
              <a:gd name="connsiteY14" fmla="*/ 109547 h 2039077"/>
              <a:gd name="connsiteX0" fmla="*/ 2156434 w 7269002"/>
              <a:gd name="connsiteY0" fmla="*/ 109547 h 2039077"/>
              <a:gd name="connsiteX1" fmla="*/ 2265981 w 7269002"/>
              <a:gd name="connsiteY1" fmla="*/ 0 h 2039077"/>
              <a:gd name="connsiteX2" fmla="*/ 7159455 w 7269002"/>
              <a:gd name="connsiteY2" fmla="*/ 0 h 2039077"/>
              <a:gd name="connsiteX3" fmla="*/ 7269002 w 7269002"/>
              <a:gd name="connsiteY3" fmla="*/ 109547 h 2039077"/>
              <a:gd name="connsiteX4" fmla="*/ 7269002 w 7269002"/>
              <a:gd name="connsiteY4" fmla="*/ 547724 h 2039077"/>
              <a:gd name="connsiteX5" fmla="*/ 7159455 w 7269002"/>
              <a:gd name="connsiteY5" fmla="*/ 657271 h 2039077"/>
              <a:gd name="connsiteX6" fmla="*/ 4171360 w 7269002"/>
              <a:gd name="connsiteY6" fmla="*/ 631501 h 2039077"/>
              <a:gd name="connsiteX7" fmla="*/ 4005897 w 7269002"/>
              <a:gd name="connsiteY7" fmla="*/ 762128 h 2039077"/>
              <a:gd name="connsiteX8" fmla="*/ 4023314 w 7269002"/>
              <a:gd name="connsiteY8" fmla="*/ 1876824 h 2039077"/>
              <a:gd name="connsiteX9" fmla="*/ 3875267 w 7269002"/>
              <a:gd name="connsiteY9" fmla="*/ 2016162 h 2039077"/>
              <a:gd name="connsiteX10" fmla="*/ 8662 w 7269002"/>
              <a:gd name="connsiteY10" fmla="*/ 1990037 h 2039077"/>
              <a:gd name="connsiteX11" fmla="*/ 1752 w 7269002"/>
              <a:gd name="connsiteY11" fmla="*/ 1449752 h 2039077"/>
              <a:gd name="connsiteX12" fmla="*/ 2185806 w 7269002"/>
              <a:gd name="connsiteY12" fmla="*/ 1441397 h 2039077"/>
              <a:gd name="connsiteX13" fmla="*/ 2156434 w 7269002"/>
              <a:gd name="connsiteY13" fmla="*/ 547724 h 2039077"/>
              <a:gd name="connsiteX14" fmla="*/ 2156434 w 7269002"/>
              <a:gd name="connsiteY14" fmla="*/ 109547 h 2039077"/>
              <a:gd name="connsiteX0" fmla="*/ 2156434 w 7269002"/>
              <a:gd name="connsiteY0" fmla="*/ 109547 h 2027937"/>
              <a:gd name="connsiteX1" fmla="*/ 2265981 w 7269002"/>
              <a:gd name="connsiteY1" fmla="*/ 0 h 2027937"/>
              <a:gd name="connsiteX2" fmla="*/ 7159455 w 7269002"/>
              <a:gd name="connsiteY2" fmla="*/ 0 h 2027937"/>
              <a:gd name="connsiteX3" fmla="*/ 7269002 w 7269002"/>
              <a:gd name="connsiteY3" fmla="*/ 109547 h 2027937"/>
              <a:gd name="connsiteX4" fmla="*/ 7269002 w 7269002"/>
              <a:gd name="connsiteY4" fmla="*/ 547724 h 2027937"/>
              <a:gd name="connsiteX5" fmla="*/ 7159455 w 7269002"/>
              <a:gd name="connsiteY5" fmla="*/ 657271 h 2027937"/>
              <a:gd name="connsiteX6" fmla="*/ 4171360 w 7269002"/>
              <a:gd name="connsiteY6" fmla="*/ 631501 h 2027937"/>
              <a:gd name="connsiteX7" fmla="*/ 4005897 w 7269002"/>
              <a:gd name="connsiteY7" fmla="*/ 762128 h 2027937"/>
              <a:gd name="connsiteX8" fmla="*/ 4023314 w 7269002"/>
              <a:gd name="connsiteY8" fmla="*/ 1876824 h 2027937"/>
              <a:gd name="connsiteX9" fmla="*/ 3875267 w 7269002"/>
              <a:gd name="connsiteY9" fmla="*/ 2016162 h 2027937"/>
              <a:gd name="connsiteX10" fmla="*/ 8662 w 7269002"/>
              <a:gd name="connsiteY10" fmla="*/ 1990037 h 2027937"/>
              <a:gd name="connsiteX11" fmla="*/ 1752 w 7269002"/>
              <a:gd name="connsiteY11" fmla="*/ 1449752 h 2027937"/>
              <a:gd name="connsiteX12" fmla="*/ 2185806 w 7269002"/>
              <a:gd name="connsiteY12" fmla="*/ 1441397 h 2027937"/>
              <a:gd name="connsiteX13" fmla="*/ 2156434 w 7269002"/>
              <a:gd name="connsiteY13" fmla="*/ 547724 h 2027937"/>
              <a:gd name="connsiteX14" fmla="*/ 2156434 w 7269002"/>
              <a:gd name="connsiteY14" fmla="*/ 109547 h 2027937"/>
              <a:gd name="connsiteX0" fmla="*/ 2156434 w 7269002"/>
              <a:gd name="connsiteY0" fmla="*/ 109547 h 2016162"/>
              <a:gd name="connsiteX1" fmla="*/ 2265981 w 7269002"/>
              <a:gd name="connsiteY1" fmla="*/ 0 h 2016162"/>
              <a:gd name="connsiteX2" fmla="*/ 7159455 w 7269002"/>
              <a:gd name="connsiteY2" fmla="*/ 0 h 2016162"/>
              <a:gd name="connsiteX3" fmla="*/ 7269002 w 7269002"/>
              <a:gd name="connsiteY3" fmla="*/ 109547 h 2016162"/>
              <a:gd name="connsiteX4" fmla="*/ 7269002 w 7269002"/>
              <a:gd name="connsiteY4" fmla="*/ 547724 h 2016162"/>
              <a:gd name="connsiteX5" fmla="*/ 7159455 w 7269002"/>
              <a:gd name="connsiteY5" fmla="*/ 657271 h 2016162"/>
              <a:gd name="connsiteX6" fmla="*/ 4171360 w 7269002"/>
              <a:gd name="connsiteY6" fmla="*/ 631501 h 2016162"/>
              <a:gd name="connsiteX7" fmla="*/ 4005897 w 7269002"/>
              <a:gd name="connsiteY7" fmla="*/ 762128 h 2016162"/>
              <a:gd name="connsiteX8" fmla="*/ 4023314 w 7269002"/>
              <a:gd name="connsiteY8" fmla="*/ 1876824 h 2016162"/>
              <a:gd name="connsiteX9" fmla="*/ 3875267 w 7269002"/>
              <a:gd name="connsiteY9" fmla="*/ 2016162 h 2016162"/>
              <a:gd name="connsiteX10" fmla="*/ 8662 w 7269002"/>
              <a:gd name="connsiteY10" fmla="*/ 1990037 h 2016162"/>
              <a:gd name="connsiteX11" fmla="*/ 1752 w 7269002"/>
              <a:gd name="connsiteY11" fmla="*/ 1449752 h 2016162"/>
              <a:gd name="connsiteX12" fmla="*/ 2185806 w 7269002"/>
              <a:gd name="connsiteY12" fmla="*/ 1441397 h 2016162"/>
              <a:gd name="connsiteX13" fmla="*/ 2156434 w 7269002"/>
              <a:gd name="connsiteY13" fmla="*/ 547724 h 2016162"/>
              <a:gd name="connsiteX14" fmla="*/ 2156434 w 7269002"/>
              <a:gd name="connsiteY14" fmla="*/ 109547 h 2016162"/>
              <a:gd name="connsiteX0" fmla="*/ 2156434 w 7269002"/>
              <a:gd name="connsiteY0" fmla="*/ 109547 h 2016162"/>
              <a:gd name="connsiteX1" fmla="*/ 2265981 w 7269002"/>
              <a:gd name="connsiteY1" fmla="*/ 0 h 2016162"/>
              <a:gd name="connsiteX2" fmla="*/ 7159455 w 7269002"/>
              <a:gd name="connsiteY2" fmla="*/ 0 h 2016162"/>
              <a:gd name="connsiteX3" fmla="*/ 7269002 w 7269002"/>
              <a:gd name="connsiteY3" fmla="*/ 109547 h 2016162"/>
              <a:gd name="connsiteX4" fmla="*/ 7269002 w 7269002"/>
              <a:gd name="connsiteY4" fmla="*/ 547724 h 2016162"/>
              <a:gd name="connsiteX5" fmla="*/ 7159455 w 7269002"/>
              <a:gd name="connsiteY5" fmla="*/ 657271 h 2016162"/>
              <a:gd name="connsiteX6" fmla="*/ 4171360 w 7269002"/>
              <a:gd name="connsiteY6" fmla="*/ 631501 h 2016162"/>
              <a:gd name="connsiteX7" fmla="*/ 4005897 w 7269002"/>
              <a:gd name="connsiteY7" fmla="*/ 762128 h 2016162"/>
              <a:gd name="connsiteX8" fmla="*/ 4023314 w 7269002"/>
              <a:gd name="connsiteY8" fmla="*/ 1876824 h 2016162"/>
              <a:gd name="connsiteX9" fmla="*/ 3875267 w 7269002"/>
              <a:gd name="connsiteY9" fmla="*/ 2016162 h 2016162"/>
              <a:gd name="connsiteX10" fmla="*/ 139290 w 7269002"/>
              <a:gd name="connsiteY10" fmla="*/ 1998744 h 2016162"/>
              <a:gd name="connsiteX11" fmla="*/ 8662 w 7269002"/>
              <a:gd name="connsiteY11" fmla="*/ 1990037 h 2016162"/>
              <a:gd name="connsiteX12" fmla="*/ 1752 w 7269002"/>
              <a:gd name="connsiteY12" fmla="*/ 1449752 h 2016162"/>
              <a:gd name="connsiteX13" fmla="*/ 2185806 w 7269002"/>
              <a:gd name="connsiteY13" fmla="*/ 1441397 h 2016162"/>
              <a:gd name="connsiteX14" fmla="*/ 2156434 w 7269002"/>
              <a:gd name="connsiteY14" fmla="*/ 547724 h 2016162"/>
              <a:gd name="connsiteX15" fmla="*/ 2156434 w 7269002"/>
              <a:gd name="connsiteY15" fmla="*/ 109547 h 2016162"/>
              <a:gd name="connsiteX0" fmla="*/ 2160118 w 7272686"/>
              <a:gd name="connsiteY0" fmla="*/ 109547 h 2016162"/>
              <a:gd name="connsiteX1" fmla="*/ 2269665 w 7272686"/>
              <a:gd name="connsiteY1" fmla="*/ 0 h 2016162"/>
              <a:gd name="connsiteX2" fmla="*/ 7163139 w 7272686"/>
              <a:gd name="connsiteY2" fmla="*/ 0 h 2016162"/>
              <a:gd name="connsiteX3" fmla="*/ 7272686 w 7272686"/>
              <a:gd name="connsiteY3" fmla="*/ 109547 h 2016162"/>
              <a:gd name="connsiteX4" fmla="*/ 7272686 w 7272686"/>
              <a:gd name="connsiteY4" fmla="*/ 547724 h 2016162"/>
              <a:gd name="connsiteX5" fmla="*/ 7163139 w 7272686"/>
              <a:gd name="connsiteY5" fmla="*/ 657271 h 2016162"/>
              <a:gd name="connsiteX6" fmla="*/ 4175044 w 7272686"/>
              <a:gd name="connsiteY6" fmla="*/ 631501 h 2016162"/>
              <a:gd name="connsiteX7" fmla="*/ 4009581 w 7272686"/>
              <a:gd name="connsiteY7" fmla="*/ 762128 h 2016162"/>
              <a:gd name="connsiteX8" fmla="*/ 4026998 w 7272686"/>
              <a:gd name="connsiteY8" fmla="*/ 1876824 h 2016162"/>
              <a:gd name="connsiteX9" fmla="*/ 3878951 w 7272686"/>
              <a:gd name="connsiteY9" fmla="*/ 2016162 h 2016162"/>
              <a:gd name="connsiteX10" fmla="*/ 142974 w 7272686"/>
              <a:gd name="connsiteY10" fmla="*/ 1998744 h 2016162"/>
              <a:gd name="connsiteX11" fmla="*/ 3637 w 7272686"/>
              <a:gd name="connsiteY11" fmla="*/ 1885534 h 2016162"/>
              <a:gd name="connsiteX12" fmla="*/ 5436 w 7272686"/>
              <a:gd name="connsiteY12" fmla="*/ 1449752 h 2016162"/>
              <a:gd name="connsiteX13" fmla="*/ 2189490 w 7272686"/>
              <a:gd name="connsiteY13" fmla="*/ 1441397 h 2016162"/>
              <a:gd name="connsiteX14" fmla="*/ 2160118 w 7272686"/>
              <a:gd name="connsiteY14" fmla="*/ 547724 h 2016162"/>
              <a:gd name="connsiteX15" fmla="*/ 2160118 w 7272686"/>
              <a:gd name="connsiteY15" fmla="*/ 109547 h 2016162"/>
              <a:gd name="connsiteX0" fmla="*/ 2160118 w 7272686"/>
              <a:gd name="connsiteY0" fmla="*/ 109547 h 2016162"/>
              <a:gd name="connsiteX1" fmla="*/ 2269665 w 7272686"/>
              <a:gd name="connsiteY1" fmla="*/ 0 h 2016162"/>
              <a:gd name="connsiteX2" fmla="*/ 7163139 w 7272686"/>
              <a:gd name="connsiteY2" fmla="*/ 0 h 2016162"/>
              <a:gd name="connsiteX3" fmla="*/ 7272686 w 7272686"/>
              <a:gd name="connsiteY3" fmla="*/ 109547 h 2016162"/>
              <a:gd name="connsiteX4" fmla="*/ 7272686 w 7272686"/>
              <a:gd name="connsiteY4" fmla="*/ 547724 h 2016162"/>
              <a:gd name="connsiteX5" fmla="*/ 7163139 w 7272686"/>
              <a:gd name="connsiteY5" fmla="*/ 657271 h 2016162"/>
              <a:gd name="connsiteX6" fmla="*/ 4175044 w 7272686"/>
              <a:gd name="connsiteY6" fmla="*/ 631501 h 2016162"/>
              <a:gd name="connsiteX7" fmla="*/ 4009581 w 7272686"/>
              <a:gd name="connsiteY7" fmla="*/ 762128 h 2016162"/>
              <a:gd name="connsiteX8" fmla="*/ 4026998 w 7272686"/>
              <a:gd name="connsiteY8" fmla="*/ 1876824 h 2016162"/>
              <a:gd name="connsiteX9" fmla="*/ 3878951 w 7272686"/>
              <a:gd name="connsiteY9" fmla="*/ 2016162 h 2016162"/>
              <a:gd name="connsiteX10" fmla="*/ 142974 w 7272686"/>
              <a:gd name="connsiteY10" fmla="*/ 1998744 h 2016162"/>
              <a:gd name="connsiteX11" fmla="*/ 3637 w 7272686"/>
              <a:gd name="connsiteY11" fmla="*/ 1885534 h 2016162"/>
              <a:gd name="connsiteX12" fmla="*/ 5436 w 7272686"/>
              <a:gd name="connsiteY12" fmla="*/ 1449752 h 2016162"/>
              <a:gd name="connsiteX13" fmla="*/ 2189490 w 7272686"/>
              <a:gd name="connsiteY13" fmla="*/ 1441397 h 2016162"/>
              <a:gd name="connsiteX14" fmla="*/ 2160118 w 7272686"/>
              <a:gd name="connsiteY14" fmla="*/ 547724 h 2016162"/>
              <a:gd name="connsiteX15" fmla="*/ 2160118 w 7272686"/>
              <a:gd name="connsiteY15" fmla="*/ 109547 h 2016162"/>
              <a:gd name="connsiteX0" fmla="*/ 2160118 w 7272686"/>
              <a:gd name="connsiteY0" fmla="*/ 109547 h 2033579"/>
              <a:gd name="connsiteX1" fmla="*/ 2269665 w 7272686"/>
              <a:gd name="connsiteY1" fmla="*/ 0 h 2033579"/>
              <a:gd name="connsiteX2" fmla="*/ 7163139 w 7272686"/>
              <a:gd name="connsiteY2" fmla="*/ 0 h 2033579"/>
              <a:gd name="connsiteX3" fmla="*/ 7272686 w 7272686"/>
              <a:gd name="connsiteY3" fmla="*/ 109547 h 2033579"/>
              <a:gd name="connsiteX4" fmla="*/ 7272686 w 7272686"/>
              <a:gd name="connsiteY4" fmla="*/ 547724 h 2033579"/>
              <a:gd name="connsiteX5" fmla="*/ 7163139 w 7272686"/>
              <a:gd name="connsiteY5" fmla="*/ 657271 h 2033579"/>
              <a:gd name="connsiteX6" fmla="*/ 4175044 w 7272686"/>
              <a:gd name="connsiteY6" fmla="*/ 631501 h 2033579"/>
              <a:gd name="connsiteX7" fmla="*/ 4009581 w 7272686"/>
              <a:gd name="connsiteY7" fmla="*/ 762128 h 2033579"/>
              <a:gd name="connsiteX8" fmla="*/ 4026998 w 7272686"/>
              <a:gd name="connsiteY8" fmla="*/ 1876824 h 2033579"/>
              <a:gd name="connsiteX9" fmla="*/ 3878951 w 7272686"/>
              <a:gd name="connsiteY9" fmla="*/ 2016162 h 2033579"/>
              <a:gd name="connsiteX10" fmla="*/ 108140 w 7272686"/>
              <a:gd name="connsiteY10" fmla="*/ 2033579 h 2033579"/>
              <a:gd name="connsiteX11" fmla="*/ 3637 w 7272686"/>
              <a:gd name="connsiteY11" fmla="*/ 1885534 h 2033579"/>
              <a:gd name="connsiteX12" fmla="*/ 5436 w 7272686"/>
              <a:gd name="connsiteY12" fmla="*/ 1449752 h 2033579"/>
              <a:gd name="connsiteX13" fmla="*/ 2189490 w 7272686"/>
              <a:gd name="connsiteY13" fmla="*/ 1441397 h 2033579"/>
              <a:gd name="connsiteX14" fmla="*/ 2160118 w 7272686"/>
              <a:gd name="connsiteY14" fmla="*/ 547724 h 2033579"/>
              <a:gd name="connsiteX15" fmla="*/ 2160118 w 7272686"/>
              <a:gd name="connsiteY15" fmla="*/ 109547 h 2033579"/>
              <a:gd name="connsiteX0" fmla="*/ 2160118 w 7272686"/>
              <a:gd name="connsiteY0" fmla="*/ 109547 h 2016162"/>
              <a:gd name="connsiteX1" fmla="*/ 2269665 w 7272686"/>
              <a:gd name="connsiteY1" fmla="*/ 0 h 2016162"/>
              <a:gd name="connsiteX2" fmla="*/ 7163139 w 7272686"/>
              <a:gd name="connsiteY2" fmla="*/ 0 h 2016162"/>
              <a:gd name="connsiteX3" fmla="*/ 7272686 w 7272686"/>
              <a:gd name="connsiteY3" fmla="*/ 109547 h 2016162"/>
              <a:gd name="connsiteX4" fmla="*/ 7272686 w 7272686"/>
              <a:gd name="connsiteY4" fmla="*/ 547724 h 2016162"/>
              <a:gd name="connsiteX5" fmla="*/ 7163139 w 7272686"/>
              <a:gd name="connsiteY5" fmla="*/ 657271 h 2016162"/>
              <a:gd name="connsiteX6" fmla="*/ 4175044 w 7272686"/>
              <a:gd name="connsiteY6" fmla="*/ 631501 h 2016162"/>
              <a:gd name="connsiteX7" fmla="*/ 4009581 w 7272686"/>
              <a:gd name="connsiteY7" fmla="*/ 762128 h 2016162"/>
              <a:gd name="connsiteX8" fmla="*/ 4026998 w 7272686"/>
              <a:gd name="connsiteY8" fmla="*/ 1876824 h 2016162"/>
              <a:gd name="connsiteX9" fmla="*/ 3878951 w 7272686"/>
              <a:gd name="connsiteY9" fmla="*/ 2016162 h 2016162"/>
              <a:gd name="connsiteX10" fmla="*/ 116848 w 7272686"/>
              <a:gd name="connsiteY10" fmla="*/ 1990036 h 2016162"/>
              <a:gd name="connsiteX11" fmla="*/ 3637 w 7272686"/>
              <a:gd name="connsiteY11" fmla="*/ 1885534 h 2016162"/>
              <a:gd name="connsiteX12" fmla="*/ 5436 w 7272686"/>
              <a:gd name="connsiteY12" fmla="*/ 1449752 h 2016162"/>
              <a:gd name="connsiteX13" fmla="*/ 2189490 w 7272686"/>
              <a:gd name="connsiteY13" fmla="*/ 1441397 h 2016162"/>
              <a:gd name="connsiteX14" fmla="*/ 2160118 w 7272686"/>
              <a:gd name="connsiteY14" fmla="*/ 547724 h 2016162"/>
              <a:gd name="connsiteX15" fmla="*/ 2160118 w 7272686"/>
              <a:gd name="connsiteY15" fmla="*/ 109547 h 2016162"/>
              <a:gd name="connsiteX0" fmla="*/ 2160118 w 7272686"/>
              <a:gd name="connsiteY0" fmla="*/ 109547 h 2016162"/>
              <a:gd name="connsiteX1" fmla="*/ 2269665 w 7272686"/>
              <a:gd name="connsiteY1" fmla="*/ 0 h 2016162"/>
              <a:gd name="connsiteX2" fmla="*/ 7163139 w 7272686"/>
              <a:gd name="connsiteY2" fmla="*/ 0 h 2016162"/>
              <a:gd name="connsiteX3" fmla="*/ 7272686 w 7272686"/>
              <a:gd name="connsiteY3" fmla="*/ 109547 h 2016162"/>
              <a:gd name="connsiteX4" fmla="*/ 7272686 w 7272686"/>
              <a:gd name="connsiteY4" fmla="*/ 547724 h 2016162"/>
              <a:gd name="connsiteX5" fmla="*/ 7163139 w 7272686"/>
              <a:gd name="connsiteY5" fmla="*/ 657271 h 2016162"/>
              <a:gd name="connsiteX6" fmla="*/ 4175044 w 7272686"/>
              <a:gd name="connsiteY6" fmla="*/ 631501 h 2016162"/>
              <a:gd name="connsiteX7" fmla="*/ 4009581 w 7272686"/>
              <a:gd name="connsiteY7" fmla="*/ 762128 h 2016162"/>
              <a:gd name="connsiteX8" fmla="*/ 4026998 w 7272686"/>
              <a:gd name="connsiteY8" fmla="*/ 1876824 h 2016162"/>
              <a:gd name="connsiteX9" fmla="*/ 3878951 w 7272686"/>
              <a:gd name="connsiteY9" fmla="*/ 2016162 h 2016162"/>
              <a:gd name="connsiteX10" fmla="*/ 116848 w 7272686"/>
              <a:gd name="connsiteY10" fmla="*/ 1990036 h 2016162"/>
              <a:gd name="connsiteX11" fmla="*/ 3637 w 7272686"/>
              <a:gd name="connsiteY11" fmla="*/ 1885534 h 2016162"/>
              <a:gd name="connsiteX12" fmla="*/ 5436 w 7272686"/>
              <a:gd name="connsiteY12" fmla="*/ 1449752 h 2016162"/>
              <a:gd name="connsiteX13" fmla="*/ 2189490 w 7272686"/>
              <a:gd name="connsiteY13" fmla="*/ 1441397 h 2016162"/>
              <a:gd name="connsiteX14" fmla="*/ 2160118 w 7272686"/>
              <a:gd name="connsiteY14" fmla="*/ 547724 h 2016162"/>
              <a:gd name="connsiteX15" fmla="*/ 2160118 w 7272686"/>
              <a:gd name="connsiteY15" fmla="*/ 109547 h 2016162"/>
              <a:gd name="connsiteX0" fmla="*/ 2158479 w 7271047"/>
              <a:gd name="connsiteY0" fmla="*/ 109547 h 2016162"/>
              <a:gd name="connsiteX1" fmla="*/ 2268026 w 7271047"/>
              <a:gd name="connsiteY1" fmla="*/ 0 h 2016162"/>
              <a:gd name="connsiteX2" fmla="*/ 7161500 w 7271047"/>
              <a:gd name="connsiteY2" fmla="*/ 0 h 2016162"/>
              <a:gd name="connsiteX3" fmla="*/ 7271047 w 7271047"/>
              <a:gd name="connsiteY3" fmla="*/ 109547 h 2016162"/>
              <a:gd name="connsiteX4" fmla="*/ 7271047 w 7271047"/>
              <a:gd name="connsiteY4" fmla="*/ 547724 h 2016162"/>
              <a:gd name="connsiteX5" fmla="*/ 7161500 w 7271047"/>
              <a:gd name="connsiteY5" fmla="*/ 657271 h 2016162"/>
              <a:gd name="connsiteX6" fmla="*/ 4173405 w 7271047"/>
              <a:gd name="connsiteY6" fmla="*/ 631501 h 2016162"/>
              <a:gd name="connsiteX7" fmla="*/ 4007942 w 7271047"/>
              <a:gd name="connsiteY7" fmla="*/ 762128 h 2016162"/>
              <a:gd name="connsiteX8" fmla="*/ 4025359 w 7271047"/>
              <a:gd name="connsiteY8" fmla="*/ 1876824 h 2016162"/>
              <a:gd name="connsiteX9" fmla="*/ 3877312 w 7271047"/>
              <a:gd name="connsiteY9" fmla="*/ 2016162 h 2016162"/>
              <a:gd name="connsiteX10" fmla="*/ 115209 w 7271047"/>
              <a:gd name="connsiteY10" fmla="*/ 1990036 h 2016162"/>
              <a:gd name="connsiteX11" fmla="*/ 1998 w 7271047"/>
              <a:gd name="connsiteY11" fmla="*/ 1885534 h 2016162"/>
              <a:gd name="connsiteX12" fmla="*/ 12506 w 7271047"/>
              <a:gd name="connsiteY12" fmla="*/ 1528129 h 2016162"/>
              <a:gd name="connsiteX13" fmla="*/ 2187851 w 7271047"/>
              <a:gd name="connsiteY13" fmla="*/ 1441397 h 2016162"/>
              <a:gd name="connsiteX14" fmla="*/ 2158479 w 7271047"/>
              <a:gd name="connsiteY14" fmla="*/ 547724 h 2016162"/>
              <a:gd name="connsiteX15" fmla="*/ 2158479 w 7271047"/>
              <a:gd name="connsiteY15" fmla="*/ 109547 h 2016162"/>
              <a:gd name="connsiteX0" fmla="*/ 2158479 w 7271047"/>
              <a:gd name="connsiteY0" fmla="*/ 109547 h 2016162"/>
              <a:gd name="connsiteX1" fmla="*/ 2268026 w 7271047"/>
              <a:gd name="connsiteY1" fmla="*/ 0 h 2016162"/>
              <a:gd name="connsiteX2" fmla="*/ 7161500 w 7271047"/>
              <a:gd name="connsiteY2" fmla="*/ 0 h 2016162"/>
              <a:gd name="connsiteX3" fmla="*/ 7271047 w 7271047"/>
              <a:gd name="connsiteY3" fmla="*/ 109547 h 2016162"/>
              <a:gd name="connsiteX4" fmla="*/ 7271047 w 7271047"/>
              <a:gd name="connsiteY4" fmla="*/ 547724 h 2016162"/>
              <a:gd name="connsiteX5" fmla="*/ 7161500 w 7271047"/>
              <a:gd name="connsiteY5" fmla="*/ 657271 h 2016162"/>
              <a:gd name="connsiteX6" fmla="*/ 4173405 w 7271047"/>
              <a:gd name="connsiteY6" fmla="*/ 631501 h 2016162"/>
              <a:gd name="connsiteX7" fmla="*/ 4007942 w 7271047"/>
              <a:gd name="connsiteY7" fmla="*/ 762128 h 2016162"/>
              <a:gd name="connsiteX8" fmla="*/ 4025359 w 7271047"/>
              <a:gd name="connsiteY8" fmla="*/ 1876824 h 2016162"/>
              <a:gd name="connsiteX9" fmla="*/ 3877312 w 7271047"/>
              <a:gd name="connsiteY9" fmla="*/ 2016162 h 2016162"/>
              <a:gd name="connsiteX10" fmla="*/ 115209 w 7271047"/>
              <a:gd name="connsiteY10" fmla="*/ 1990036 h 2016162"/>
              <a:gd name="connsiteX11" fmla="*/ 1998 w 7271047"/>
              <a:gd name="connsiteY11" fmla="*/ 1885534 h 2016162"/>
              <a:gd name="connsiteX12" fmla="*/ 12506 w 7271047"/>
              <a:gd name="connsiteY12" fmla="*/ 1528129 h 2016162"/>
              <a:gd name="connsiteX13" fmla="*/ 2187851 w 7271047"/>
              <a:gd name="connsiteY13" fmla="*/ 1441397 h 2016162"/>
              <a:gd name="connsiteX14" fmla="*/ 2158479 w 7271047"/>
              <a:gd name="connsiteY14" fmla="*/ 547724 h 2016162"/>
              <a:gd name="connsiteX15" fmla="*/ 2158479 w 7271047"/>
              <a:gd name="connsiteY15" fmla="*/ 109547 h 2016162"/>
              <a:gd name="connsiteX0" fmla="*/ 2158479 w 7271047"/>
              <a:gd name="connsiteY0" fmla="*/ 109547 h 2016162"/>
              <a:gd name="connsiteX1" fmla="*/ 2268026 w 7271047"/>
              <a:gd name="connsiteY1" fmla="*/ 0 h 2016162"/>
              <a:gd name="connsiteX2" fmla="*/ 7161500 w 7271047"/>
              <a:gd name="connsiteY2" fmla="*/ 0 h 2016162"/>
              <a:gd name="connsiteX3" fmla="*/ 7271047 w 7271047"/>
              <a:gd name="connsiteY3" fmla="*/ 109547 h 2016162"/>
              <a:gd name="connsiteX4" fmla="*/ 7271047 w 7271047"/>
              <a:gd name="connsiteY4" fmla="*/ 547724 h 2016162"/>
              <a:gd name="connsiteX5" fmla="*/ 7161500 w 7271047"/>
              <a:gd name="connsiteY5" fmla="*/ 657271 h 2016162"/>
              <a:gd name="connsiteX6" fmla="*/ 4173405 w 7271047"/>
              <a:gd name="connsiteY6" fmla="*/ 631501 h 2016162"/>
              <a:gd name="connsiteX7" fmla="*/ 4007942 w 7271047"/>
              <a:gd name="connsiteY7" fmla="*/ 762128 h 2016162"/>
              <a:gd name="connsiteX8" fmla="*/ 4025359 w 7271047"/>
              <a:gd name="connsiteY8" fmla="*/ 1876824 h 2016162"/>
              <a:gd name="connsiteX9" fmla="*/ 3877312 w 7271047"/>
              <a:gd name="connsiteY9" fmla="*/ 2016162 h 2016162"/>
              <a:gd name="connsiteX10" fmla="*/ 115209 w 7271047"/>
              <a:gd name="connsiteY10" fmla="*/ 1990036 h 2016162"/>
              <a:gd name="connsiteX11" fmla="*/ 1998 w 7271047"/>
              <a:gd name="connsiteY11" fmla="*/ 1885534 h 2016162"/>
              <a:gd name="connsiteX12" fmla="*/ 12506 w 7271047"/>
              <a:gd name="connsiteY12" fmla="*/ 1528129 h 2016162"/>
              <a:gd name="connsiteX13" fmla="*/ 2187851 w 7271047"/>
              <a:gd name="connsiteY13" fmla="*/ 1441397 h 2016162"/>
              <a:gd name="connsiteX14" fmla="*/ 2158479 w 7271047"/>
              <a:gd name="connsiteY14" fmla="*/ 547724 h 2016162"/>
              <a:gd name="connsiteX15" fmla="*/ 2158479 w 7271047"/>
              <a:gd name="connsiteY15" fmla="*/ 109547 h 2016162"/>
              <a:gd name="connsiteX0" fmla="*/ 2191481 w 7304049"/>
              <a:gd name="connsiteY0" fmla="*/ 109547 h 2016162"/>
              <a:gd name="connsiteX1" fmla="*/ 2301028 w 7304049"/>
              <a:gd name="connsiteY1" fmla="*/ 0 h 2016162"/>
              <a:gd name="connsiteX2" fmla="*/ 7194502 w 7304049"/>
              <a:gd name="connsiteY2" fmla="*/ 0 h 2016162"/>
              <a:gd name="connsiteX3" fmla="*/ 7304049 w 7304049"/>
              <a:gd name="connsiteY3" fmla="*/ 109547 h 2016162"/>
              <a:gd name="connsiteX4" fmla="*/ 7304049 w 7304049"/>
              <a:gd name="connsiteY4" fmla="*/ 547724 h 2016162"/>
              <a:gd name="connsiteX5" fmla="*/ 7194502 w 7304049"/>
              <a:gd name="connsiteY5" fmla="*/ 657271 h 2016162"/>
              <a:gd name="connsiteX6" fmla="*/ 4206407 w 7304049"/>
              <a:gd name="connsiteY6" fmla="*/ 631501 h 2016162"/>
              <a:gd name="connsiteX7" fmla="*/ 4040944 w 7304049"/>
              <a:gd name="connsiteY7" fmla="*/ 762128 h 2016162"/>
              <a:gd name="connsiteX8" fmla="*/ 4058361 w 7304049"/>
              <a:gd name="connsiteY8" fmla="*/ 1876824 h 2016162"/>
              <a:gd name="connsiteX9" fmla="*/ 3910314 w 7304049"/>
              <a:gd name="connsiteY9" fmla="*/ 2016162 h 2016162"/>
              <a:gd name="connsiteX10" fmla="*/ 148211 w 7304049"/>
              <a:gd name="connsiteY10" fmla="*/ 1990036 h 2016162"/>
              <a:gd name="connsiteX11" fmla="*/ 35000 w 7304049"/>
              <a:gd name="connsiteY11" fmla="*/ 1885534 h 2016162"/>
              <a:gd name="connsiteX12" fmla="*/ 45508 w 7304049"/>
              <a:gd name="connsiteY12" fmla="*/ 1528129 h 2016162"/>
              <a:gd name="connsiteX13" fmla="*/ 200463 w 7304049"/>
              <a:gd name="connsiteY13" fmla="*/ 1450104 h 2016162"/>
              <a:gd name="connsiteX14" fmla="*/ 2220853 w 7304049"/>
              <a:gd name="connsiteY14" fmla="*/ 1441397 h 2016162"/>
              <a:gd name="connsiteX15" fmla="*/ 2191481 w 7304049"/>
              <a:gd name="connsiteY15" fmla="*/ 547724 h 2016162"/>
              <a:gd name="connsiteX16" fmla="*/ 2191481 w 7304049"/>
              <a:gd name="connsiteY16" fmla="*/ 109547 h 2016162"/>
              <a:gd name="connsiteX0" fmla="*/ 2158479 w 7271047"/>
              <a:gd name="connsiteY0" fmla="*/ 109547 h 2016162"/>
              <a:gd name="connsiteX1" fmla="*/ 2268026 w 7271047"/>
              <a:gd name="connsiteY1" fmla="*/ 0 h 2016162"/>
              <a:gd name="connsiteX2" fmla="*/ 7161500 w 7271047"/>
              <a:gd name="connsiteY2" fmla="*/ 0 h 2016162"/>
              <a:gd name="connsiteX3" fmla="*/ 7271047 w 7271047"/>
              <a:gd name="connsiteY3" fmla="*/ 109547 h 2016162"/>
              <a:gd name="connsiteX4" fmla="*/ 7271047 w 7271047"/>
              <a:gd name="connsiteY4" fmla="*/ 547724 h 2016162"/>
              <a:gd name="connsiteX5" fmla="*/ 7161500 w 7271047"/>
              <a:gd name="connsiteY5" fmla="*/ 657271 h 2016162"/>
              <a:gd name="connsiteX6" fmla="*/ 4173405 w 7271047"/>
              <a:gd name="connsiteY6" fmla="*/ 631501 h 2016162"/>
              <a:gd name="connsiteX7" fmla="*/ 4007942 w 7271047"/>
              <a:gd name="connsiteY7" fmla="*/ 762128 h 2016162"/>
              <a:gd name="connsiteX8" fmla="*/ 4025359 w 7271047"/>
              <a:gd name="connsiteY8" fmla="*/ 1876824 h 2016162"/>
              <a:gd name="connsiteX9" fmla="*/ 3877312 w 7271047"/>
              <a:gd name="connsiteY9" fmla="*/ 2016162 h 2016162"/>
              <a:gd name="connsiteX10" fmla="*/ 115209 w 7271047"/>
              <a:gd name="connsiteY10" fmla="*/ 1990036 h 2016162"/>
              <a:gd name="connsiteX11" fmla="*/ 1998 w 7271047"/>
              <a:gd name="connsiteY11" fmla="*/ 1885534 h 2016162"/>
              <a:gd name="connsiteX12" fmla="*/ 12506 w 7271047"/>
              <a:gd name="connsiteY12" fmla="*/ 1528129 h 2016162"/>
              <a:gd name="connsiteX13" fmla="*/ 167461 w 7271047"/>
              <a:gd name="connsiteY13" fmla="*/ 1450104 h 2016162"/>
              <a:gd name="connsiteX14" fmla="*/ 2187851 w 7271047"/>
              <a:gd name="connsiteY14" fmla="*/ 1441397 h 2016162"/>
              <a:gd name="connsiteX15" fmla="*/ 2158479 w 7271047"/>
              <a:gd name="connsiteY15" fmla="*/ 547724 h 2016162"/>
              <a:gd name="connsiteX16" fmla="*/ 2158479 w 7271047"/>
              <a:gd name="connsiteY16" fmla="*/ 109547 h 2016162"/>
              <a:gd name="connsiteX0" fmla="*/ 2158479 w 7271047"/>
              <a:gd name="connsiteY0" fmla="*/ 109547 h 2016162"/>
              <a:gd name="connsiteX1" fmla="*/ 2268026 w 7271047"/>
              <a:gd name="connsiteY1" fmla="*/ 0 h 2016162"/>
              <a:gd name="connsiteX2" fmla="*/ 7161500 w 7271047"/>
              <a:gd name="connsiteY2" fmla="*/ 0 h 2016162"/>
              <a:gd name="connsiteX3" fmla="*/ 7271047 w 7271047"/>
              <a:gd name="connsiteY3" fmla="*/ 109547 h 2016162"/>
              <a:gd name="connsiteX4" fmla="*/ 7271047 w 7271047"/>
              <a:gd name="connsiteY4" fmla="*/ 547724 h 2016162"/>
              <a:gd name="connsiteX5" fmla="*/ 7161500 w 7271047"/>
              <a:gd name="connsiteY5" fmla="*/ 657271 h 2016162"/>
              <a:gd name="connsiteX6" fmla="*/ 4173405 w 7271047"/>
              <a:gd name="connsiteY6" fmla="*/ 631501 h 2016162"/>
              <a:gd name="connsiteX7" fmla="*/ 4007942 w 7271047"/>
              <a:gd name="connsiteY7" fmla="*/ 762128 h 2016162"/>
              <a:gd name="connsiteX8" fmla="*/ 4025359 w 7271047"/>
              <a:gd name="connsiteY8" fmla="*/ 1876824 h 2016162"/>
              <a:gd name="connsiteX9" fmla="*/ 3877312 w 7271047"/>
              <a:gd name="connsiteY9" fmla="*/ 2016162 h 2016162"/>
              <a:gd name="connsiteX10" fmla="*/ 115209 w 7271047"/>
              <a:gd name="connsiteY10" fmla="*/ 1990036 h 2016162"/>
              <a:gd name="connsiteX11" fmla="*/ 1998 w 7271047"/>
              <a:gd name="connsiteY11" fmla="*/ 1885534 h 2016162"/>
              <a:gd name="connsiteX12" fmla="*/ 12506 w 7271047"/>
              <a:gd name="connsiteY12" fmla="*/ 1528129 h 2016162"/>
              <a:gd name="connsiteX13" fmla="*/ 167461 w 7271047"/>
              <a:gd name="connsiteY13" fmla="*/ 1450104 h 2016162"/>
              <a:gd name="connsiteX14" fmla="*/ 2187851 w 7271047"/>
              <a:gd name="connsiteY14" fmla="*/ 1441397 h 2016162"/>
              <a:gd name="connsiteX15" fmla="*/ 2158479 w 7271047"/>
              <a:gd name="connsiteY15" fmla="*/ 547724 h 2016162"/>
              <a:gd name="connsiteX16" fmla="*/ 2158479 w 7271047"/>
              <a:gd name="connsiteY16" fmla="*/ 109547 h 2016162"/>
              <a:gd name="connsiteX0" fmla="*/ 2158479 w 7271047"/>
              <a:gd name="connsiteY0" fmla="*/ 109547 h 2016162"/>
              <a:gd name="connsiteX1" fmla="*/ 2268026 w 7271047"/>
              <a:gd name="connsiteY1" fmla="*/ 0 h 2016162"/>
              <a:gd name="connsiteX2" fmla="*/ 7161500 w 7271047"/>
              <a:gd name="connsiteY2" fmla="*/ 0 h 2016162"/>
              <a:gd name="connsiteX3" fmla="*/ 7271047 w 7271047"/>
              <a:gd name="connsiteY3" fmla="*/ 109547 h 2016162"/>
              <a:gd name="connsiteX4" fmla="*/ 7271047 w 7271047"/>
              <a:gd name="connsiteY4" fmla="*/ 547724 h 2016162"/>
              <a:gd name="connsiteX5" fmla="*/ 7161500 w 7271047"/>
              <a:gd name="connsiteY5" fmla="*/ 657271 h 2016162"/>
              <a:gd name="connsiteX6" fmla="*/ 4173405 w 7271047"/>
              <a:gd name="connsiteY6" fmla="*/ 631501 h 2016162"/>
              <a:gd name="connsiteX7" fmla="*/ 4007942 w 7271047"/>
              <a:gd name="connsiteY7" fmla="*/ 762128 h 2016162"/>
              <a:gd name="connsiteX8" fmla="*/ 4025359 w 7271047"/>
              <a:gd name="connsiteY8" fmla="*/ 1876824 h 2016162"/>
              <a:gd name="connsiteX9" fmla="*/ 3877312 w 7271047"/>
              <a:gd name="connsiteY9" fmla="*/ 2016162 h 2016162"/>
              <a:gd name="connsiteX10" fmla="*/ 115209 w 7271047"/>
              <a:gd name="connsiteY10" fmla="*/ 1990036 h 2016162"/>
              <a:gd name="connsiteX11" fmla="*/ 1998 w 7271047"/>
              <a:gd name="connsiteY11" fmla="*/ 1885534 h 2016162"/>
              <a:gd name="connsiteX12" fmla="*/ 12506 w 7271047"/>
              <a:gd name="connsiteY12" fmla="*/ 1528129 h 2016162"/>
              <a:gd name="connsiteX13" fmla="*/ 167461 w 7271047"/>
              <a:gd name="connsiteY13" fmla="*/ 1450104 h 2016162"/>
              <a:gd name="connsiteX14" fmla="*/ 2187851 w 7271047"/>
              <a:gd name="connsiteY14" fmla="*/ 1441397 h 2016162"/>
              <a:gd name="connsiteX15" fmla="*/ 2158479 w 7271047"/>
              <a:gd name="connsiteY15" fmla="*/ 547724 h 2016162"/>
              <a:gd name="connsiteX16" fmla="*/ 2158479 w 7271047"/>
              <a:gd name="connsiteY16" fmla="*/ 109547 h 2016162"/>
              <a:gd name="connsiteX0" fmla="*/ 2158479 w 7271047"/>
              <a:gd name="connsiteY0" fmla="*/ 109547 h 2016162"/>
              <a:gd name="connsiteX1" fmla="*/ 2268026 w 7271047"/>
              <a:gd name="connsiteY1" fmla="*/ 0 h 2016162"/>
              <a:gd name="connsiteX2" fmla="*/ 7161500 w 7271047"/>
              <a:gd name="connsiteY2" fmla="*/ 0 h 2016162"/>
              <a:gd name="connsiteX3" fmla="*/ 7271047 w 7271047"/>
              <a:gd name="connsiteY3" fmla="*/ 109547 h 2016162"/>
              <a:gd name="connsiteX4" fmla="*/ 7271047 w 7271047"/>
              <a:gd name="connsiteY4" fmla="*/ 547724 h 2016162"/>
              <a:gd name="connsiteX5" fmla="*/ 7161500 w 7271047"/>
              <a:gd name="connsiteY5" fmla="*/ 657271 h 2016162"/>
              <a:gd name="connsiteX6" fmla="*/ 4173405 w 7271047"/>
              <a:gd name="connsiteY6" fmla="*/ 631501 h 2016162"/>
              <a:gd name="connsiteX7" fmla="*/ 4007942 w 7271047"/>
              <a:gd name="connsiteY7" fmla="*/ 762128 h 2016162"/>
              <a:gd name="connsiteX8" fmla="*/ 4025359 w 7271047"/>
              <a:gd name="connsiteY8" fmla="*/ 1876824 h 2016162"/>
              <a:gd name="connsiteX9" fmla="*/ 3877312 w 7271047"/>
              <a:gd name="connsiteY9" fmla="*/ 2016162 h 2016162"/>
              <a:gd name="connsiteX10" fmla="*/ 115209 w 7271047"/>
              <a:gd name="connsiteY10" fmla="*/ 1990036 h 2016162"/>
              <a:gd name="connsiteX11" fmla="*/ 1998 w 7271047"/>
              <a:gd name="connsiteY11" fmla="*/ 1885534 h 2016162"/>
              <a:gd name="connsiteX12" fmla="*/ 12506 w 7271047"/>
              <a:gd name="connsiteY12" fmla="*/ 1528129 h 2016162"/>
              <a:gd name="connsiteX13" fmla="*/ 167461 w 7271047"/>
              <a:gd name="connsiteY13" fmla="*/ 1450104 h 2016162"/>
              <a:gd name="connsiteX14" fmla="*/ 2187851 w 7271047"/>
              <a:gd name="connsiteY14" fmla="*/ 1371728 h 2016162"/>
              <a:gd name="connsiteX15" fmla="*/ 2158479 w 7271047"/>
              <a:gd name="connsiteY15" fmla="*/ 547724 h 2016162"/>
              <a:gd name="connsiteX16" fmla="*/ 2158479 w 7271047"/>
              <a:gd name="connsiteY16" fmla="*/ 109547 h 2016162"/>
              <a:gd name="connsiteX0" fmla="*/ 2158479 w 7271047"/>
              <a:gd name="connsiteY0" fmla="*/ 109547 h 2016162"/>
              <a:gd name="connsiteX1" fmla="*/ 2268026 w 7271047"/>
              <a:gd name="connsiteY1" fmla="*/ 0 h 2016162"/>
              <a:gd name="connsiteX2" fmla="*/ 7161500 w 7271047"/>
              <a:gd name="connsiteY2" fmla="*/ 0 h 2016162"/>
              <a:gd name="connsiteX3" fmla="*/ 7271047 w 7271047"/>
              <a:gd name="connsiteY3" fmla="*/ 109547 h 2016162"/>
              <a:gd name="connsiteX4" fmla="*/ 7271047 w 7271047"/>
              <a:gd name="connsiteY4" fmla="*/ 547724 h 2016162"/>
              <a:gd name="connsiteX5" fmla="*/ 7161500 w 7271047"/>
              <a:gd name="connsiteY5" fmla="*/ 657271 h 2016162"/>
              <a:gd name="connsiteX6" fmla="*/ 4173405 w 7271047"/>
              <a:gd name="connsiteY6" fmla="*/ 631501 h 2016162"/>
              <a:gd name="connsiteX7" fmla="*/ 4007942 w 7271047"/>
              <a:gd name="connsiteY7" fmla="*/ 762128 h 2016162"/>
              <a:gd name="connsiteX8" fmla="*/ 4025359 w 7271047"/>
              <a:gd name="connsiteY8" fmla="*/ 1876824 h 2016162"/>
              <a:gd name="connsiteX9" fmla="*/ 3877312 w 7271047"/>
              <a:gd name="connsiteY9" fmla="*/ 2016162 h 2016162"/>
              <a:gd name="connsiteX10" fmla="*/ 115209 w 7271047"/>
              <a:gd name="connsiteY10" fmla="*/ 1990036 h 2016162"/>
              <a:gd name="connsiteX11" fmla="*/ 1998 w 7271047"/>
              <a:gd name="connsiteY11" fmla="*/ 1885534 h 2016162"/>
              <a:gd name="connsiteX12" fmla="*/ 12506 w 7271047"/>
              <a:gd name="connsiteY12" fmla="*/ 1528129 h 2016162"/>
              <a:gd name="connsiteX13" fmla="*/ 167461 w 7271047"/>
              <a:gd name="connsiteY13" fmla="*/ 1450104 h 2016162"/>
              <a:gd name="connsiteX14" fmla="*/ 2074638 w 7271047"/>
              <a:gd name="connsiteY14" fmla="*/ 1450104 h 2016162"/>
              <a:gd name="connsiteX15" fmla="*/ 2187851 w 7271047"/>
              <a:gd name="connsiteY15" fmla="*/ 1371728 h 2016162"/>
              <a:gd name="connsiteX16" fmla="*/ 2158479 w 7271047"/>
              <a:gd name="connsiteY16" fmla="*/ 547724 h 2016162"/>
              <a:gd name="connsiteX17" fmla="*/ 2158479 w 7271047"/>
              <a:gd name="connsiteY17" fmla="*/ 109547 h 2016162"/>
              <a:gd name="connsiteX0" fmla="*/ 2158479 w 7271047"/>
              <a:gd name="connsiteY0" fmla="*/ 109547 h 2016162"/>
              <a:gd name="connsiteX1" fmla="*/ 2268026 w 7271047"/>
              <a:gd name="connsiteY1" fmla="*/ 0 h 2016162"/>
              <a:gd name="connsiteX2" fmla="*/ 7161500 w 7271047"/>
              <a:gd name="connsiteY2" fmla="*/ 0 h 2016162"/>
              <a:gd name="connsiteX3" fmla="*/ 7271047 w 7271047"/>
              <a:gd name="connsiteY3" fmla="*/ 109547 h 2016162"/>
              <a:gd name="connsiteX4" fmla="*/ 7271047 w 7271047"/>
              <a:gd name="connsiteY4" fmla="*/ 547724 h 2016162"/>
              <a:gd name="connsiteX5" fmla="*/ 7161500 w 7271047"/>
              <a:gd name="connsiteY5" fmla="*/ 657271 h 2016162"/>
              <a:gd name="connsiteX6" fmla="*/ 4173405 w 7271047"/>
              <a:gd name="connsiteY6" fmla="*/ 631501 h 2016162"/>
              <a:gd name="connsiteX7" fmla="*/ 4007942 w 7271047"/>
              <a:gd name="connsiteY7" fmla="*/ 762128 h 2016162"/>
              <a:gd name="connsiteX8" fmla="*/ 4025359 w 7271047"/>
              <a:gd name="connsiteY8" fmla="*/ 1876824 h 2016162"/>
              <a:gd name="connsiteX9" fmla="*/ 3877312 w 7271047"/>
              <a:gd name="connsiteY9" fmla="*/ 2016162 h 2016162"/>
              <a:gd name="connsiteX10" fmla="*/ 115209 w 7271047"/>
              <a:gd name="connsiteY10" fmla="*/ 1990036 h 2016162"/>
              <a:gd name="connsiteX11" fmla="*/ 1998 w 7271047"/>
              <a:gd name="connsiteY11" fmla="*/ 1885534 h 2016162"/>
              <a:gd name="connsiteX12" fmla="*/ 12506 w 7271047"/>
              <a:gd name="connsiteY12" fmla="*/ 1528129 h 2016162"/>
              <a:gd name="connsiteX13" fmla="*/ 167461 w 7271047"/>
              <a:gd name="connsiteY13" fmla="*/ 1450104 h 2016162"/>
              <a:gd name="connsiteX14" fmla="*/ 2039804 w 7271047"/>
              <a:gd name="connsiteY14" fmla="*/ 1467521 h 2016162"/>
              <a:gd name="connsiteX15" fmla="*/ 2187851 w 7271047"/>
              <a:gd name="connsiteY15" fmla="*/ 1371728 h 2016162"/>
              <a:gd name="connsiteX16" fmla="*/ 2158479 w 7271047"/>
              <a:gd name="connsiteY16" fmla="*/ 547724 h 2016162"/>
              <a:gd name="connsiteX17" fmla="*/ 2158479 w 7271047"/>
              <a:gd name="connsiteY17" fmla="*/ 109547 h 2016162"/>
              <a:gd name="connsiteX0" fmla="*/ 2158479 w 7271047"/>
              <a:gd name="connsiteY0" fmla="*/ 109547 h 2016162"/>
              <a:gd name="connsiteX1" fmla="*/ 2268026 w 7271047"/>
              <a:gd name="connsiteY1" fmla="*/ 0 h 2016162"/>
              <a:gd name="connsiteX2" fmla="*/ 7161500 w 7271047"/>
              <a:gd name="connsiteY2" fmla="*/ 0 h 2016162"/>
              <a:gd name="connsiteX3" fmla="*/ 7271047 w 7271047"/>
              <a:gd name="connsiteY3" fmla="*/ 109547 h 2016162"/>
              <a:gd name="connsiteX4" fmla="*/ 7271047 w 7271047"/>
              <a:gd name="connsiteY4" fmla="*/ 547724 h 2016162"/>
              <a:gd name="connsiteX5" fmla="*/ 7161500 w 7271047"/>
              <a:gd name="connsiteY5" fmla="*/ 657271 h 2016162"/>
              <a:gd name="connsiteX6" fmla="*/ 4173405 w 7271047"/>
              <a:gd name="connsiteY6" fmla="*/ 631501 h 2016162"/>
              <a:gd name="connsiteX7" fmla="*/ 4007942 w 7271047"/>
              <a:gd name="connsiteY7" fmla="*/ 762128 h 2016162"/>
              <a:gd name="connsiteX8" fmla="*/ 4025359 w 7271047"/>
              <a:gd name="connsiteY8" fmla="*/ 1876824 h 2016162"/>
              <a:gd name="connsiteX9" fmla="*/ 3877312 w 7271047"/>
              <a:gd name="connsiteY9" fmla="*/ 2016162 h 2016162"/>
              <a:gd name="connsiteX10" fmla="*/ 115209 w 7271047"/>
              <a:gd name="connsiteY10" fmla="*/ 1990036 h 2016162"/>
              <a:gd name="connsiteX11" fmla="*/ 1998 w 7271047"/>
              <a:gd name="connsiteY11" fmla="*/ 1885534 h 2016162"/>
              <a:gd name="connsiteX12" fmla="*/ 12506 w 7271047"/>
              <a:gd name="connsiteY12" fmla="*/ 1528129 h 2016162"/>
              <a:gd name="connsiteX13" fmla="*/ 167461 w 7271047"/>
              <a:gd name="connsiteY13" fmla="*/ 1450104 h 2016162"/>
              <a:gd name="connsiteX14" fmla="*/ 2039804 w 7271047"/>
              <a:gd name="connsiteY14" fmla="*/ 1467521 h 2016162"/>
              <a:gd name="connsiteX15" fmla="*/ 2187851 w 7271047"/>
              <a:gd name="connsiteY15" fmla="*/ 1371728 h 2016162"/>
              <a:gd name="connsiteX16" fmla="*/ 2158479 w 7271047"/>
              <a:gd name="connsiteY16" fmla="*/ 547724 h 2016162"/>
              <a:gd name="connsiteX17" fmla="*/ 2158479 w 7271047"/>
              <a:gd name="connsiteY17" fmla="*/ 109547 h 2016162"/>
              <a:gd name="connsiteX0" fmla="*/ 2158479 w 7271047"/>
              <a:gd name="connsiteY0" fmla="*/ 109547 h 2016162"/>
              <a:gd name="connsiteX1" fmla="*/ 2268026 w 7271047"/>
              <a:gd name="connsiteY1" fmla="*/ 0 h 2016162"/>
              <a:gd name="connsiteX2" fmla="*/ 7161500 w 7271047"/>
              <a:gd name="connsiteY2" fmla="*/ 0 h 2016162"/>
              <a:gd name="connsiteX3" fmla="*/ 7271047 w 7271047"/>
              <a:gd name="connsiteY3" fmla="*/ 109547 h 2016162"/>
              <a:gd name="connsiteX4" fmla="*/ 7271047 w 7271047"/>
              <a:gd name="connsiteY4" fmla="*/ 547724 h 2016162"/>
              <a:gd name="connsiteX5" fmla="*/ 7161500 w 7271047"/>
              <a:gd name="connsiteY5" fmla="*/ 657271 h 2016162"/>
              <a:gd name="connsiteX6" fmla="*/ 4173405 w 7271047"/>
              <a:gd name="connsiteY6" fmla="*/ 631501 h 2016162"/>
              <a:gd name="connsiteX7" fmla="*/ 4007942 w 7271047"/>
              <a:gd name="connsiteY7" fmla="*/ 762128 h 2016162"/>
              <a:gd name="connsiteX8" fmla="*/ 4025359 w 7271047"/>
              <a:gd name="connsiteY8" fmla="*/ 1876824 h 2016162"/>
              <a:gd name="connsiteX9" fmla="*/ 3877312 w 7271047"/>
              <a:gd name="connsiteY9" fmla="*/ 2016162 h 2016162"/>
              <a:gd name="connsiteX10" fmla="*/ 115209 w 7271047"/>
              <a:gd name="connsiteY10" fmla="*/ 1990036 h 2016162"/>
              <a:gd name="connsiteX11" fmla="*/ 1998 w 7271047"/>
              <a:gd name="connsiteY11" fmla="*/ 1885534 h 2016162"/>
              <a:gd name="connsiteX12" fmla="*/ 12506 w 7271047"/>
              <a:gd name="connsiteY12" fmla="*/ 1528129 h 2016162"/>
              <a:gd name="connsiteX13" fmla="*/ 167461 w 7271047"/>
              <a:gd name="connsiteY13" fmla="*/ 1450104 h 2016162"/>
              <a:gd name="connsiteX14" fmla="*/ 2039804 w 7271047"/>
              <a:gd name="connsiteY14" fmla="*/ 1467521 h 2016162"/>
              <a:gd name="connsiteX15" fmla="*/ 2187851 w 7271047"/>
              <a:gd name="connsiteY15" fmla="*/ 1371728 h 2016162"/>
              <a:gd name="connsiteX16" fmla="*/ 2158479 w 7271047"/>
              <a:gd name="connsiteY16" fmla="*/ 547724 h 2016162"/>
              <a:gd name="connsiteX17" fmla="*/ 2158479 w 7271047"/>
              <a:gd name="connsiteY17" fmla="*/ 109547 h 2016162"/>
              <a:gd name="connsiteX0" fmla="*/ 2158479 w 7271047"/>
              <a:gd name="connsiteY0" fmla="*/ 109547 h 2016162"/>
              <a:gd name="connsiteX1" fmla="*/ 2268026 w 7271047"/>
              <a:gd name="connsiteY1" fmla="*/ 0 h 2016162"/>
              <a:gd name="connsiteX2" fmla="*/ 7161500 w 7271047"/>
              <a:gd name="connsiteY2" fmla="*/ 0 h 2016162"/>
              <a:gd name="connsiteX3" fmla="*/ 7271047 w 7271047"/>
              <a:gd name="connsiteY3" fmla="*/ 109547 h 2016162"/>
              <a:gd name="connsiteX4" fmla="*/ 7271047 w 7271047"/>
              <a:gd name="connsiteY4" fmla="*/ 547724 h 2016162"/>
              <a:gd name="connsiteX5" fmla="*/ 7161500 w 7271047"/>
              <a:gd name="connsiteY5" fmla="*/ 657271 h 2016162"/>
              <a:gd name="connsiteX6" fmla="*/ 4173405 w 7271047"/>
              <a:gd name="connsiteY6" fmla="*/ 631501 h 2016162"/>
              <a:gd name="connsiteX7" fmla="*/ 4007942 w 7271047"/>
              <a:gd name="connsiteY7" fmla="*/ 762128 h 2016162"/>
              <a:gd name="connsiteX8" fmla="*/ 4025359 w 7271047"/>
              <a:gd name="connsiteY8" fmla="*/ 1876824 h 2016162"/>
              <a:gd name="connsiteX9" fmla="*/ 3877312 w 7271047"/>
              <a:gd name="connsiteY9" fmla="*/ 2016162 h 2016162"/>
              <a:gd name="connsiteX10" fmla="*/ 115209 w 7271047"/>
              <a:gd name="connsiteY10" fmla="*/ 1990036 h 2016162"/>
              <a:gd name="connsiteX11" fmla="*/ 1998 w 7271047"/>
              <a:gd name="connsiteY11" fmla="*/ 1885534 h 2016162"/>
              <a:gd name="connsiteX12" fmla="*/ 12506 w 7271047"/>
              <a:gd name="connsiteY12" fmla="*/ 1528129 h 2016162"/>
              <a:gd name="connsiteX13" fmla="*/ 167461 w 7271047"/>
              <a:gd name="connsiteY13" fmla="*/ 1450104 h 2016162"/>
              <a:gd name="connsiteX14" fmla="*/ 2039804 w 7271047"/>
              <a:gd name="connsiteY14" fmla="*/ 1467521 h 2016162"/>
              <a:gd name="connsiteX15" fmla="*/ 2187851 w 7271047"/>
              <a:gd name="connsiteY15" fmla="*/ 1371728 h 2016162"/>
              <a:gd name="connsiteX16" fmla="*/ 2158479 w 7271047"/>
              <a:gd name="connsiteY16" fmla="*/ 547724 h 2016162"/>
              <a:gd name="connsiteX17" fmla="*/ 2158479 w 7271047"/>
              <a:gd name="connsiteY17" fmla="*/ 109547 h 2016162"/>
              <a:gd name="connsiteX0" fmla="*/ 2158479 w 7271047"/>
              <a:gd name="connsiteY0" fmla="*/ 109547 h 2016162"/>
              <a:gd name="connsiteX1" fmla="*/ 2268026 w 7271047"/>
              <a:gd name="connsiteY1" fmla="*/ 0 h 2016162"/>
              <a:gd name="connsiteX2" fmla="*/ 7161500 w 7271047"/>
              <a:gd name="connsiteY2" fmla="*/ 0 h 2016162"/>
              <a:gd name="connsiteX3" fmla="*/ 7271047 w 7271047"/>
              <a:gd name="connsiteY3" fmla="*/ 109547 h 2016162"/>
              <a:gd name="connsiteX4" fmla="*/ 7271047 w 7271047"/>
              <a:gd name="connsiteY4" fmla="*/ 547724 h 2016162"/>
              <a:gd name="connsiteX5" fmla="*/ 7161500 w 7271047"/>
              <a:gd name="connsiteY5" fmla="*/ 657271 h 2016162"/>
              <a:gd name="connsiteX6" fmla="*/ 4173405 w 7271047"/>
              <a:gd name="connsiteY6" fmla="*/ 631501 h 2016162"/>
              <a:gd name="connsiteX7" fmla="*/ 4007942 w 7271047"/>
              <a:gd name="connsiteY7" fmla="*/ 762128 h 2016162"/>
              <a:gd name="connsiteX8" fmla="*/ 4025359 w 7271047"/>
              <a:gd name="connsiteY8" fmla="*/ 1876824 h 2016162"/>
              <a:gd name="connsiteX9" fmla="*/ 3877312 w 7271047"/>
              <a:gd name="connsiteY9" fmla="*/ 2016162 h 2016162"/>
              <a:gd name="connsiteX10" fmla="*/ 115209 w 7271047"/>
              <a:gd name="connsiteY10" fmla="*/ 1990036 h 2016162"/>
              <a:gd name="connsiteX11" fmla="*/ 1998 w 7271047"/>
              <a:gd name="connsiteY11" fmla="*/ 1885534 h 2016162"/>
              <a:gd name="connsiteX12" fmla="*/ 12506 w 7271047"/>
              <a:gd name="connsiteY12" fmla="*/ 1528129 h 2016162"/>
              <a:gd name="connsiteX13" fmla="*/ 167461 w 7271047"/>
              <a:gd name="connsiteY13" fmla="*/ 1450104 h 2016162"/>
              <a:gd name="connsiteX14" fmla="*/ 2039804 w 7271047"/>
              <a:gd name="connsiteY14" fmla="*/ 1467521 h 2016162"/>
              <a:gd name="connsiteX15" fmla="*/ 2187851 w 7271047"/>
              <a:gd name="connsiteY15" fmla="*/ 1371728 h 2016162"/>
              <a:gd name="connsiteX16" fmla="*/ 2158479 w 7271047"/>
              <a:gd name="connsiteY16" fmla="*/ 547724 h 2016162"/>
              <a:gd name="connsiteX17" fmla="*/ 2158479 w 7271047"/>
              <a:gd name="connsiteY17" fmla="*/ 109547 h 2016162"/>
              <a:gd name="connsiteX0" fmla="*/ 2158479 w 7271047"/>
              <a:gd name="connsiteY0" fmla="*/ 109547 h 2016162"/>
              <a:gd name="connsiteX1" fmla="*/ 2268026 w 7271047"/>
              <a:gd name="connsiteY1" fmla="*/ 0 h 2016162"/>
              <a:gd name="connsiteX2" fmla="*/ 7161500 w 7271047"/>
              <a:gd name="connsiteY2" fmla="*/ 0 h 2016162"/>
              <a:gd name="connsiteX3" fmla="*/ 7271047 w 7271047"/>
              <a:gd name="connsiteY3" fmla="*/ 109547 h 2016162"/>
              <a:gd name="connsiteX4" fmla="*/ 7271047 w 7271047"/>
              <a:gd name="connsiteY4" fmla="*/ 547724 h 2016162"/>
              <a:gd name="connsiteX5" fmla="*/ 7161500 w 7271047"/>
              <a:gd name="connsiteY5" fmla="*/ 657271 h 2016162"/>
              <a:gd name="connsiteX6" fmla="*/ 4173405 w 7271047"/>
              <a:gd name="connsiteY6" fmla="*/ 631501 h 2016162"/>
              <a:gd name="connsiteX7" fmla="*/ 4007942 w 7271047"/>
              <a:gd name="connsiteY7" fmla="*/ 762128 h 2016162"/>
              <a:gd name="connsiteX8" fmla="*/ 4025359 w 7271047"/>
              <a:gd name="connsiteY8" fmla="*/ 1876824 h 2016162"/>
              <a:gd name="connsiteX9" fmla="*/ 3877312 w 7271047"/>
              <a:gd name="connsiteY9" fmla="*/ 2016162 h 2016162"/>
              <a:gd name="connsiteX10" fmla="*/ 115209 w 7271047"/>
              <a:gd name="connsiteY10" fmla="*/ 1990036 h 2016162"/>
              <a:gd name="connsiteX11" fmla="*/ 1998 w 7271047"/>
              <a:gd name="connsiteY11" fmla="*/ 1885534 h 2016162"/>
              <a:gd name="connsiteX12" fmla="*/ 12506 w 7271047"/>
              <a:gd name="connsiteY12" fmla="*/ 1528129 h 2016162"/>
              <a:gd name="connsiteX13" fmla="*/ 167461 w 7271047"/>
              <a:gd name="connsiteY13" fmla="*/ 1450104 h 2016162"/>
              <a:gd name="connsiteX14" fmla="*/ 2039804 w 7271047"/>
              <a:gd name="connsiteY14" fmla="*/ 1467521 h 2016162"/>
              <a:gd name="connsiteX15" fmla="*/ 2187851 w 7271047"/>
              <a:gd name="connsiteY15" fmla="*/ 1371728 h 2016162"/>
              <a:gd name="connsiteX16" fmla="*/ 2158479 w 7271047"/>
              <a:gd name="connsiteY16" fmla="*/ 109547 h 2016162"/>
              <a:gd name="connsiteX0" fmla="*/ 2158479 w 7271047"/>
              <a:gd name="connsiteY0" fmla="*/ 109547 h 2016162"/>
              <a:gd name="connsiteX1" fmla="*/ 2268026 w 7271047"/>
              <a:gd name="connsiteY1" fmla="*/ 0 h 2016162"/>
              <a:gd name="connsiteX2" fmla="*/ 7161500 w 7271047"/>
              <a:gd name="connsiteY2" fmla="*/ 0 h 2016162"/>
              <a:gd name="connsiteX3" fmla="*/ 7271047 w 7271047"/>
              <a:gd name="connsiteY3" fmla="*/ 109547 h 2016162"/>
              <a:gd name="connsiteX4" fmla="*/ 7271047 w 7271047"/>
              <a:gd name="connsiteY4" fmla="*/ 547724 h 2016162"/>
              <a:gd name="connsiteX5" fmla="*/ 7161500 w 7271047"/>
              <a:gd name="connsiteY5" fmla="*/ 657271 h 2016162"/>
              <a:gd name="connsiteX6" fmla="*/ 4173405 w 7271047"/>
              <a:gd name="connsiteY6" fmla="*/ 631501 h 2016162"/>
              <a:gd name="connsiteX7" fmla="*/ 4007942 w 7271047"/>
              <a:gd name="connsiteY7" fmla="*/ 762128 h 2016162"/>
              <a:gd name="connsiteX8" fmla="*/ 4025359 w 7271047"/>
              <a:gd name="connsiteY8" fmla="*/ 1876824 h 2016162"/>
              <a:gd name="connsiteX9" fmla="*/ 3877312 w 7271047"/>
              <a:gd name="connsiteY9" fmla="*/ 2016162 h 2016162"/>
              <a:gd name="connsiteX10" fmla="*/ 115209 w 7271047"/>
              <a:gd name="connsiteY10" fmla="*/ 1990036 h 2016162"/>
              <a:gd name="connsiteX11" fmla="*/ 1998 w 7271047"/>
              <a:gd name="connsiteY11" fmla="*/ 1885534 h 2016162"/>
              <a:gd name="connsiteX12" fmla="*/ 12506 w 7271047"/>
              <a:gd name="connsiteY12" fmla="*/ 1528129 h 2016162"/>
              <a:gd name="connsiteX13" fmla="*/ 167461 w 7271047"/>
              <a:gd name="connsiteY13" fmla="*/ 1450104 h 2016162"/>
              <a:gd name="connsiteX14" fmla="*/ 2039804 w 7271047"/>
              <a:gd name="connsiteY14" fmla="*/ 1467521 h 2016162"/>
              <a:gd name="connsiteX15" fmla="*/ 2187851 w 7271047"/>
              <a:gd name="connsiteY15" fmla="*/ 1371728 h 2016162"/>
              <a:gd name="connsiteX16" fmla="*/ 2158479 w 7271047"/>
              <a:gd name="connsiteY16" fmla="*/ 109547 h 2016162"/>
              <a:gd name="connsiteX0" fmla="*/ 2158479 w 7271047"/>
              <a:gd name="connsiteY0" fmla="*/ 109547 h 2016162"/>
              <a:gd name="connsiteX1" fmla="*/ 2268026 w 7271047"/>
              <a:gd name="connsiteY1" fmla="*/ 0 h 2016162"/>
              <a:gd name="connsiteX2" fmla="*/ 7161500 w 7271047"/>
              <a:gd name="connsiteY2" fmla="*/ 0 h 2016162"/>
              <a:gd name="connsiteX3" fmla="*/ 7271047 w 7271047"/>
              <a:gd name="connsiteY3" fmla="*/ 109547 h 2016162"/>
              <a:gd name="connsiteX4" fmla="*/ 7271047 w 7271047"/>
              <a:gd name="connsiteY4" fmla="*/ 547724 h 2016162"/>
              <a:gd name="connsiteX5" fmla="*/ 7161500 w 7271047"/>
              <a:gd name="connsiteY5" fmla="*/ 657271 h 2016162"/>
              <a:gd name="connsiteX6" fmla="*/ 4173405 w 7271047"/>
              <a:gd name="connsiteY6" fmla="*/ 631501 h 2016162"/>
              <a:gd name="connsiteX7" fmla="*/ 4007942 w 7271047"/>
              <a:gd name="connsiteY7" fmla="*/ 762128 h 2016162"/>
              <a:gd name="connsiteX8" fmla="*/ 4025359 w 7271047"/>
              <a:gd name="connsiteY8" fmla="*/ 1876824 h 2016162"/>
              <a:gd name="connsiteX9" fmla="*/ 3877312 w 7271047"/>
              <a:gd name="connsiteY9" fmla="*/ 2016162 h 2016162"/>
              <a:gd name="connsiteX10" fmla="*/ 115209 w 7271047"/>
              <a:gd name="connsiteY10" fmla="*/ 1990036 h 2016162"/>
              <a:gd name="connsiteX11" fmla="*/ 1998 w 7271047"/>
              <a:gd name="connsiteY11" fmla="*/ 1885534 h 2016162"/>
              <a:gd name="connsiteX12" fmla="*/ 12506 w 7271047"/>
              <a:gd name="connsiteY12" fmla="*/ 1528129 h 2016162"/>
              <a:gd name="connsiteX13" fmla="*/ 167461 w 7271047"/>
              <a:gd name="connsiteY13" fmla="*/ 1450104 h 2016162"/>
              <a:gd name="connsiteX14" fmla="*/ 2039804 w 7271047"/>
              <a:gd name="connsiteY14" fmla="*/ 1467521 h 2016162"/>
              <a:gd name="connsiteX15" fmla="*/ 2170434 w 7271047"/>
              <a:gd name="connsiteY15" fmla="*/ 1371728 h 2016162"/>
              <a:gd name="connsiteX16" fmla="*/ 2158479 w 7271047"/>
              <a:gd name="connsiteY16" fmla="*/ 109547 h 2016162"/>
              <a:gd name="connsiteX0" fmla="*/ 2158479 w 7271047"/>
              <a:gd name="connsiteY0" fmla="*/ 109547 h 2016162"/>
              <a:gd name="connsiteX1" fmla="*/ 2268026 w 7271047"/>
              <a:gd name="connsiteY1" fmla="*/ 0 h 2016162"/>
              <a:gd name="connsiteX2" fmla="*/ 7161500 w 7271047"/>
              <a:gd name="connsiteY2" fmla="*/ 0 h 2016162"/>
              <a:gd name="connsiteX3" fmla="*/ 7271047 w 7271047"/>
              <a:gd name="connsiteY3" fmla="*/ 109547 h 2016162"/>
              <a:gd name="connsiteX4" fmla="*/ 7271047 w 7271047"/>
              <a:gd name="connsiteY4" fmla="*/ 547724 h 2016162"/>
              <a:gd name="connsiteX5" fmla="*/ 7161500 w 7271047"/>
              <a:gd name="connsiteY5" fmla="*/ 657271 h 2016162"/>
              <a:gd name="connsiteX6" fmla="*/ 4173405 w 7271047"/>
              <a:gd name="connsiteY6" fmla="*/ 631501 h 2016162"/>
              <a:gd name="connsiteX7" fmla="*/ 4007942 w 7271047"/>
              <a:gd name="connsiteY7" fmla="*/ 762128 h 2016162"/>
              <a:gd name="connsiteX8" fmla="*/ 4025359 w 7271047"/>
              <a:gd name="connsiteY8" fmla="*/ 1876824 h 2016162"/>
              <a:gd name="connsiteX9" fmla="*/ 3877312 w 7271047"/>
              <a:gd name="connsiteY9" fmla="*/ 2016162 h 2016162"/>
              <a:gd name="connsiteX10" fmla="*/ 115209 w 7271047"/>
              <a:gd name="connsiteY10" fmla="*/ 1990036 h 2016162"/>
              <a:gd name="connsiteX11" fmla="*/ 1998 w 7271047"/>
              <a:gd name="connsiteY11" fmla="*/ 1885534 h 2016162"/>
              <a:gd name="connsiteX12" fmla="*/ 12506 w 7271047"/>
              <a:gd name="connsiteY12" fmla="*/ 1528129 h 2016162"/>
              <a:gd name="connsiteX13" fmla="*/ 167461 w 7271047"/>
              <a:gd name="connsiteY13" fmla="*/ 1450104 h 2016162"/>
              <a:gd name="connsiteX14" fmla="*/ 2039804 w 7271047"/>
              <a:gd name="connsiteY14" fmla="*/ 1467521 h 2016162"/>
              <a:gd name="connsiteX15" fmla="*/ 2170434 w 7271047"/>
              <a:gd name="connsiteY15" fmla="*/ 1371728 h 2016162"/>
              <a:gd name="connsiteX16" fmla="*/ 2158479 w 7271047"/>
              <a:gd name="connsiteY16" fmla="*/ 109547 h 2016162"/>
              <a:gd name="connsiteX0" fmla="*/ 2158479 w 7271047"/>
              <a:gd name="connsiteY0" fmla="*/ 109547 h 2016162"/>
              <a:gd name="connsiteX1" fmla="*/ 2268026 w 7271047"/>
              <a:gd name="connsiteY1" fmla="*/ 0 h 2016162"/>
              <a:gd name="connsiteX2" fmla="*/ 7161500 w 7271047"/>
              <a:gd name="connsiteY2" fmla="*/ 0 h 2016162"/>
              <a:gd name="connsiteX3" fmla="*/ 7271047 w 7271047"/>
              <a:gd name="connsiteY3" fmla="*/ 109547 h 2016162"/>
              <a:gd name="connsiteX4" fmla="*/ 7271047 w 7271047"/>
              <a:gd name="connsiteY4" fmla="*/ 547724 h 2016162"/>
              <a:gd name="connsiteX5" fmla="*/ 7161500 w 7271047"/>
              <a:gd name="connsiteY5" fmla="*/ 657271 h 2016162"/>
              <a:gd name="connsiteX6" fmla="*/ 4173405 w 7271047"/>
              <a:gd name="connsiteY6" fmla="*/ 631501 h 2016162"/>
              <a:gd name="connsiteX7" fmla="*/ 4007942 w 7271047"/>
              <a:gd name="connsiteY7" fmla="*/ 762128 h 2016162"/>
              <a:gd name="connsiteX8" fmla="*/ 4025359 w 7271047"/>
              <a:gd name="connsiteY8" fmla="*/ 1876824 h 2016162"/>
              <a:gd name="connsiteX9" fmla="*/ 3877312 w 7271047"/>
              <a:gd name="connsiteY9" fmla="*/ 2016162 h 2016162"/>
              <a:gd name="connsiteX10" fmla="*/ 115209 w 7271047"/>
              <a:gd name="connsiteY10" fmla="*/ 1990036 h 2016162"/>
              <a:gd name="connsiteX11" fmla="*/ 1998 w 7271047"/>
              <a:gd name="connsiteY11" fmla="*/ 1885534 h 2016162"/>
              <a:gd name="connsiteX12" fmla="*/ 12506 w 7271047"/>
              <a:gd name="connsiteY12" fmla="*/ 1528129 h 2016162"/>
              <a:gd name="connsiteX13" fmla="*/ 167461 w 7271047"/>
              <a:gd name="connsiteY13" fmla="*/ 1450104 h 2016162"/>
              <a:gd name="connsiteX14" fmla="*/ 2039804 w 7271047"/>
              <a:gd name="connsiteY14" fmla="*/ 1467521 h 2016162"/>
              <a:gd name="connsiteX15" fmla="*/ 2170434 w 7271047"/>
              <a:gd name="connsiteY15" fmla="*/ 1371728 h 2016162"/>
              <a:gd name="connsiteX16" fmla="*/ 2158479 w 7271047"/>
              <a:gd name="connsiteY16" fmla="*/ 109547 h 2016162"/>
              <a:gd name="connsiteX0" fmla="*/ 2158479 w 7271047"/>
              <a:gd name="connsiteY0" fmla="*/ 109547 h 2016162"/>
              <a:gd name="connsiteX1" fmla="*/ 2268026 w 7271047"/>
              <a:gd name="connsiteY1" fmla="*/ 0 h 2016162"/>
              <a:gd name="connsiteX2" fmla="*/ 7161500 w 7271047"/>
              <a:gd name="connsiteY2" fmla="*/ 0 h 2016162"/>
              <a:gd name="connsiteX3" fmla="*/ 7271047 w 7271047"/>
              <a:gd name="connsiteY3" fmla="*/ 109547 h 2016162"/>
              <a:gd name="connsiteX4" fmla="*/ 7271047 w 7271047"/>
              <a:gd name="connsiteY4" fmla="*/ 547724 h 2016162"/>
              <a:gd name="connsiteX5" fmla="*/ 7161500 w 7271047"/>
              <a:gd name="connsiteY5" fmla="*/ 657271 h 2016162"/>
              <a:gd name="connsiteX6" fmla="*/ 4173405 w 7271047"/>
              <a:gd name="connsiteY6" fmla="*/ 631501 h 2016162"/>
              <a:gd name="connsiteX7" fmla="*/ 4007942 w 7271047"/>
              <a:gd name="connsiteY7" fmla="*/ 762128 h 2016162"/>
              <a:gd name="connsiteX8" fmla="*/ 4025359 w 7271047"/>
              <a:gd name="connsiteY8" fmla="*/ 1876824 h 2016162"/>
              <a:gd name="connsiteX9" fmla="*/ 3877312 w 7271047"/>
              <a:gd name="connsiteY9" fmla="*/ 2016162 h 2016162"/>
              <a:gd name="connsiteX10" fmla="*/ 115209 w 7271047"/>
              <a:gd name="connsiteY10" fmla="*/ 1990036 h 2016162"/>
              <a:gd name="connsiteX11" fmla="*/ 1998 w 7271047"/>
              <a:gd name="connsiteY11" fmla="*/ 1885534 h 2016162"/>
              <a:gd name="connsiteX12" fmla="*/ 12506 w 7271047"/>
              <a:gd name="connsiteY12" fmla="*/ 1528129 h 2016162"/>
              <a:gd name="connsiteX13" fmla="*/ 167461 w 7271047"/>
              <a:gd name="connsiteY13" fmla="*/ 1450104 h 2016162"/>
              <a:gd name="connsiteX14" fmla="*/ 2039804 w 7271047"/>
              <a:gd name="connsiteY14" fmla="*/ 1467521 h 2016162"/>
              <a:gd name="connsiteX15" fmla="*/ 2170434 w 7271047"/>
              <a:gd name="connsiteY15" fmla="*/ 1371728 h 2016162"/>
              <a:gd name="connsiteX16" fmla="*/ 2158479 w 7271047"/>
              <a:gd name="connsiteY16" fmla="*/ 109547 h 2016162"/>
              <a:gd name="connsiteX0" fmla="*/ 2158479 w 7271047"/>
              <a:gd name="connsiteY0" fmla="*/ 109547 h 2016162"/>
              <a:gd name="connsiteX1" fmla="*/ 2268026 w 7271047"/>
              <a:gd name="connsiteY1" fmla="*/ 0 h 2016162"/>
              <a:gd name="connsiteX2" fmla="*/ 7161500 w 7271047"/>
              <a:gd name="connsiteY2" fmla="*/ 0 h 2016162"/>
              <a:gd name="connsiteX3" fmla="*/ 7271047 w 7271047"/>
              <a:gd name="connsiteY3" fmla="*/ 109547 h 2016162"/>
              <a:gd name="connsiteX4" fmla="*/ 7271047 w 7271047"/>
              <a:gd name="connsiteY4" fmla="*/ 547724 h 2016162"/>
              <a:gd name="connsiteX5" fmla="*/ 7161500 w 7271047"/>
              <a:gd name="connsiteY5" fmla="*/ 657271 h 2016162"/>
              <a:gd name="connsiteX6" fmla="*/ 4173405 w 7271047"/>
              <a:gd name="connsiteY6" fmla="*/ 631501 h 2016162"/>
              <a:gd name="connsiteX7" fmla="*/ 4007942 w 7271047"/>
              <a:gd name="connsiteY7" fmla="*/ 762128 h 2016162"/>
              <a:gd name="connsiteX8" fmla="*/ 4025359 w 7271047"/>
              <a:gd name="connsiteY8" fmla="*/ 1876824 h 2016162"/>
              <a:gd name="connsiteX9" fmla="*/ 3877312 w 7271047"/>
              <a:gd name="connsiteY9" fmla="*/ 2016162 h 2016162"/>
              <a:gd name="connsiteX10" fmla="*/ 115209 w 7271047"/>
              <a:gd name="connsiteY10" fmla="*/ 1990036 h 2016162"/>
              <a:gd name="connsiteX11" fmla="*/ 1998 w 7271047"/>
              <a:gd name="connsiteY11" fmla="*/ 1885534 h 2016162"/>
              <a:gd name="connsiteX12" fmla="*/ 12506 w 7271047"/>
              <a:gd name="connsiteY12" fmla="*/ 1528129 h 2016162"/>
              <a:gd name="connsiteX13" fmla="*/ 167461 w 7271047"/>
              <a:gd name="connsiteY13" fmla="*/ 1450104 h 2016162"/>
              <a:gd name="connsiteX14" fmla="*/ 2039804 w 7271047"/>
              <a:gd name="connsiteY14" fmla="*/ 1467521 h 2016162"/>
              <a:gd name="connsiteX15" fmla="*/ 2170434 w 7271047"/>
              <a:gd name="connsiteY15" fmla="*/ 1371728 h 2016162"/>
              <a:gd name="connsiteX16" fmla="*/ 2158479 w 7271047"/>
              <a:gd name="connsiteY16" fmla="*/ 109547 h 2016162"/>
              <a:gd name="connsiteX0" fmla="*/ 2158479 w 7271047"/>
              <a:gd name="connsiteY0" fmla="*/ 109547 h 2016162"/>
              <a:gd name="connsiteX1" fmla="*/ 2268026 w 7271047"/>
              <a:gd name="connsiteY1" fmla="*/ 0 h 2016162"/>
              <a:gd name="connsiteX2" fmla="*/ 7161500 w 7271047"/>
              <a:gd name="connsiteY2" fmla="*/ 0 h 2016162"/>
              <a:gd name="connsiteX3" fmla="*/ 7271047 w 7271047"/>
              <a:gd name="connsiteY3" fmla="*/ 109547 h 2016162"/>
              <a:gd name="connsiteX4" fmla="*/ 7271047 w 7271047"/>
              <a:gd name="connsiteY4" fmla="*/ 547724 h 2016162"/>
              <a:gd name="connsiteX5" fmla="*/ 7161500 w 7271047"/>
              <a:gd name="connsiteY5" fmla="*/ 657271 h 2016162"/>
              <a:gd name="connsiteX6" fmla="*/ 4173405 w 7271047"/>
              <a:gd name="connsiteY6" fmla="*/ 631501 h 2016162"/>
              <a:gd name="connsiteX7" fmla="*/ 4007942 w 7271047"/>
              <a:gd name="connsiteY7" fmla="*/ 762128 h 2016162"/>
              <a:gd name="connsiteX8" fmla="*/ 4025359 w 7271047"/>
              <a:gd name="connsiteY8" fmla="*/ 1876824 h 2016162"/>
              <a:gd name="connsiteX9" fmla="*/ 3877312 w 7271047"/>
              <a:gd name="connsiteY9" fmla="*/ 2016162 h 2016162"/>
              <a:gd name="connsiteX10" fmla="*/ 115209 w 7271047"/>
              <a:gd name="connsiteY10" fmla="*/ 1990036 h 2016162"/>
              <a:gd name="connsiteX11" fmla="*/ 1998 w 7271047"/>
              <a:gd name="connsiteY11" fmla="*/ 1885534 h 2016162"/>
              <a:gd name="connsiteX12" fmla="*/ 12506 w 7271047"/>
              <a:gd name="connsiteY12" fmla="*/ 1528129 h 2016162"/>
              <a:gd name="connsiteX13" fmla="*/ 167461 w 7271047"/>
              <a:gd name="connsiteY13" fmla="*/ 1450104 h 2016162"/>
              <a:gd name="connsiteX14" fmla="*/ 2039804 w 7271047"/>
              <a:gd name="connsiteY14" fmla="*/ 1467521 h 2016162"/>
              <a:gd name="connsiteX15" fmla="*/ 2170434 w 7271047"/>
              <a:gd name="connsiteY15" fmla="*/ 1371728 h 2016162"/>
              <a:gd name="connsiteX16" fmla="*/ 2158479 w 7271047"/>
              <a:gd name="connsiteY16" fmla="*/ 109547 h 2016162"/>
              <a:gd name="connsiteX0" fmla="*/ 2158479 w 7271047"/>
              <a:gd name="connsiteY0" fmla="*/ 109547 h 2016162"/>
              <a:gd name="connsiteX1" fmla="*/ 2268026 w 7271047"/>
              <a:gd name="connsiteY1" fmla="*/ 0 h 2016162"/>
              <a:gd name="connsiteX2" fmla="*/ 7161500 w 7271047"/>
              <a:gd name="connsiteY2" fmla="*/ 0 h 2016162"/>
              <a:gd name="connsiteX3" fmla="*/ 7271047 w 7271047"/>
              <a:gd name="connsiteY3" fmla="*/ 109547 h 2016162"/>
              <a:gd name="connsiteX4" fmla="*/ 7271047 w 7271047"/>
              <a:gd name="connsiteY4" fmla="*/ 547724 h 2016162"/>
              <a:gd name="connsiteX5" fmla="*/ 7161500 w 7271047"/>
              <a:gd name="connsiteY5" fmla="*/ 657271 h 2016162"/>
              <a:gd name="connsiteX6" fmla="*/ 4173405 w 7271047"/>
              <a:gd name="connsiteY6" fmla="*/ 631501 h 2016162"/>
              <a:gd name="connsiteX7" fmla="*/ 4007942 w 7271047"/>
              <a:gd name="connsiteY7" fmla="*/ 762128 h 2016162"/>
              <a:gd name="connsiteX8" fmla="*/ 4025359 w 7271047"/>
              <a:gd name="connsiteY8" fmla="*/ 1876824 h 2016162"/>
              <a:gd name="connsiteX9" fmla="*/ 3877312 w 7271047"/>
              <a:gd name="connsiteY9" fmla="*/ 2016162 h 2016162"/>
              <a:gd name="connsiteX10" fmla="*/ 115209 w 7271047"/>
              <a:gd name="connsiteY10" fmla="*/ 1990036 h 2016162"/>
              <a:gd name="connsiteX11" fmla="*/ 1998 w 7271047"/>
              <a:gd name="connsiteY11" fmla="*/ 1885534 h 2016162"/>
              <a:gd name="connsiteX12" fmla="*/ 12506 w 7271047"/>
              <a:gd name="connsiteY12" fmla="*/ 1528129 h 2016162"/>
              <a:gd name="connsiteX13" fmla="*/ 167461 w 7271047"/>
              <a:gd name="connsiteY13" fmla="*/ 1450104 h 2016162"/>
              <a:gd name="connsiteX14" fmla="*/ 2039804 w 7271047"/>
              <a:gd name="connsiteY14" fmla="*/ 1467521 h 2016162"/>
              <a:gd name="connsiteX15" fmla="*/ 2177258 w 7271047"/>
              <a:gd name="connsiteY15" fmla="*/ 1371728 h 2016162"/>
              <a:gd name="connsiteX16" fmla="*/ 2158479 w 7271047"/>
              <a:gd name="connsiteY16" fmla="*/ 109547 h 2016162"/>
              <a:gd name="connsiteX0" fmla="*/ 2158479 w 7271047"/>
              <a:gd name="connsiteY0" fmla="*/ 109547 h 2016162"/>
              <a:gd name="connsiteX1" fmla="*/ 2268026 w 7271047"/>
              <a:gd name="connsiteY1" fmla="*/ 0 h 2016162"/>
              <a:gd name="connsiteX2" fmla="*/ 7161500 w 7271047"/>
              <a:gd name="connsiteY2" fmla="*/ 0 h 2016162"/>
              <a:gd name="connsiteX3" fmla="*/ 7271047 w 7271047"/>
              <a:gd name="connsiteY3" fmla="*/ 109547 h 2016162"/>
              <a:gd name="connsiteX4" fmla="*/ 7271047 w 7271047"/>
              <a:gd name="connsiteY4" fmla="*/ 547724 h 2016162"/>
              <a:gd name="connsiteX5" fmla="*/ 7161500 w 7271047"/>
              <a:gd name="connsiteY5" fmla="*/ 657271 h 2016162"/>
              <a:gd name="connsiteX6" fmla="*/ 4173405 w 7271047"/>
              <a:gd name="connsiteY6" fmla="*/ 631501 h 2016162"/>
              <a:gd name="connsiteX7" fmla="*/ 4007942 w 7271047"/>
              <a:gd name="connsiteY7" fmla="*/ 762128 h 2016162"/>
              <a:gd name="connsiteX8" fmla="*/ 4025359 w 7271047"/>
              <a:gd name="connsiteY8" fmla="*/ 1876824 h 2016162"/>
              <a:gd name="connsiteX9" fmla="*/ 3877312 w 7271047"/>
              <a:gd name="connsiteY9" fmla="*/ 2016162 h 2016162"/>
              <a:gd name="connsiteX10" fmla="*/ 115209 w 7271047"/>
              <a:gd name="connsiteY10" fmla="*/ 1990036 h 2016162"/>
              <a:gd name="connsiteX11" fmla="*/ 1998 w 7271047"/>
              <a:gd name="connsiteY11" fmla="*/ 1885534 h 2016162"/>
              <a:gd name="connsiteX12" fmla="*/ 12506 w 7271047"/>
              <a:gd name="connsiteY12" fmla="*/ 1528129 h 2016162"/>
              <a:gd name="connsiteX13" fmla="*/ 167461 w 7271047"/>
              <a:gd name="connsiteY13" fmla="*/ 1450104 h 2016162"/>
              <a:gd name="connsiteX14" fmla="*/ 2039804 w 7271047"/>
              <a:gd name="connsiteY14" fmla="*/ 1467521 h 2016162"/>
              <a:gd name="connsiteX15" fmla="*/ 2177258 w 7271047"/>
              <a:gd name="connsiteY15" fmla="*/ 1371728 h 2016162"/>
              <a:gd name="connsiteX16" fmla="*/ 2158479 w 7271047"/>
              <a:gd name="connsiteY16" fmla="*/ 109547 h 2016162"/>
              <a:gd name="connsiteX0" fmla="*/ 2158479 w 7271047"/>
              <a:gd name="connsiteY0" fmla="*/ 109547 h 2016162"/>
              <a:gd name="connsiteX1" fmla="*/ 2268026 w 7271047"/>
              <a:gd name="connsiteY1" fmla="*/ 0 h 2016162"/>
              <a:gd name="connsiteX2" fmla="*/ 7161500 w 7271047"/>
              <a:gd name="connsiteY2" fmla="*/ 0 h 2016162"/>
              <a:gd name="connsiteX3" fmla="*/ 7271047 w 7271047"/>
              <a:gd name="connsiteY3" fmla="*/ 109547 h 2016162"/>
              <a:gd name="connsiteX4" fmla="*/ 7271047 w 7271047"/>
              <a:gd name="connsiteY4" fmla="*/ 547724 h 2016162"/>
              <a:gd name="connsiteX5" fmla="*/ 7161500 w 7271047"/>
              <a:gd name="connsiteY5" fmla="*/ 657271 h 2016162"/>
              <a:gd name="connsiteX6" fmla="*/ 4173405 w 7271047"/>
              <a:gd name="connsiteY6" fmla="*/ 631501 h 2016162"/>
              <a:gd name="connsiteX7" fmla="*/ 4007942 w 7271047"/>
              <a:gd name="connsiteY7" fmla="*/ 762128 h 2016162"/>
              <a:gd name="connsiteX8" fmla="*/ 4025359 w 7271047"/>
              <a:gd name="connsiteY8" fmla="*/ 1876824 h 2016162"/>
              <a:gd name="connsiteX9" fmla="*/ 3877312 w 7271047"/>
              <a:gd name="connsiteY9" fmla="*/ 2016162 h 2016162"/>
              <a:gd name="connsiteX10" fmla="*/ 115209 w 7271047"/>
              <a:gd name="connsiteY10" fmla="*/ 1990036 h 2016162"/>
              <a:gd name="connsiteX11" fmla="*/ 1998 w 7271047"/>
              <a:gd name="connsiteY11" fmla="*/ 1885534 h 2016162"/>
              <a:gd name="connsiteX12" fmla="*/ 12506 w 7271047"/>
              <a:gd name="connsiteY12" fmla="*/ 1528129 h 2016162"/>
              <a:gd name="connsiteX13" fmla="*/ 167461 w 7271047"/>
              <a:gd name="connsiteY13" fmla="*/ 1450104 h 2016162"/>
              <a:gd name="connsiteX14" fmla="*/ 2039804 w 7271047"/>
              <a:gd name="connsiteY14" fmla="*/ 1467521 h 2016162"/>
              <a:gd name="connsiteX15" fmla="*/ 2177258 w 7271047"/>
              <a:gd name="connsiteY15" fmla="*/ 1371728 h 2016162"/>
              <a:gd name="connsiteX16" fmla="*/ 2158479 w 7271047"/>
              <a:gd name="connsiteY16" fmla="*/ 109547 h 2016162"/>
              <a:gd name="connsiteX0" fmla="*/ 2158479 w 7271047"/>
              <a:gd name="connsiteY0" fmla="*/ 109547 h 2016162"/>
              <a:gd name="connsiteX1" fmla="*/ 2268026 w 7271047"/>
              <a:gd name="connsiteY1" fmla="*/ 0 h 2016162"/>
              <a:gd name="connsiteX2" fmla="*/ 7161500 w 7271047"/>
              <a:gd name="connsiteY2" fmla="*/ 0 h 2016162"/>
              <a:gd name="connsiteX3" fmla="*/ 7271047 w 7271047"/>
              <a:gd name="connsiteY3" fmla="*/ 109547 h 2016162"/>
              <a:gd name="connsiteX4" fmla="*/ 7271047 w 7271047"/>
              <a:gd name="connsiteY4" fmla="*/ 547724 h 2016162"/>
              <a:gd name="connsiteX5" fmla="*/ 7161500 w 7271047"/>
              <a:gd name="connsiteY5" fmla="*/ 657271 h 2016162"/>
              <a:gd name="connsiteX6" fmla="*/ 4173405 w 7271047"/>
              <a:gd name="connsiteY6" fmla="*/ 631501 h 2016162"/>
              <a:gd name="connsiteX7" fmla="*/ 4007942 w 7271047"/>
              <a:gd name="connsiteY7" fmla="*/ 762128 h 2016162"/>
              <a:gd name="connsiteX8" fmla="*/ 4025359 w 7271047"/>
              <a:gd name="connsiteY8" fmla="*/ 1876824 h 2016162"/>
              <a:gd name="connsiteX9" fmla="*/ 3877312 w 7271047"/>
              <a:gd name="connsiteY9" fmla="*/ 2016162 h 2016162"/>
              <a:gd name="connsiteX10" fmla="*/ 115209 w 7271047"/>
              <a:gd name="connsiteY10" fmla="*/ 1990036 h 2016162"/>
              <a:gd name="connsiteX11" fmla="*/ 1998 w 7271047"/>
              <a:gd name="connsiteY11" fmla="*/ 1885534 h 2016162"/>
              <a:gd name="connsiteX12" fmla="*/ 12506 w 7271047"/>
              <a:gd name="connsiteY12" fmla="*/ 1528129 h 2016162"/>
              <a:gd name="connsiteX13" fmla="*/ 167461 w 7271047"/>
              <a:gd name="connsiteY13" fmla="*/ 1450104 h 2016162"/>
              <a:gd name="connsiteX14" fmla="*/ 2039804 w 7271047"/>
              <a:gd name="connsiteY14" fmla="*/ 1467521 h 2016162"/>
              <a:gd name="connsiteX15" fmla="*/ 2177258 w 7271047"/>
              <a:gd name="connsiteY15" fmla="*/ 1371728 h 2016162"/>
              <a:gd name="connsiteX16" fmla="*/ 2158479 w 7271047"/>
              <a:gd name="connsiteY16" fmla="*/ 109547 h 2016162"/>
              <a:gd name="connsiteX0" fmla="*/ 2158479 w 7271047"/>
              <a:gd name="connsiteY0" fmla="*/ 109547 h 2016162"/>
              <a:gd name="connsiteX1" fmla="*/ 2268026 w 7271047"/>
              <a:gd name="connsiteY1" fmla="*/ 0 h 2016162"/>
              <a:gd name="connsiteX2" fmla="*/ 7161500 w 7271047"/>
              <a:gd name="connsiteY2" fmla="*/ 0 h 2016162"/>
              <a:gd name="connsiteX3" fmla="*/ 7271047 w 7271047"/>
              <a:gd name="connsiteY3" fmla="*/ 109547 h 2016162"/>
              <a:gd name="connsiteX4" fmla="*/ 7271047 w 7271047"/>
              <a:gd name="connsiteY4" fmla="*/ 547724 h 2016162"/>
              <a:gd name="connsiteX5" fmla="*/ 7161500 w 7271047"/>
              <a:gd name="connsiteY5" fmla="*/ 657271 h 2016162"/>
              <a:gd name="connsiteX6" fmla="*/ 4173405 w 7271047"/>
              <a:gd name="connsiteY6" fmla="*/ 631501 h 2016162"/>
              <a:gd name="connsiteX7" fmla="*/ 4007942 w 7271047"/>
              <a:gd name="connsiteY7" fmla="*/ 762128 h 2016162"/>
              <a:gd name="connsiteX8" fmla="*/ 4025359 w 7271047"/>
              <a:gd name="connsiteY8" fmla="*/ 1876824 h 2016162"/>
              <a:gd name="connsiteX9" fmla="*/ 3877312 w 7271047"/>
              <a:gd name="connsiteY9" fmla="*/ 2016162 h 2016162"/>
              <a:gd name="connsiteX10" fmla="*/ 115209 w 7271047"/>
              <a:gd name="connsiteY10" fmla="*/ 1990036 h 2016162"/>
              <a:gd name="connsiteX11" fmla="*/ 1998 w 7271047"/>
              <a:gd name="connsiteY11" fmla="*/ 1885534 h 2016162"/>
              <a:gd name="connsiteX12" fmla="*/ 12506 w 7271047"/>
              <a:gd name="connsiteY12" fmla="*/ 1528129 h 2016162"/>
              <a:gd name="connsiteX13" fmla="*/ 167461 w 7271047"/>
              <a:gd name="connsiteY13" fmla="*/ 1450104 h 2016162"/>
              <a:gd name="connsiteX14" fmla="*/ 2039804 w 7271047"/>
              <a:gd name="connsiteY14" fmla="*/ 1467521 h 2016162"/>
              <a:gd name="connsiteX15" fmla="*/ 2177258 w 7271047"/>
              <a:gd name="connsiteY15" fmla="*/ 1371728 h 2016162"/>
              <a:gd name="connsiteX16" fmla="*/ 2158479 w 7271047"/>
              <a:gd name="connsiteY16" fmla="*/ 109547 h 2016162"/>
              <a:gd name="connsiteX0" fmla="*/ 2158479 w 7271047"/>
              <a:gd name="connsiteY0" fmla="*/ 109547 h 2016162"/>
              <a:gd name="connsiteX1" fmla="*/ 2268026 w 7271047"/>
              <a:gd name="connsiteY1" fmla="*/ 0 h 2016162"/>
              <a:gd name="connsiteX2" fmla="*/ 7161500 w 7271047"/>
              <a:gd name="connsiteY2" fmla="*/ 0 h 2016162"/>
              <a:gd name="connsiteX3" fmla="*/ 7271047 w 7271047"/>
              <a:gd name="connsiteY3" fmla="*/ 109547 h 2016162"/>
              <a:gd name="connsiteX4" fmla="*/ 7271047 w 7271047"/>
              <a:gd name="connsiteY4" fmla="*/ 547724 h 2016162"/>
              <a:gd name="connsiteX5" fmla="*/ 7161500 w 7271047"/>
              <a:gd name="connsiteY5" fmla="*/ 657271 h 2016162"/>
              <a:gd name="connsiteX6" fmla="*/ 4173405 w 7271047"/>
              <a:gd name="connsiteY6" fmla="*/ 631501 h 2016162"/>
              <a:gd name="connsiteX7" fmla="*/ 4007942 w 7271047"/>
              <a:gd name="connsiteY7" fmla="*/ 762128 h 2016162"/>
              <a:gd name="connsiteX8" fmla="*/ 4025359 w 7271047"/>
              <a:gd name="connsiteY8" fmla="*/ 1876824 h 2016162"/>
              <a:gd name="connsiteX9" fmla="*/ 3877312 w 7271047"/>
              <a:gd name="connsiteY9" fmla="*/ 2016162 h 2016162"/>
              <a:gd name="connsiteX10" fmla="*/ 115209 w 7271047"/>
              <a:gd name="connsiteY10" fmla="*/ 1990036 h 2016162"/>
              <a:gd name="connsiteX11" fmla="*/ 1998 w 7271047"/>
              <a:gd name="connsiteY11" fmla="*/ 1885534 h 2016162"/>
              <a:gd name="connsiteX12" fmla="*/ 12506 w 7271047"/>
              <a:gd name="connsiteY12" fmla="*/ 1528129 h 2016162"/>
              <a:gd name="connsiteX13" fmla="*/ 167461 w 7271047"/>
              <a:gd name="connsiteY13" fmla="*/ 1450104 h 2016162"/>
              <a:gd name="connsiteX14" fmla="*/ 2039804 w 7271047"/>
              <a:gd name="connsiteY14" fmla="*/ 1467521 h 2016162"/>
              <a:gd name="connsiteX15" fmla="*/ 2177258 w 7271047"/>
              <a:gd name="connsiteY15" fmla="*/ 1371728 h 2016162"/>
              <a:gd name="connsiteX16" fmla="*/ 2158479 w 7271047"/>
              <a:gd name="connsiteY16" fmla="*/ 109547 h 2016162"/>
              <a:gd name="connsiteX0" fmla="*/ 2158479 w 7271047"/>
              <a:gd name="connsiteY0" fmla="*/ 109547 h 2016162"/>
              <a:gd name="connsiteX1" fmla="*/ 2268026 w 7271047"/>
              <a:gd name="connsiteY1" fmla="*/ 0 h 2016162"/>
              <a:gd name="connsiteX2" fmla="*/ 7161500 w 7271047"/>
              <a:gd name="connsiteY2" fmla="*/ 0 h 2016162"/>
              <a:gd name="connsiteX3" fmla="*/ 7271047 w 7271047"/>
              <a:gd name="connsiteY3" fmla="*/ 109547 h 2016162"/>
              <a:gd name="connsiteX4" fmla="*/ 7271047 w 7271047"/>
              <a:gd name="connsiteY4" fmla="*/ 547724 h 2016162"/>
              <a:gd name="connsiteX5" fmla="*/ 7161500 w 7271047"/>
              <a:gd name="connsiteY5" fmla="*/ 657271 h 2016162"/>
              <a:gd name="connsiteX6" fmla="*/ 4173405 w 7271047"/>
              <a:gd name="connsiteY6" fmla="*/ 631501 h 2016162"/>
              <a:gd name="connsiteX7" fmla="*/ 4007942 w 7271047"/>
              <a:gd name="connsiteY7" fmla="*/ 762128 h 2016162"/>
              <a:gd name="connsiteX8" fmla="*/ 4025359 w 7271047"/>
              <a:gd name="connsiteY8" fmla="*/ 1876824 h 2016162"/>
              <a:gd name="connsiteX9" fmla="*/ 3877312 w 7271047"/>
              <a:gd name="connsiteY9" fmla="*/ 2016162 h 2016162"/>
              <a:gd name="connsiteX10" fmla="*/ 115209 w 7271047"/>
              <a:gd name="connsiteY10" fmla="*/ 1990036 h 2016162"/>
              <a:gd name="connsiteX11" fmla="*/ 1998 w 7271047"/>
              <a:gd name="connsiteY11" fmla="*/ 1885534 h 2016162"/>
              <a:gd name="connsiteX12" fmla="*/ 12506 w 7271047"/>
              <a:gd name="connsiteY12" fmla="*/ 1528129 h 2016162"/>
              <a:gd name="connsiteX13" fmla="*/ 167461 w 7271047"/>
              <a:gd name="connsiteY13" fmla="*/ 1450104 h 2016162"/>
              <a:gd name="connsiteX14" fmla="*/ 2039804 w 7271047"/>
              <a:gd name="connsiteY14" fmla="*/ 1467521 h 2016162"/>
              <a:gd name="connsiteX15" fmla="*/ 2177258 w 7271047"/>
              <a:gd name="connsiteY15" fmla="*/ 1371728 h 2016162"/>
              <a:gd name="connsiteX16" fmla="*/ 2158479 w 7271047"/>
              <a:gd name="connsiteY16" fmla="*/ 109547 h 2016162"/>
              <a:gd name="connsiteX0" fmla="*/ 2158479 w 7271047"/>
              <a:gd name="connsiteY0" fmla="*/ 109547 h 2016162"/>
              <a:gd name="connsiteX1" fmla="*/ 2268026 w 7271047"/>
              <a:gd name="connsiteY1" fmla="*/ 0 h 2016162"/>
              <a:gd name="connsiteX2" fmla="*/ 7161500 w 7271047"/>
              <a:gd name="connsiteY2" fmla="*/ 0 h 2016162"/>
              <a:gd name="connsiteX3" fmla="*/ 7271047 w 7271047"/>
              <a:gd name="connsiteY3" fmla="*/ 109547 h 2016162"/>
              <a:gd name="connsiteX4" fmla="*/ 7271047 w 7271047"/>
              <a:gd name="connsiteY4" fmla="*/ 547724 h 2016162"/>
              <a:gd name="connsiteX5" fmla="*/ 7161500 w 7271047"/>
              <a:gd name="connsiteY5" fmla="*/ 657271 h 2016162"/>
              <a:gd name="connsiteX6" fmla="*/ 4173405 w 7271047"/>
              <a:gd name="connsiteY6" fmla="*/ 631501 h 2016162"/>
              <a:gd name="connsiteX7" fmla="*/ 4007942 w 7271047"/>
              <a:gd name="connsiteY7" fmla="*/ 762128 h 2016162"/>
              <a:gd name="connsiteX8" fmla="*/ 4025359 w 7271047"/>
              <a:gd name="connsiteY8" fmla="*/ 1876824 h 2016162"/>
              <a:gd name="connsiteX9" fmla="*/ 3877312 w 7271047"/>
              <a:gd name="connsiteY9" fmla="*/ 2016162 h 2016162"/>
              <a:gd name="connsiteX10" fmla="*/ 115209 w 7271047"/>
              <a:gd name="connsiteY10" fmla="*/ 1990036 h 2016162"/>
              <a:gd name="connsiteX11" fmla="*/ 1998 w 7271047"/>
              <a:gd name="connsiteY11" fmla="*/ 1885534 h 2016162"/>
              <a:gd name="connsiteX12" fmla="*/ 12506 w 7271047"/>
              <a:gd name="connsiteY12" fmla="*/ 1528129 h 2016162"/>
              <a:gd name="connsiteX13" fmla="*/ 167461 w 7271047"/>
              <a:gd name="connsiteY13" fmla="*/ 1450104 h 2016162"/>
              <a:gd name="connsiteX14" fmla="*/ 2039804 w 7271047"/>
              <a:gd name="connsiteY14" fmla="*/ 1467521 h 2016162"/>
              <a:gd name="connsiteX15" fmla="*/ 2177258 w 7271047"/>
              <a:gd name="connsiteY15" fmla="*/ 1371728 h 2016162"/>
              <a:gd name="connsiteX16" fmla="*/ 2158479 w 7271047"/>
              <a:gd name="connsiteY16" fmla="*/ 109547 h 2016162"/>
              <a:gd name="connsiteX0" fmla="*/ 2158479 w 7271047"/>
              <a:gd name="connsiteY0" fmla="*/ 109547 h 2016162"/>
              <a:gd name="connsiteX1" fmla="*/ 2268026 w 7271047"/>
              <a:gd name="connsiteY1" fmla="*/ 0 h 2016162"/>
              <a:gd name="connsiteX2" fmla="*/ 7161500 w 7271047"/>
              <a:gd name="connsiteY2" fmla="*/ 0 h 2016162"/>
              <a:gd name="connsiteX3" fmla="*/ 7271047 w 7271047"/>
              <a:gd name="connsiteY3" fmla="*/ 109547 h 2016162"/>
              <a:gd name="connsiteX4" fmla="*/ 7271047 w 7271047"/>
              <a:gd name="connsiteY4" fmla="*/ 547724 h 2016162"/>
              <a:gd name="connsiteX5" fmla="*/ 7161500 w 7271047"/>
              <a:gd name="connsiteY5" fmla="*/ 657271 h 2016162"/>
              <a:gd name="connsiteX6" fmla="*/ 4173405 w 7271047"/>
              <a:gd name="connsiteY6" fmla="*/ 631501 h 2016162"/>
              <a:gd name="connsiteX7" fmla="*/ 4007942 w 7271047"/>
              <a:gd name="connsiteY7" fmla="*/ 762128 h 2016162"/>
              <a:gd name="connsiteX8" fmla="*/ 4025359 w 7271047"/>
              <a:gd name="connsiteY8" fmla="*/ 1876824 h 2016162"/>
              <a:gd name="connsiteX9" fmla="*/ 3877312 w 7271047"/>
              <a:gd name="connsiteY9" fmla="*/ 2016162 h 2016162"/>
              <a:gd name="connsiteX10" fmla="*/ 115209 w 7271047"/>
              <a:gd name="connsiteY10" fmla="*/ 1990036 h 2016162"/>
              <a:gd name="connsiteX11" fmla="*/ 1998 w 7271047"/>
              <a:gd name="connsiteY11" fmla="*/ 1885534 h 2016162"/>
              <a:gd name="connsiteX12" fmla="*/ 12506 w 7271047"/>
              <a:gd name="connsiteY12" fmla="*/ 1528129 h 2016162"/>
              <a:gd name="connsiteX13" fmla="*/ 167461 w 7271047"/>
              <a:gd name="connsiteY13" fmla="*/ 1450104 h 2016162"/>
              <a:gd name="connsiteX14" fmla="*/ 2039804 w 7271047"/>
              <a:gd name="connsiteY14" fmla="*/ 1467521 h 2016162"/>
              <a:gd name="connsiteX15" fmla="*/ 2177258 w 7271047"/>
              <a:gd name="connsiteY15" fmla="*/ 1371728 h 2016162"/>
              <a:gd name="connsiteX16" fmla="*/ 2158479 w 7271047"/>
              <a:gd name="connsiteY16" fmla="*/ 109547 h 2016162"/>
              <a:gd name="connsiteX0" fmla="*/ 2158479 w 7271047"/>
              <a:gd name="connsiteY0" fmla="*/ 109547 h 2016162"/>
              <a:gd name="connsiteX1" fmla="*/ 2268026 w 7271047"/>
              <a:gd name="connsiteY1" fmla="*/ 0 h 2016162"/>
              <a:gd name="connsiteX2" fmla="*/ 7161500 w 7271047"/>
              <a:gd name="connsiteY2" fmla="*/ 0 h 2016162"/>
              <a:gd name="connsiteX3" fmla="*/ 7271047 w 7271047"/>
              <a:gd name="connsiteY3" fmla="*/ 109547 h 2016162"/>
              <a:gd name="connsiteX4" fmla="*/ 7271047 w 7271047"/>
              <a:gd name="connsiteY4" fmla="*/ 547724 h 2016162"/>
              <a:gd name="connsiteX5" fmla="*/ 7161500 w 7271047"/>
              <a:gd name="connsiteY5" fmla="*/ 657271 h 2016162"/>
              <a:gd name="connsiteX6" fmla="*/ 4173405 w 7271047"/>
              <a:gd name="connsiteY6" fmla="*/ 631501 h 2016162"/>
              <a:gd name="connsiteX7" fmla="*/ 4007942 w 7271047"/>
              <a:gd name="connsiteY7" fmla="*/ 762128 h 2016162"/>
              <a:gd name="connsiteX8" fmla="*/ 4025359 w 7271047"/>
              <a:gd name="connsiteY8" fmla="*/ 1876824 h 2016162"/>
              <a:gd name="connsiteX9" fmla="*/ 3877312 w 7271047"/>
              <a:gd name="connsiteY9" fmla="*/ 2016162 h 2016162"/>
              <a:gd name="connsiteX10" fmla="*/ 115209 w 7271047"/>
              <a:gd name="connsiteY10" fmla="*/ 1990036 h 2016162"/>
              <a:gd name="connsiteX11" fmla="*/ 1998 w 7271047"/>
              <a:gd name="connsiteY11" fmla="*/ 1885534 h 2016162"/>
              <a:gd name="connsiteX12" fmla="*/ 12506 w 7271047"/>
              <a:gd name="connsiteY12" fmla="*/ 1528129 h 2016162"/>
              <a:gd name="connsiteX13" fmla="*/ 167461 w 7271047"/>
              <a:gd name="connsiteY13" fmla="*/ 1450104 h 2016162"/>
              <a:gd name="connsiteX14" fmla="*/ 2039804 w 7271047"/>
              <a:gd name="connsiteY14" fmla="*/ 1467521 h 2016162"/>
              <a:gd name="connsiteX15" fmla="*/ 2177258 w 7271047"/>
              <a:gd name="connsiteY15" fmla="*/ 1371728 h 2016162"/>
              <a:gd name="connsiteX16" fmla="*/ 2158479 w 7271047"/>
              <a:gd name="connsiteY16" fmla="*/ 109547 h 2016162"/>
              <a:gd name="connsiteX0" fmla="*/ 2158479 w 7271047"/>
              <a:gd name="connsiteY0" fmla="*/ 109547 h 2016162"/>
              <a:gd name="connsiteX1" fmla="*/ 2268026 w 7271047"/>
              <a:gd name="connsiteY1" fmla="*/ 0 h 2016162"/>
              <a:gd name="connsiteX2" fmla="*/ 7161500 w 7271047"/>
              <a:gd name="connsiteY2" fmla="*/ 0 h 2016162"/>
              <a:gd name="connsiteX3" fmla="*/ 7271047 w 7271047"/>
              <a:gd name="connsiteY3" fmla="*/ 109547 h 2016162"/>
              <a:gd name="connsiteX4" fmla="*/ 7271047 w 7271047"/>
              <a:gd name="connsiteY4" fmla="*/ 547724 h 2016162"/>
              <a:gd name="connsiteX5" fmla="*/ 7161500 w 7271047"/>
              <a:gd name="connsiteY5" fmla="*/ 657271 h 2016162"/>
              <a:gd name="connsiteX6" fmla="*/ 4173405 w 7271047"/>
              <a:gd name="connsiteY6" fmla="*/ 631501 h 2016162"/>
              <a:gd name="connsiteX7" fmla="*/ 4007942 w 7271047"/>
              <a:gd name="connsiteY7" fmla="*/ 762128 h 2016162"/>
              <a:gd name="connsiteX8" fmla="*/ 4025359 w 7271047"/>
              <a:gd name="connsiteY8" fmla="*/ 1876824 h 2016162"/>
              <a:gd name="connsiteX9" fmla="*/ 3877312 w 7271047"/>
              <a:gd name="connsiteY9" fmla="*/ 2016162 h 2016162"/>
              <a:gd name="connsiteX10" fmla="*/ 115209 w 7271047"/>
              <a:gd name="connsiteY10" fmla="*/ 1990036 h 2016162"/>
              <a:gd name="connsiteX11" fmla="*/ 1998 w 7271047"/>
              <a:gd name="connsiteY11" fmla="*/ 1885534 h 2016162"/>
              <a:gd name="connsiteX12" fmla="*/ 12506 w 7271047"/>
              <a:gd name="connsiteY12" fmla="*/ 1528129 h 2016162"/>
              <a:gd name="connsiteX13" fmla="*/ 167461 w 7271047"/>
              <a:gd name="connsiteY13" fmla="*/ 1450104 h 2016162"/>
              <a:gd name="connsiteX14" fmla="*/ 2039804 w 7271047"/>
              <a:gd name="connsiteY14" fmla="*/ 1467521 h 2016162"/>
              <a:gd name="connsiteX15" fmla="*/ 2177258 w 7271047"/>
              <a:gd name="connsiteY15" fmla="*/ 1371728 h 2016162"/>
              <a:gd name="connsiteX16" fmla="*/ 2158479 w 7271047"/>
              <a:gd name="connsiteY16" fmla="*/ 109547 h 2016162"/>
              <a:gd name="connsiteX0" fmla="*/ 2158479 w 7271047"/>
              <a:gd name="connsiteY0" fmla="*/ 109547 h 2016162"/>
              <a:gd name="connsiteX1" fmla="*/ 2268026 w 7271047"/>
              <a:gd name="connsiteY1" fmla="*/ 0 h 2016162"/>
              <a:gd name="connsiteX2" fmla="*/ 7161500 w 7271047"/>
              <a:gd name="connsiteY2" fmla="*/ 0 h 2016162"/>
              <a:gd name="connsiteX3" fmla="*/ 7271047 w 7271047"/>
              <a:gd name="connsiteY3" fmla="*/ 109547 h 2016162"/>
              <a:gd name="connsiteX4" fmla="*/ 7271047 w 7271047"/>
              <a:gd name="connsiteY4" fmla="*/ 547724 h 2016162"/>
              <a:gd name="connsiteX5" fmla="*/ 7161500 w 7271047"/>
              <a:gd name="connsiteY5" fmla="*/ 657271 h 2016162"/>
              <a:gd name="connsiteX6" fmla="*/ 4173405 w 7271047"/>
              <a:gd name="connsiteY6" fmla="*/ 631501 h 2016162"/>
              <a:gd name="connsiteX7" fmla="*/ 4007942 w 7271047"/>
              <a:gd name="connsiteY7" fmla="*/ 762128 h 2016162"/>
              <a:gd name="connsiteX8" fmla="*/ 4025359 w 7271047"/>
              <a:gd name="connsiteY8" fmla="*/ 1876824 h 2016162"/>
              <a:gd name="connsiteX9" fmla="*/ 3877312 w 7271047"/>
              <a:gd name="connsiteY9" fmla="*/ 2016162 h 2016162"/>
              <a:gd name="connsiteX10" fmla="*/ 115209 w 7271047"/>
              <a:gd name="connsiteY10" fmla="*/ 1990036 h 2016162"/>
              <a:gd name="connsiteX11" fmla="*/ 1998 w 7271047"/>
              <a:gd name="connsiteY11" fmla="*/ 1885534 h 2016162"/>
              <a:gd name="connsiteX12" fmla="*/ 12506 w 7271047"/>
              <a:gd name="connsiteY12" fmla="*/ 1528129 h 2016162"/>
              <a:gd name="connsiteX13" fmla="*/ 167461 w 7271047"/>
              <a:gd name="connsiteY13" fmla="*/ 1450104 h 2016162"/>
              <a:gd name="connsiteX14" fmla="*/ 2039804 w 7271047"/>
              <a:gd name="connsiteY14" fmla="*/ 1467521 h 2016162"/>
              <a:gd name="connsiteX15" fmla="*/ 2177258 w 7271047"/>
              <a:gd name="connsiteY15" fmla="*/ 1371728 h 2016162"/>
              <a:gd name="connsiteX16" fmla="*/ 2158479 w 7271047"/>
              <a:gd name="connsiteY16" fmla="*/ 109547 h 2016162"/>
              <a:gd name="connsiteX0" fmla="*/ 2158479 w 7271047"/>
              <a:gd name="connsiteY0" fmla="*/ 109547 h 2016162"/>
              <a:gd name="connsiteX1" fmla="*/ 2268026 w 7271047"/>
              <a:gd name="connsiteY1" fmla="*/ 0 h 2016162"/>
              <a:gd name="connsiteX2" fmla="*/ 7161500 w 7271047"/>
              <a:gd name="connsiteY2" fmla="*/ 0 h 2016162"/>
              <a:gd name="connsiteX3" fmla="*/ 7271047 w 7271047"/>
              <a:gd name="connsiteY3" fmla="*/ 109547 h 2016162"/>
              <a:gd name="connsiteX4" fmla="*/ 7271047 w 7271047"/>
              <a:gd name="connsiteY4" fmla="*/ 547724 h 2016162"/>
              <a:gd name="connsiteX5" fmla="*/ 7161500 w 7271047"/>
              <a:gd name="connsiteY5" fmla="*/ 657271 h 2016162"/>
              <a:gd name="connsiteX6" fmla="*/ 4173405 w 7271047"/>
              <a:gd name="connsiteY6" fmla="*/ 631501 h 2016162"/>
              <a:gd name="connsiteX7" fmla="*/ 4007942 w 7271047"/>
              <a:gd name="connsiteY7" fmla="*/ 762128 h 2016162"/>
              <a:gd name="connsiteX8" fmla="*/ 4025359 w 7271047"/>
              <a:gd name="connsiteY8" fmla="*/ 1876824 h 2016162"/>
              <a:gd name="connsiteX9" fmla="*/ 3877312 w 7271047"/>
              <a:gd name="connsiteY9" fmla="*/ 2016162 h 2016162"/>
              <a:gd name="connsiteX10" fmla="*/ 115209 w 7271047"/>
              <a:gd name="connsiteY10" fmla="*/ 1990036 h 2016162"/>
              <a:gd name="connsiteX11" fmla="*/ 1998 w 7271047"/>
              <a:gd name="connsiteY11" fmla="*/ 1885534 h 2016162"/>
              <a:gd name="connsiteX12" fmla="*/ 12506 w 7271047"/>
              <a:gd name="connsiteY12" fmla="*/ 1528129 h 2016162"/>
              <a:gd name="connsiteX13" fmla="*/ 167461 w 7271047"/>
              <a:gd name="connsiteY13" fmla="*/ 1450104 h 2016162"/>
              <a:gd name="connsiteX14" fmla="*/ 2039804 w 7271047"/>
              <a:gd name="connsiteY14" fmla="*/ 1467521 h 2016162"/>
              <a:gd name="connsiteX15" fmla="*/ 2177258 w 7271047"/>
              <a:gd name="connsiteY15" fmla="*/ 1371728 h 2016162"/>
              <a:gd name="connsiteX16" fmla="*/ 2158479 w 7271047"/>
              <a:gd name="connsiteY16" fmla="*/ 109547 h 2016162"/>
              <a:gd name="connsiteX0" fmla="*/ 2158479 w 7271047"/>
              <a:gd name="connsiteY0" fmla="*/ 109547 h 2016162"/>
              <a:gd name="connsiteX1" fmla="*/ 2268026 w 7271047"/>
              <a:gd name="connsiteY1" fmla="*/ 0 h 2016162"/>
              <a:gd name="connsiteX2" fmla="*/ 7161500 w 7271047"/>
              <a:gd name="connsiteY2" fmla="*/ 0 h 2016162"/>
              <a:gd name="connsiteX3" fmla="*/ 7271047 w 7271047"/>
              <a:gd name="connsiteY3" fmla="*/ 109547 h 2016162"/>
              <a:gd name="connsiteX4" fmla="*/ 7271047 w 7271047"/>
              <a:gd name="connsiteY4" fmla="*/ 547724 h 2016162"/>
              <a:gd name="connsiteX5" fmla="*/ 7161500 w 7271047"/>
              <a:gd name="connsiteY5" fmla="*/ 657271 h 2016162"/>
              <a:gd name="connsiteX6" fmla="*/ 4173405 w 7271047"/>
              <a:gd name="connsiteY6" fmla="*/ 631501 h 2016162"/>
              <a:gd name="connsiteX7" fmla="*/ 4007942 w 7271047"/>
              <a:gd name="connsiteY7" fmla="*/ 762128 h 2016162"/>
              <a:gd name="connsiteX8" fmla="*/ 4025359 w 7271047"/>
              <a:gd name="connsiteY8" fmla="*/ 1876824 h 2016162"/>
              <a:gd name="connsiteX9" fmla="*/ 3877312 w 7271047"/>
              <a:gd name="connsiteY9" fmla="*/ 2016162 h 2016162"/>
              <a:gd name="connsiteX10" fmla="*/ 115209 w 7271047"/>
              <a:gd name="connsiteY10" fmla="*/ 1990036 h 2016162"/>
              <a:gd name="connsiteX11" fmla="*/ 1998 w 7271047"/>
              <a:gd name="connsiteY11" fmla="*/ 1885534 h 2016162"/>
              <a:gd name="connsiteX12" fmla="*/ 12506 w 7271047"/>
              <a:gd name="connsiteY12" fmla="*/ 1528129 h 2016162"/>
              <a:gd name="connsiteX13" fmla="*/ 167461 w 7271047"/>
              <a:gd name="connsiteY13" fmla="*/ 1450104 h 2016162"/>
              <a:gd name="connsiteX14" fmla="*/ 2039804 w 7271047"/>
              <a:gd name="connsiteY14" fmla="*/ 1467521 h 2016162"/>
              <a:gd name="connsiteX15" fmla="*/ 2177258 w 7271047"/>
              <a:gd name="connsiteY15" fmla="*/ 1371728 h 2016162"/>
              <a:gd name="connsiteX16" fmla="*/ 2158479 w 7271047"/>
              <a:gd name="connsiteY16" fmla="*/ 109547 h 2016162"/>
              <a:gd name="connsiteX0" fmla="*/ 2158479 w 7271047"/>
              <a:gd name="connsiteY0" fmla="*/ 109547 h 2016162"/>
              <a:gd name="connsiteX1" fmla="*/ 2268026 w 7271047"/>
              <a:gd name="connsiteY1" fmla="*/ 0 h 2016162"/>
              <a:gd name="connsiteX2" fmla="*/ 7161500 w 7271047"/>
              <a:gd name="connsiteY2" fmla="*/ 0 h 2016162"/>
              <a:gd name="connsiteX3" fmla="*/ 7271047 w 7271047"/>
              <a:gd name="connsiteY3" fmla="*/ 109547 h 2016162"/>
              <a:gd name="connsiteX4" fmla="*/ 7271047 w 7271047"/>
              <a:gd name="connsiteY4" fmla="*/ 547724 h 2016162"/>
              <a:gd name="connsiteX5" fmla="*/ 7161500 w 7271047"/>
              <a:gd name="connsiteY5" fmla="*/ 657271 h 2016162"/>
              <a:gd name="connsiteX6" fmla="*/ 4173405 w 7271047"/>
              <a:gd name="connsiteY6" fmla="*/ 631501 h 2016162"/>
              <a:gd name="connsiteX7" fmla="*/ 4007942 w 7271047"/>
              <a:gd name="connsiteY7" fmla="*/ 762128 h 2016162"/>
              <a:gd name="connsiteX8" fmla="*/ 4025359 w 7271047"/>
              <a:gd name="connsiteY8" fmla="*/ 1876824 h 2016162"/>
              <a:gd name="connsiteX9" fmla="*/ 3877312 w 7271047"/>
              <a:gd name="connsiteY9" fmla="*/ 2016162 h 2016162"/>
              <a:gd name="connsiteX10" fmla="*/ 115209 w 7271047"/>
              <a:gd name="connsiteY10" fmla="*/ 1990036 h 2016162"/>
              <a:gd name="connsiteX11" fmla="*/ 1998 w 7271047"/>
              <a:gd name="connsiteY11" fmla="*/ 1885534 h 2016162"/>
              <a:gd name="connsiteX12" fmla="*/ 12506 w 7271047"/>
              <a:gd name="connsiteY12" fmla="*/ 1528129 h 2016162"/>
              <a:gd name="connsiteX13" fmla="*/ 167461 w 7271047"/>
              <a:gd name="connsiteY13" fmla="*/ 1450104 h 2016162"/>
              <a:gd name="connsiteX14" fmla="*/ 2039804 w 7271047"/>
              <a:gd name="connsiteY14" fmla="*/ 1467521 h 2016162"/>
              <a:gd name="connsiteX15" fmla="*/ 2177258 w 7271047"/>
              <a:gd name="connsiteY15" fmla="*/ 1371728 h 2016162"/>
              <a:gd name="connsiteX16" fmla="*/ 2158479 w 7271047"/>
              <a:gd name="connsiteY16" fmla="*/ 109547 h 2016162"/>
              <a:gd name="connsiteX0" fmla="*/ 2158479 w 7271047"/>
              <a:gd name="connsiteY0" fmla="*/ 109547 h 2016162"/>
              <a:gd name="connsiteX1" fmla="*/ 2268026 w 7271047"/>
              <a:gd name="connsiteY1" fmla="*/ 0 h 2016162"/>
              <a:gd name="connsiteX2" fmla="*/ 7161500 w 7271047"/>
              <a:gd name="connsiteY2" fmla="*/ 0 h 2016162"/>
              <a:gd name="connsiteX3" fmla="*/ 7271047 w 7271047"/>
              <a:gd name="connsiteY3" fmla="*/ 109547 h 2016162"/>
              <a:gd name="connsiteX4" fmla="*/ 7271047 w 7271047"/>
              <a:gd name="connsiteY4" fmla="*/ 547724 h 2016162"/>
              <a:gd name="connsiteX5" fmla="*/ 7161500 w 7271047"/>
              <a:gd name="connsiteY5" fmla="*/ 657271 h 2016162"/>
              <a:gd name="connsiteX6" fmla="*/ 4173405 w 7271047"/>
              <a:gd name="connsiteY6" fmla="*/ 631501 h 2016162"/>
              <a:gd name="connsiteX7" fmla="*/ 4007942 w 7271047"/>
              <a:gd name="connsiteY7" fmla="*/ 762128 h 2016162"/>
              <a:gd name="connsiteX8" fmla="*/ 4025359 w 7271047"/>
              <a:gd name="connsiteY8" fmla="*/ 1876824 h 2016162"/>
              <a:gd name="connsiteX9" fmla="*/ 3877312 w 7271047"/>
              <a:gd name="connsiteY9" fmla="*/ 2016162 h 2016162"/>
              <a:gd name="connsiteX10" fmla="*/ 115209 w 7271047"/>
              <a:gd name="connsiteY10" fmla="*/ 1990036 h 2016162"/>
              <a:gd name="connsiteX11" fmla="*/ 1998 w 7271047"/>
              <a:gd name="connsiteY11" fmla="*/ 1885534 h 2016162"/>
              <a:gd name="connsiteX12" fmla="*/ 12506 w 7271047"/>
              <a:gd name="connsiteY12" fmla="*/ 1528129 h 2016162"/>
              <a:gd name="connsiteX13" fmla="*/ 167461 w 7271047"/>
              <a:gd name="connsiteY13" fmla="*/ 1450104 h 2016162"/>
              <a:gd name="connsiteX14" fmla="*/ 2039804 w 7271047"/>
              <a:gd name="connsiteY14" fmla="*/ 1467521 h 2016162"/>
              <a:gd name="connsiteX15" fmla="*/ 2177258 w 7271047"/>
              <a:gd name="connsiteY15" fmla="*/ 1371728 h 2016162"/>
              <a:gd name="connsiteX16" fmla="*/ 2158479 w 7271047"/>
              <a:gd name="connsiteY16" fmla="*/ 109547 h 2016162"/>
              <a:gd name="connsiteX0" fmla="*/ 2158479 w 7271047"/>
              <a:gd name="connsiteY0" fmla="*/ 109547 h 2016162"/>
              <a:gd name="connsiteX1" fmla="*/ 2268026 w 7271047"/>
              <a:gd name="connsiteY1" fmla="*/ 0 h 2016162"/>
              <a:gd name="connsiteX2" fmla="*/ 7161500 w 7271047"/>
              <a:gd name="connsiteY2" fmla="*/ 0 h 2016162"/>
              <a:gd name="connsiteX3" fmla="*/ 7271047 w 7271047"/>
              <a:gd name="connsiteY3" fmla="*/ 109547 h 2016162"/>
              <a:gd name="connsiteX4" fmla="*/ 7271047 w 7271047"/>
              <a:gd name="connsiteY4" fmla="*/ 547724 h 2016162"/>
              <a:gd name="connsiteX5" fmla="*/ 7161500 w 7271047"/>
              <a:gd name="connsiteY5" fmla="*/ 657271 h 2016162"/>
              <a:gd name="connsiteX6" fmla="*/ 4173405 w 7271047"/>
              <a:gd name="connsiteY6" fmla="*/ 631501 h 2016162"/>
              <a:gd name="connsiteX7" fmla="*/ 4007942 w 7271047"/>
              <a:gd name="connsiteY7" fmla="*/ 762128 h 2016162"/>
              <a:gd name="connsiteX8" fmla="*/ 4025359 w 7271047"/>
              <a:gd name="connsiteY8" fmla="*/ 1876824 h 2016162"/>
              <a:gd name="connsiteX9" fmla="*/ 3877312 w 7271047"/>
              <a:gd name="connsiteY9" fmla="*/ 2016162 h 2016162"/>
              <a:gd name="connsiteX10" fmla="*/ 115209 w 7271047"/>
              <a:gd name="connsiteY10" fmla="*/ 1990036 h 2016162"/>
              <a:gd name="connsiteX11" fmla="*/ 1998 w 7271047"/>
              <a:gd name="connsiteY11" fmla="*/ 1885534 h 2016162"/>
              <a:gd name="connsiteX12" fmla="*/ 12506 w 7271047"/>
              <a:gd name="connsiteY12" fmla="*/ 1528129 h 2016162"/>
              <a:gd name="connsiteX13" fmla="*/ 167461 w 7271047"/>
              <a:gd name="connsiteY13" fmla="*/ 1450104 h 2016162"/>
              <a:gd name="connsiteX14" fmla="*/ 2039804 w 7271047"/>
              <a:gd name="connsiteY14" fmla="*/ 1467521 h 2016162"/>
              <a:gd name="connsiteX15" fmla="*/ 2177258 w 7271047"/>
              <a:gd name="connsiteY15" fmla="*/ 1371728 h 2016162"/>
              <a:gd name="connsiteX16" fmla="*/ 2158479 w 7271047"/>
              <a:gd name="connsiteY16" fmla="*/ 109547 h 2016162"/>
              <a:gd name="connsiteX0" fmla="*/ 2158479 w 7271047"/>
              <a:gd name="connsiteY0" fmla="*/ 109547 h 2016162"/>
              <a:gd name="connsiteX1" fmla="*/ 2268026 w 7271047"/>
              <a:gd name="connsiteY1" fmla="*/ 0 h 2016162"/>
              <a:gd name="connsiteX2" fmla="*/ 7161500 w 7271047"/>
              <a:gd name="connsiteY2" fmla="*/ 0 h 2016162"/>
              <a:gd name="connsiteX3" fmla="*/ 7271047 w 7271047"/>
              <a:gd name="connsiteY3" fmla="*/ 109547 h 2016162"/>
              <a:gd name="connsiteX4" fmla="*/ 7271047 w 7271047"/>
              <a:gd name="connsiteY4" fmla="*/ 547724 h 2016162"/>
              <a:gd name="connsiteX5" fmla="*/ 7161500 w 7271047"/>
              <a:gd name="connsiteY5" fmla="*/ 657271 h 2016162"/>
              <a:gd name="connsiteX6" fmla="*/ 4173405 w 7271047"/>
              <a:gd name="connsiteY6" fmla="*/ 631501 h 2016162"/>
              <a:gd name="connsiteX7" fmla="*/ 4007942 w 7271047"/>
              <a:gd name="connsiteY7" fmla="*/ 762128 h 2016162"/>
              <a:gd name="connsiteX8" fmla="*/ 4025359 w 7271047"/>
              <a:gd name="connsiteY8" fmla="*/ 1876824 h 2016162"/>
              <a:gd name="connsiteX9" fmla="*/ 3877312 w 7271047"/>
              <a:gd name="connsiteY9" fmla="*/ 2016162 h 2016162"/>
              <a:gd name="connsiteX10" fmla="*/ 115209 w 7271047"/>
              <a:gd name="connsiteY10" fmla="*/ 1990036 h 2016162"/>
              <a:gd name="connsiteX11" fmla="*/ 1998 w 7271047"/>
              <a:gd name="connsiteY11" fmla="*/ 1885534 h 2016162"/>
              <a:gd name="connsiteX12" fmla="*/ 12506 w 7271047"/>
              <a:gd name="connsiteY12" fmla="*/ 1528129 h 2016162"/>
              <a:gd name="connsiteX13" fmla="*/ 167461 w 7271047"/>
              <a:gd name="connsiteY13" fmla="*/ 1450104 h 2016162"/>
              <a:gd name="connsiteX14" fmla="*/ 2039804 w 7271047"/>
              <a:gd name="connsiteY14" fmla="*/ 1467521 h 2016162"/>
              <a:gd name="connsiteX15" fmla="*/ 2177258 w 7271047"/>
              <a:gd name="connsiteY15" fmla="*/ 1371728 h 2016162"/>
              <a:gd name="connsiteX16" fmla="*/ 2158479 w 7271047"/>
              <a:gd name="connsiteY16" fmla="*/ 109547 h 2016162"/>
              <a:gd name="connsiteX0" fmla="*/ 2158479 w 7271047"/>
              <a:gd name="connsiteY0" fmla="*/ 109547 h 2016162"/>
              <a:gd name="connsiteX1" fmla="*/ 2268026 w 7271047"/>
              <a:gd name="connsiteY1" fmla="*/ 0 h 2016162"/>
              <a:gd name="connsiteX2" fmla="*/ 7161500 w 7271047"/>
              <a:gd name="connsiteY2" fmla="*/ 0 h 2016162"/>
              <a:gd name="connsiteX3" fmla="*/ 7271047 w 7271047"/>
              <a:gd name="connsiteY3" fmla="*/ 109547 h 2016162"/>
              <a:gd name="connsiteX4" fmla="*/ 7271047 w 7271047"/>
              <a:gd name="connsiteY4" fmla="*/ 547724 h 2016162"/>
              <a:gd name="connsiteX5" fmla="*/ 7161500 w 7271047"/>
              <a:gd name="connsiteY5" fmla="*/ 657271 h 2016162"/>
              <a:gd name="connsiteX6" fmla="*/ 4173405 w 7271047"/>
              <a:gd name="connsiteY6" fmla="*/ 631501 h 2016162"/>
              <a:gd name="connsiteX7" fmla="*/ 4007942 w 7271047"/>
              <a:gd name="connsiteY7" fmla="*/ 762128 h 2016162"/>
              <a:gd name="connsiteX8" fmla="*/ 4025359 w 7271047"/>
              <a:gd name="connsiteY8" fmla="*/ 1876824 h 2016162"/>
              <a:gd name="connsiteX9" fmla="*/ 3877312 w 7271047"/>
              <a:gd name="connsiteY9" fmla="*/ 2016162 h 2016162"/>
              <a:gd name="connsiteX10" fmla="*/ 115209 w 7271047"/>
              <a:gd name="connsiteY10" fmla="*/ 1990036 h 2016162"/>
              <a:gd name="connsiteX11" fmla="*/ 1998 w 7271047"/>
              <a:gd name="connsiteY11" fmla="*/ 1885534 h 2016162"/>
              <a:gd name="connsiteX12" fmla="*/ 12506 w 7271047"/>
              <a:gd name="connsiteY12" fmla="*/ 1528129 h 2016162"/>
              <a:gd name="connsiteX13" fmla="*/ 167461 w 7271047"/>
              <a:gd name="connsiteY13" fmla="*/ 1450104 h 2016162"/>
              <a:gd name="connsiteX14" fmla="*/ 2039804 w 7271047"/>
              <a:gd name="connsiteY14" fmla="*/ 1467521 h 2016162"/>
              <a:gd name="connsiteX15" fmla="*/ 2177258 w 7271047"/>
              <a:gd name="connsiteY15" fmla="*/ 1371728 h 2016162"/>
              <a:gd name="connsiteX16" fmla="*/ 2158479 w 7271047"/>
              <a:gd name="connsiteY16" fmla="*/ 109547 h 2016162"/>
              <a:gd name="connsiteX0" fmla="*/ 2158479 w 7271047"/>
              <a:gd name="connsiteY0" fmla="*/ 109547 h 2016162"/>
              <a:gd name="connsiteX1" fmla="*/ 2268026 w 7271047"/>
              <a:gd name="connsiteY1" fmla="*/ 0 h 2016162"/>
              <a:gd name="connsiteX2" fmla="*/ 7161500 w 7271047"/>
              <a:gd name="connsiteY2" fmla="*/ 0 h 2016162"/>
              <a:gd name="connsiteX3" fmla="*/ 7271047 w 7271047"/>
              <a:gd name="connsiteY3" fmla="*/ 109547 h 2016162"/>
              <a:gd name="connsiteX4" fmla="*/ 7271047 w 7271047"/>
              <a:gd name="connsiteY4" fmla="*/ 547724 h 2016162"/>
              <a:gd name="connsiteX5" fmla="*/ 7161500 w 7271047"/>
              <a:gd name="connsiteY5" fmla="*/ 657271 h 2016162"/>
              <a:gd name="connsiteX6" fmla="*/ 4173405 w 7271047"/>
              <a:gd name="connsiteY6" fmla="*/ 631501 h 2016162"/>
              <a:gd name="connsiteX7" fmla="*/ 4007942 w 7271047"/>
              <a:gd name="connsiteY7" fmla="*/ 762128 h 2016162"/>
              <a:gd name="connsiteX8" fmla="*/ 4025359 w 7271047"/>
              <a:gd name="connsiteY8" fmla="*/ 1876824 h 2016162"/>
              <a:gd name="connsiteX9" fmla="*/ 3877312 w 7271047"/>
              <a:gd name="connsiteY9" fmla="*/ 2016162 h 2016162"/>
              <a:gd name="connsiteX10" fmla="*/ 115209 w 7271047"/>
              <a:gd name="connsiteY10" fmla="*/ 1990036 h 2016162"/>
              <a:gd name="connsiteX11" fmla="*/ 1998 w 7271047"/>
              <a:gd name="connsiteY11" fmla="*/ 1885534 h 2016162"/>
              <a:gd name="connsiteX12" fmla="*/ 12506 w 7271047"/>
              <a:gd name="connsiteY12" fmla="*/ 1528129 h 2016162"/>
              <a:gd name="connsiteX13" fmla="*/ 167461 w 7271047"/>
              <a:gd name="connsiteY13" fmla="*/ 1450104 h 2016162"/>
              <a:gd name="connsiteX14" fmla="*/ 2039804 w 7271047"/>
              <a:gd name="connsiteY14" fmla="*/ 1467521 h 2016162"/>
              <a:gd name="connsiteX15" fmla="*/ 2177258 w 7271047"/>
              <a:gd name="connsiteY15" fmla="*/ 1371728 h 2016162"/>
              <a:gd name="connsiteX16" fmla="*/ 2158479 w 7271047"/>
              <a:gd name="connsiteY16" fmla="*/ 109547 h 2016162"/>
              <a:gd name="connsiteX0" fmla="*/ 2158479 w 7271047"/>
              <a:gd name="connsiteY0" fmla="*/ 109547 h 2016162"/>
              <a:gd name="connsiteX1" fmla="*/ 2268026 w 7271047"/>
              <a:gd name="connsiteY1" fmla="*/ 0 h 2016162"/>
              <a:gd name="connsiteX2" fmla="*/ 7161500 w 7271047"/>
              <a:gd name="connsiteY2" fmla="*/ 0 h 2016162"/>
              <a:gd name="connsiteX3" fmla="*/ 7271047 w 7271047"/>
              <a:gd name="connsiteY3" fmla="*/ 109547 h 2016162"/>
              <a:gd name="connsiteX4" fmla="*/ 7271047 w 7271047"/>
              <a:gd name="connsiteY4" fmla="*/ 547724 h 2016162"/>
              <a:gd name="connsiteX5" fmla="*/ 7161500 w 7271047"/>
              <a:gd name="connsiteY5" fmla="*/ 657271 h 2016162"/>
              <a:gd name="connsiteX6" fmla="*/ 4173405 w 7271047"/>
              <a:gd name="connsiteY6" fmla="*/ 631501 h 2016162"/>
              <a:gd name="connsiteX7" fmla="*/ 4007942 w 7271047"/>
              <a:gd name="connsiteY7" fmla="*/ 762128 h 2016162"/>
              <a:gd name="connsiteX8" fmla="*/ 4025359 w 7271047"/>
              <a:gd name="connsiteY8" fmla="*/ 1876824 h 2016162"/>
              <a:gd name="connsiteX9" fmla="*/ 3877312 w 7271047"/>
              <a:gd name="connsiteY9" fmla="*/ 2016162 h 2016162"/>
              <a:gd name="connsiteX10" fmla="*/ 115209 w 7271047"/>
              <a:gd name="connsiteY10" fmla="*/ 1990036 h 2016162"/>
              <a:gd name="connsiteX11" fmla="*/ 1998 w 7271047"/>
              <a:gd name="connsiteY11" fmla="*/ 1885534 h 2016162"/>
              <a:gd name="connsiteX12" fmla="*/ 12506 w 7271047"/>
              <a:gd name="connsiteY12" fmla="*/ 1528129 h 2016162"/>
              <a:gd name="connsiteX13" fmla="*/ 167461 w 7271047"/>
              <a:gd name="connsiteY13" fmla="*/ 1450104 h 2016162"/>
              <a:gd name="connsiteX14" fmla="*/ 2039804 w 7271047"/>
              <a:gd name="connsiteY14" fmla="*/ 1467521 h 2016162"/>
              <a:gd name="connsiteX15" fmla="*/ 2177258 w 7271047"/>
              <a:gd name="connsiteY15" fmla="*/ 1371728 h 2016162"/>
              <a:gd name="connsiteX16" fmla="*/ 2158479 w 7271047"/>
              <a:gd name="connsiteY16" fmla="*/ 109547 h 2016162"/>
              <a:gd name="connsiteX0" fmla="*/ 2158479 w 7271047"/>
              <a:gd name="connsiteY0" fmla="*/ 109547 h 2016162"/>
              <a:gd name="connsiteX1" fmla="*/ 2268026 w 7271047"/>
              <a:gd name="connsiteY1" fmla="*/ 0 h 2016162"/>
              <a:gd name="connsiteX2" fmla="*/ 7161500 w 7271047"/>
              <a:gd name="connsiteY2" fmla="*/ 0 h 2016162"/>
              <a:gd name="connsiteX3" fmla="*/ 7271047 w 7271047"/>
              <a:gd name="connsiteY3" fmla="*/ 109547 h 2016162"/>
              <a:gd name="connsiteX4" fmla="*/ 7271047 w 7271047"/>
              <a:gd name="connsiteY4" fmla="*/ 547724 h 2016162"/>
              <a:gd name="connsiteX5" fmla="*/ 7161500 w 7271047"/>
              <a:gd name="connsiteY5" fmla="*/ 657271 h 2016162"/>
              <a:gd name="connsiteX6" fmla="*/ 4173405 w 7271047"/>
              <a:gd name="connsiteY6" fmla="*/ 631501 h 2016162"/>
              <a:gd name="connsiteX7" fmla="*/ 4007942 w 7271047"/>
              <a:gd name="connsiteY7" fmla="*/ 762128 h 2016162"/>
              <a:gd name="connsiteX8" fmla="*/ 4025359 w 7271047"/>
              <a:gd name="connsiteY8" fmla="*/ 1876824 h 2016162"/>
              <a:gd name="connsiteX9" fmla="*/ 3877312 w 7271047"/>
              <a:gd name="connsiteY9" fmla="*/ 2016162 h 2016162"/>
              <a:gd name="connsiteX10" fmla="*/ 115209 w 7271047"/>
              <a:gd name="connsiteY10" fmla="*/ 1990036 h 2016162"/>
              <a:gd name="connsiteX11" fmla="*/ 1998 w 7271047"/>
              <a:gd name="connsiteY11" fmla="*/ 1885534 h 2016162"/>
              <a:gd name="connsiteX12" fmla="*/ 12506 w 7271047"/>
              <a:gd name="connsiteY12" fmla="*/ 1528129 h 2016162"/>
              <a:gd name="connsiteX13" fmla="*/ 167461 w 7271047"/>
              <a:gd name="connsiteY13" fmla="*/ 1450104 h 2016162"/>
              <a:gd name="connsiteX14" fmla="*/ 2039804 w 7271047"/>
              <a:gd name="connsiteY14" fmla="*/ 1467521 h 2016162"/>
              <a:gd name="connsiteX15" fmla="*/ 2177258 w 7271047"/>
              <a:gd name="connsiteY15" fmla="*/ 1371728 h 2016162"/>
              <a:gd name="connsiteX16" fmla="*/ 2158479 w 7271047"/>
              <a:gd name="connsiteY16" fmla="*/ 109547 h 2016162"/>
              <a:gd name="connsiteX0" fmla="*/ 2158479 w 7271047"/>
              <a:gd name="connsiteY0" fmla="*/ 109547 h 2016162"/>
              <a:gd name="connsiteX1" fmla="*/ 2268026 w 7271047"/>
              <a:gd name="connsiteY1" fmla="*/ 0 h 2016162"/>
              <a:gd name="connsiteX2" fmla="*/ 7161500 w 7271047"/>
              <a:gd name="connsiteY2" fmla="*/ 0 h 2016162"/>
              <a:gd name="connsiteX3" fmla="*/ 7271047 w 7271047"/>
              <a:gd name="connsiteY3" fmla="*/ 109547 h 2016162"/>
              <a:gd name="connsiteX4" fmla="*/ 7271047 w 7271047"/>
              <a:gd name="connsiteY4" fmla="*/ 547724 h 2016162"/>
              <a:gd name="connsiteX5" fmla="*/ 7161500 w 7271047"/>
              <a:gd name="connsiteY5" fmla="*/ 657271 h 2016162"/>
              <a:gd name="connsiteX6" fmla="*/ 4173405 w 7271047"/>
              <a:gd name="connsiteY6" fmla="*/ 631501 h 2016162"/>
              <a:gd name="connsiteX7" fmla="*/ 4007942 w 7271047"/>
              <a:gd name="connsiteY7" fmla="*/ 741656 h 2016162"/>
              <a:gd name="connsiteX8" fmla="*/ 4025359 w 7271047"/>
              <a:gd name="connsiteY8" fmla="*/ 1876824 h 2016162"/>
              <a:gd name="connsiteX9" fmla="*/ 3877312 w 7271047"/>
              <a:gd name="connsiteY9" fmla="*/ 2016162 h 2016162"/>
              <a:gd name="connsiteX10" fmla="*/ 115209 w 7271047"/>
              <a:gd name="connsiteY10" fmla="*/ 1990036 h 2016162"/>
              <a:gd name="connsiteX11" fmla="*/ 1998 w 7271047"/>
              <a:gd name="connsiteY11" fmla="*/ 1885534 h 2016162"/>
              <a:gd name="connsiteX12" fmla="*/ 12506 w 7271047"/>
              <a:gd name="connsiteY12" fmla="*/ 1528129 h 2016162"/>
              <a:gd name="connsiteX13" fmla="*/ 167461 w 7271047"/>
              <a:gd name="connsiteY13" fmla="*/ 1450104 h 2016162"/>
              <a:gd name="connsiteX14" fmla="*/ 2039804 w 7271047"/>
              <a:gd name="connsiteY14" fmla="*/ 1467521 h 2016162"/>
              <a:gd name="connsiteX15" fmla="*/ 2177258 w 7271047"/>
              <a:gd name="connsiteY15" fmla="*/ 1371728 h 2016162"/>
              <a:gd name="connsiteX16" fmla="*/ 2158479 w 7271047"/>
              <a:gd name="connsiteY16" fmla="*/ 109547 h 2016162"/>
              <a:gd name="connsiteX0" fmla="*/ 2158479 w 7271047"/>
              <a:gd name="connsiteY0" fmla="*/ 109547 h 2016162"/>
              <a:gd name="connsiteX1" fmla="*/ 2268026 w 7271047"/>
              <a:gd name="connsiteY1" fmla="*/ 0 h 2016162"/>
              <a:gd name="connsiteX2" fmla="*/ 7161500 w 7271047"/>
              <a:gd name="connsiteY2" fmla="*/ 0 h 2016162"/>
              <a:gd name="connsiteX3" fmla="*/ 7271047 w 7271047"/>
              <a:gd name="connsiteY3" fmla="*/ 109547 h 2016162"/>
              <a:gd name="connsiteX4" fmla="*/ 7271047 w 7271047"/>
              <a:gd name="connsiteY4" fmla="*/ 547724 h 2016162"/>
              <a:gd name="connsiteX5" fmla="*/ 7161500 w 7271047"/>
              <a:gd name="connsiteY5" fmla="*/ 657271 h 2016162"/>
              <a:gd name="connsiteX6" fmla="*/ 4173405 w 7271047"/>
              <a:gd name="connsiteY6" fmla="*/ 631501 h 2016162"/>
              <a:gd name="connsiteX7" fmla="*/ 4007942 w 7271047"/>
              <a:gd name="connsiteY7" fmla="*/ 741656 h 2016162"/>
              <a:gd name="connsiteX8" fmla="*/ 4025359 w 7271047"/>
              <a:gd name="connsiteY8" fmla="*/ 1876824 h 2016162"/>
              <a:gd name="connsiteX9" fmla="*/ 3877312 w 7271047"/>
              <a:gd name="connsiteY9" fmla="*/ 2016162 h 2016162"/>
              <a:gd name="connsiteX10" fmla="*/ 115209 w 7271047"/>
              <a:gd name="connsiteY10" fmla="*/ 1990036 h 2016162"/>
              <a:gd name="connsiteX11" fmla="*/ 1998 w 7271047"/>
              <a:gd name="connsiteY11" fmla="*/ 1885534 h 2016162"/>
              <a:gd name="connsiteX12" fmla="*/ 12506 w 7271047"/>
              <a:gd name="connsiteY12" fmla="*/ 1528129 h 2016162"/>
              <a:gd name="connsiteX13" fmla="*/ 167461 w 7271047"/>
              <a:gd name="connsiteY13" fmla="*/ 1450104 h 2016162"/>
              <a:gd name="connsiteX14" fmla="*/ 2039804 w 7271047"/>
              <a:gd name="connsiteY14" fmla="*/ 1467521 h 2016162"/>
              <a:gd name="connsiteX15" fmla="*/ 2177258 w 7271047"/>
              <a:gd name="connsiteY15" fmla="*/ 1371728 h 2016162"/>
              <a:gd name="connsiteX16" fmla="*/ 2158479 w 7271047"/>
              <a:gd name="connsiteY16" fmla="*/ 109547 h 2016162"/>
              <a:gd name="connsiteX0" fmla="*/ 2158479 w 7271047"/>
              <a:gd name="connsiteY0" fmla="*/ 109547 h 2016162"/>
              <a:gd name="connsiteX1" fmla="*/ 2268026 w 7271047"/>
              <a:gd name="connsiteY1" fmla="*/ 0 h 2016162"/>
              <a:gd name="connsiteX2" fmla="*/ 7161500 w 7271047"/>
              <a:gd name="connsiteY2" fmla="*/ 0 h 2016162"/>
              <a:gd name="connsiteX3" fmla="*/ 7271047 w 7271047"/>
              <a:gd name="connsiteY3" fmla="*/ 109547 h 2016162"/>
              <a:gd name="connsiteX4" fmla="*/ 7271047 w 7271047"/>
              <a:gd name="connsiteY4" fmla="*/ 547724 h 2016162"/>
              <a:gd name="connsiteX5" fmla="*/ 7161500 w 7271047"/>
              <a:gd name="connsiteY5" fmla="*/ 657271 h 2016162"/>
              <a:gd name="connsiteX6" fmla="*/ 4173405 w 7271047"/>
              <a:gd name="connsiteY6" fmla="*/ 631501 h 2016162"/>
              <a:gd name="connsiteX7" fmla="*/ 4007942 w 7271047"/>
              <a:gd name="connsiteY7" fmla="*/ 741656 h 2016162"/>
              <a:gd name="connsiteX8" fmla="*/ 4025359 w 7271047"/>
              <a:gd name="connsiteY8" fmla="*/ 1876824 h 2016162"/>
              <a:gd name="connsiteX9" fmla="*/ 3877312 w 7271047"/>
              <a:gd name="connsiteY9" fmla="*/ 2016162 h 2016162"/>
              <a:gd name="connsiteX10" fmla="*/ 115209 w 7271047"/>
              <a:gd name="connsiteY10" fmla="*/ 1990036 h 2016162"/>
              <a:gd name="connsiteX11" fmla="*/ 1998 w 7271047"/>
              <a:gd name="connsiteY11" fmla="*/ 1885534 h 2016162"/>
              <a:gd name="connsiteX12" fmla="*/ 12506 w 7271047"/>
              <a:gd name="connsiteY12" fmla="*/ 1528129 h 2016162"/>
              <a:gd name="connsiteX13" fmla="*/ 167461 w 7271047"/>
              <a:gd name="connsiteY13" fmla="*/ 1450104 h 2016162"/>
              <a:gd name="connsiteX14" fmla="*/ 2039804 w 7271047"/>
              <a:gd name="connsiteY14" fmla="*/ 1467521 h 2016162"/>
              <a:gd name="connsiteX15" fmla="*/ 2177258 w 7271047"/>
              <a:gd name="connsiteY15" fmla="*/ 1371728 h 2016162"/>
              <a:gd name="connsiteX16" fmla="*/ 2158479 w 7271047"/>
              <a:gd name="connsiteY16" fmla="*/ 109547 h 2016162"/>
              <a:gd name="connsiteX0" fmla="*/ 2158479 w 7271047"/>
              <a:gd name="connsiteY0" fmla="*/ 109547 h 2016162"/>
              <a:gd name="connsiteX1" fmla="*/ 2268026 w 7271047"/>
              <a:gd name="connsiteY1" fmla="*/ 0 h 2016162"/>
              <a:gd name="connsiteX2" fmla="*/ 7161500 w 7271047"/>
              <a:gd name="connsiteY2" fmla="*/ 0 h 2016162"/>
              <a:gd name="connsiteX3" fmla="*/ 7271047 w 7271047"/>
              <a:gd name="connsiteY3" fmla="*/ 109547 h 2016162"/>
              <a:gd name="connsiteX4" fmla="*/ 7271047 w 7271047"/>
              <a:gd name="connsiteY4" fmla="*/ 547724 h 2016162"/>
              <a:gd name="connsiteX5" fmla="*/ 7161500 w 7271047"/>
              <a:gd name="connsiteY5" fmla="*/ 657271 h 2016162"/>
              <a:gd name="connsiteX6" fmla="*/ 4173405 w 7271047"/>
              <a:gd name="connsiteY6" fmla="*/ 631501 h 2016162"/>
              <a:gd name="connsiteX7" fmla="*/ 4007942 w 7271047"/>
              <a:gd name="connsiteY7" fmla="*/ 741656 h 2016162"/>
              <a:gd name="connsiteX8" fmla="*/ 4025359 w 7271047"/>
              <a:gd name="connsiteY8" fmla="*/ 1876824 h 2016162"/>
              <a:gd name="connsiteX9" fmla="*/ 3877312 w 7271047"/>
              <a:gd name="connsiteY9" fmla="*/ 2016162 h 2016162"/>
              <a:gd name="connsiteX10" fmla="*/ 115209 w 7271047"/>
              <a:gd name="connsiteY10" fmla="*/ 1990036 h 2016162"/>
              <a:gd name="connsiteX11" fmla="*/ 1998 w 7271047"/>
              <a:gd name="connsiteY11" fmla="*/ 1885534 h 2016162"/>
              <a:gd name="connsiteX12" fmla="*/ 12506 w 7271047"/>
              <a:gd name="connsiteY12" fmla="*/ 1528129 h 2016162"/>
              <a:gd name="connsiteX13" fmla="*/ 167461 w 7271047"/>
              <a:gd name="connsiteY13" fmla="*/ 1450104 h 2016162"/>
              <a:gd name="connsiteX14" fmla="*/ 2039804 w 7271047"/>
              <a:gd name="connsiteY14" fmla="*/ 1467521 h 2016162"/>
              <a:gd name="connsiteX15" fmla="*/ 2177258 w 7271047"/>
              <a:gd name="connsiteY15" fmla="*/ 1371728 h 2016162"/>
              <a:gd name="connsiteX16" fmla="*/ 2158479 w 7271047"/>
              <a:gd name="connsiteY16" fmla="*/ 109547 h 2016162"/>
              <a:gd name="connsiteX0" fmla="*/ 2158479 w 7271047"/>
              <a:gd name="connsiteY0" fmla="*/ 109547 h 2016162"/>
              <a:gd name="connsiteX1" fmla="*/ 2268026 w 7271047"/>
              <a:gd name="connsiteY1" fmla="*/ 0 h 2016162"/>
              <a:gd name="connsiteX2" fmla="*/ 7161500 w 7271047"/>
              <a:gd name="connsiteY2" fmla="*/ 0 h 2016162"/>
              <a:gd name="connsiteX3" fmla="*/ 7271047 w 7271047"/>
              <a:gd name="connsiteY3" fmla="*/ 109547 h 2016162"/>
              <a:gd name="connsiteX4" fmla="*/ 7271047 w 7271047"/>
              <a:gd name="connsiteY4" fmla="*/ 547724 h 2016162"/>
              <a:gd name="connsiteX5" fmla="*/ 7161500 w 7271047"/>
              <a:gd name="connsiteY5" fmla="*/ 657271 h 2016162"/>
              <a:gd name="connsiteX6" fmla="*/ 4173405 w 7271047"/>
              <a:gd name="connsiteY6" fmla="*/ 631501 h 2016162"/>
              <a:gd name="connsiteX7" fmla="*/ 4007942 w 7271047"/>
              <a:gd name="connsiteY7" fmla="*/ 741656 h 2016162"/>
              <a:gd name="connsiteX8" fmla="*/ 4025359 w 7271047"/>
              <a:gd name="connsiteY8" fmla="*/ 1876824 h 2016162"/>
              <a:gd name="connsiteX9" fmla="*/ 3877312 w 7271047"/>
              <a:gd name="connsiteY9" fmla="*/ 2016162 h 2016162"/>
              <a:gd name="connsiteX10" fmla="*/ 115209 w 7271047"/>
              <a:gd name="connsiteY10" fmla="*/ 1990036 h 2016162"/>
              <a:gd name="connsiteX11" fmla="*/ 1998 w 7271047"/>
              <a:gd name="connsiteY11" fmla="*/ 1885534 h 2016162"/>
              <a:gd name="connsiteX12" fmla="*/ 12506 w 7271047"/>
              <a:gd name="connsiteY12" fmla="*/ 1528129 h 2016162"/>
              <a:gd name="connsiteX13" fmla="*/ 167461 w 7271047"/>
              <a:gd name="connsiteY13" fmla="*/ 1450104 h 2016162"/>
              <a:gd name="connsiteX14" fmla="*/ 2039804 w 7271047"/>
              <a:gd name="connsiteY14" fmla="*/ 1467521 h 2016162"/>
              <a:gd name="connsiteX15" fmla="*/ 2177258 w 7271047"/>
              <a:gd name="connsiteY15" fmla="*/ 1371728 h 2016162"/>
              <a:gd name="connsiteX16" fmla="*/ 2158479 w 7271047"/>
              <a:gd name="connsiteY16" fmla="*/ 109547 h 2016162"/>
              <a:gd name="connsiteX0" fmla="*/ 2158479 w 7271047"/>
              <a:gd name="connsiteY0" fmla="*/ 109547 h 2016162"/>
              <a:gd name="connsiteX1" fmla="*/ 2268026 w 7271047"/>
              <a:gd name="connsiteY1" fmla="*/ 0 h 2016162"/>
              <a:gd name="connsiteX2" fmla="*/ 7161500 w 7271047"/>
              <a:gd name="connsiteY2" fmla="*/ 0 h 2016162"/>
              <a:gd name="connsiteX3" fmla="*/ 7271047 w 7271047"/>
              <a:gd name="connsiteY3" fmla="*/ 109547 h 2016162"/>
              <a:gd name="connsiteX4" fmla="*/ 7271047 w 7271047"/>
              <a:gd name="connsiteY4" fmla="*/ 547724 h 2016162"/>
              <a:gd name="connsiteX5" fmla="*/ 7161500 w 7271047"/>
              <a:gd name="connsiteY5" fmla="*/ 657271 h 2016162"/>
              <a:gd name="connsiteX6" fmla="*/ 4173405 w 7271047"/>
              <a:gd name="connsiteY6" fmla="*/ 631501 h 2016162"/>
              <a:gd name="connsiteX7" fmla="*/ 4007942 w 7271047"/>
              <a:gd name="connsiteY7" fmla="*/ 741656 h 2016162"/>
              <a:gd name="connsiteX8" fmla="*/ 4025359 w 7271047"/>
              <a:gd name="connsiteY8" fmla="*/ 1876824 h 2016162"/>
              <a:gd name="connsiteX9" fmla="*/ 3877312 w 7271047"/>
              <a:gd name="connsiteY9" fmla="*/ 2016162 h 2016162"/>
              <a:gd name="connsiteX10" fmla="*/ 115209 w 7271047"/>
              <a:gd name="connsiteY10" fmla="*/ 1990036 h 2016162"/>
              <a:gd name="connsiteX11" fmla="*/ 1998 w 7271047"/>
              <a:gd name="connsiteY11" fmla="*/ 1885534 h 2016162"/>
              <a:gd name="connsiteX12" fmla="*/ 12506 w 7271047"/>
              <a:gd name="connsiteY12" fmla="*/ 1528129 h 2016162"/>
              <a:gd name="connsiteX13" fmla="*/ 167461 w 7271047"/>
              <a:gd name="connsiteY13" fmla="*/ 1450104 h 2016162"/>
              <a:gd name="connsiteX14" fmla="*/ 2039804 w 7271047"/>
              <a:gd name="connsiteY14" fmla="*/ 1467521 h 2016162"/>
              <a:gd name="connsiteX15" fmla="*/ 2177258 w 7271047"/>
              <a:gd name="connsiteY15" fmla="*/ 1371728 h 2016162"/>
              <a:gd name="connsiteX16" fmla="*/ 2158479 w 7271047"/>
              <a:gd name="connsiteY16" fmla="*/ 109547 h 2016162"/>
              <a:gd name="connsiteX0" fmla="*/ 2158479 w 7271047"/>
              <a:gd name="connsiteY0" fmla="*/ 109547 h 2016162"/>
              <a:gd name="connsiteX1" fmla="*/ 2268026 w 7271047"/>
              <a:gd name="connsiteY1" fmla="*/ 0 h 2016162"/>
              <a:gd name="connsiteX2" fmla="*/ 7161500 w 7271047"/>
              <a:gd name="connsiteY2" fmla="*/ 0 h 2016162"/>
              <a:gd name="connsiteX3" fmla="*/ 7271047 w 7271047"/>
              <a:gd name="connsiteY3" fmla="*/ 109547 h 2016162"/>
              <a:gd name="connsiteX4" fmla="*/ 7271047 w 7271047"/>
              <a:gd name="connsiteY4" fmla="*/ 547724 h 2016162"/>
              <a:gd name="connsiteX5" fmla="*/ 7161500 w 7271047"/>
              <a:gd name="connsiteY5" fmla="*/ 657271 h 2016162"/>
              <a:gd name="connsiteX6" fmla="*/ 4173405 w 7271047"/>
              <a:gd name="connsiteY6" fmla="*/ 631501 h 2016162"/>
              <a:gd name="connsiteX7" fmla="*/ 4007942 w 7271047"/>
              <a:gd name="connsiteY7" fmla="*/ 741656 h 2016162"/>
              <a:gd name="connsiteX8" fmla="*/ 4025359 w 7271047"/>
              <a:gd name="connsiteY8" fmla="*/ 1876824 h 2016162"/>
              <a:gd name="connsiteX9" fmla="*/ 3877312 w 7271047"/>
              <a:gd name="connsiteY9" fmla="*/ 2016162 h 2016162"/>
              <a:gd name="connsiteX10" fmla="*/ 115209 w 7271047"/>
              <a:gd name="connsiteY10" fmla="*/ 1990036 h 2016162"/>
              <a:gd name="connsiteX11" fmla="*/ 1998 w 7271047"/>
              <a:gd name="connsiteY11" fmla="*/ 1885534 h 2016162"/>
              <a:gd name="connsiteX12" fmla="*/ 12506 w 7271047"/>
              <a:gd name="connsiteY12" fmla="*/ 1528129 h 2016162"/>
              <a:gd name="connsiteX13" fmla="*/ 167461 w 7271047"/>
              <a:gd name="connsiteY13" fmla="*/ 1450104 h 2016162"/>
              <a:gd name="connsiteX14" fmla="*/ 2039804 w 7271047"/>
              <a:gd name="connsiteY14" fmla="*/ 1467521 h 2016162"/>
              <a:gd name="connsiteX15" fmla="*/ 2177258 w 7271047"/>
              <a:gd name="connsiteY15" fmla="*/ 1371728 h 2016162"/>
              <a:gd name="connsiteX16" fmla="*/ 2158479 w 7271047"/>
              <a:gd name="connsiteY16" fmla="*/ 109547 h 2016162"/>
              <a:gd name="connsiteX0" fmla="*/ 2158479 w 7271047"/>
              <a:gd name="connsiteY0" fmla="*/ 109547 h 2016162"/>
              <a:gd name="connsiteX1" fmla="*/ 2268026 w 7271047"/>
              <a:gd name="connsiteY1" fmla="*/ 0 h 2016162"/>
              <a:gd name="connsiteX2" fmla="*/ 7161500 w 7271047"/>
              <a:gd name="connsiteY2" fmla="*/ 0 h 2016162"/>
              <a:gd name="connsiteX3" fmla="*/ 7271047 w 7271047"/>
              <a:gd name="connsiteY3" fmla="*/ 109547 h 2016162"/>
              <a:gd name="connsiteX4" fmla="*/ 7271047 w 7271047"/>
              <a:gd name="connsiteY4" fmla="*/ 547724 h 2016162"/>
              <a:gd name="connsiteX5" fmla="*/ 7161500 w 7271047"/>
              <a:gd name="connsiteY5" fmla="*/ 657271 h 2016162"/>
              <a:gd name="connsiteX6" fmla="*/ 4173405 w 7271047"/>
              <a:gd name="connsiteY6" fmla="*/ 631501 h 2016162"/>
              <a:gd name="connsiteX7" fmla="*/ 4007942 w 7271047"/>
              <a:gd name="connsiteY7" fmla="*/ 741656 h 2016162"/>
              <a:gd name="connsiteX8" fmla="*/ 4025359 w 7271047"/>
              <a:gd name="connsiteY8" fmla="*/ 1876824 h 2016162"/>
              <a:gd name="connsiteX9" fmla="*/ 3877312 w 7271047"/>
              <a:gd name="connsiteY9" fmla="*/ 2016162 h 2016162"/>
              <a:gd name="connsiteX10" fmla="*/ 115209 w 7271047"/>
              <a:gd name="connsiteY10" fmla="*/ 1990036 h 2016162"/>
              <a:gd name="connsiteX11" fmla="*/ 1998 w 7271047"/>
              <a:gd name="connsiteY11" fmla="*/ 1885534 h 2016162"/>
              <a:gd name="connsiteX12" fmla="*/ 12506 w 7271047"/>
              <a:gd name="connsiteY12" fmla="*/ 1528129 h 2016162"/>
              <a:gd name="connsiteX13" fmla="*/ 167461 w 7271047"/>
              <a:gd name="connsiteY13" fmla="*/ 1450104 h 2016162"/>
              <a:gd name="connsiteX14" fmla="*/ 2039804 w 7271047"/>
              <a:gd name="connsiteY14" fmla="*/ 1467521 h 2016162"/>
              <a:gd name="connsiteX15" fmla="*/ 2177258 w 7271047"/>
              <a:gd name="connsiteY15" fmla="*/ 1371728 h 2016162"/>
              <a:gd name="connsiteX16" fmla="*/ 2158479 w 7271047"/>
              <a:gd name="connsiteY16" fmla="*/ 109547 h 2016162"/>
              <a:gd name="connsiteX0" fmla="*/ 2158479 w 7271047"/>
              <a:gd name="connsiteY0" fmla="*/ 109547 h 2016162"/>
              <a:gd name="connsiteX1" fmla="*/ 2268026 w 7271047"/>
              <a:gd name="connsiteY1" fmla="*/ 0 h 2016162"/>
              <a:gd name="connsiteX2" fmla="*/ 7161500 w 7271047"/>
              <a:gd name="connsiteY2" fmla="*/ 0 h 2016162"/>
              <a:gd name="connsiteX3" fmla="*/ 7271047 w 7271047"/>
              <a:gd name="connsiteY3" fmla="*/ 109547 h 2016162"/>
              <a:gd name="connsiteX4" fmla="*/ 7271047 w 7271047"/>
              <a:gd name="connsiteY4" fmla="*/ 547724 h 2016162"/>
              <a:gd name="connsiteX5" fmla="*/ 7161500 w 7271047"/>
              <a:gd name="connsiteY5" fmla="*/ 657271 h 2016162"/>
              <a:gd name="connsiteX6" fmla="*/ 4173405 w 7271047"/>
              <a:gd name="connsiteY6" fmla="*/ 631501 h 2016162"/>
              <a:gd name="connsiteX7" fmla="*/ 4007942 w 7271047"/>
              <a:gd name="connsiteY7" fmla="*/ 741656 h 2016162"/>
              <a:gd name="connsiteX8" fmla="*/ 4025359 w 7271047"/>
              <a:gd name="connsiteY8" fmla="*/ 1876824 h 2016162"/>
              <a:gd name="connsiteX9" fmla="*/ 3877312 w 7271047"/>
              <a:gd name="connsiteY9" fmla="*/ 2016162 h 2016162"/>
              <a:gd name="connsiteX10" fmla="*/ 115209 w 7271047"/>
              <a:gd name="connsiteY10" fmla="*/ 1990036 h 2016162"/>
              <a:gd name="connsiteX11" fmla="*/ 1998 w 7271047"/>
              <a:gd name="connsiteY11" fmla="*/ 1885534 h 2016162"/>
              <a:gd name="connsiteX12" fmla="*/ 12506 w 7271047"/>
              <a:gd name="connsiteY12" fmla="*/ 1528129 h 2016162"/>
              <a:gd name="connsiteX13" fmla="*/ 167461 w 7271047"/>
              <a:gd name="connsiteY13" fmla="*/ 1450104 h 2016162"/>
              <a:gd name="connsiteX14" fmla="*/ 2039804 w 7271047"/>
              <a:gd name="connsiteY14" fmla="*/ 1467521 h 2016162"/>
              <a:gd name="connsiteX15" fmla="*/ 2177258 w 7271047"/>
              <a:gd name="connsiteY15" fmla="*/ 1371728 h 2016162"/>
              <a:gd name="connsiteX16" fmla="*/ 2158479 w 7271047"/>
              <a:gd name="connsiteY16" fmla="*/ 109547 h 2016162"/>
              <a:gd name="connsiteX0" fmla="*/ 2158479 w 7271047"/>
              <a:gd name="connsiteY0" fmla="*/ 109547 h 2016162"/>
              <a:gd name="connsiteX1" fmla="*/ 2268026 w 7271047"/>
              <a:gd name="connsiteY1" fmla="*/ 0 h 2016162"/>
              <a:gd name="connsiteX2" fmla="*/ 7161500 w 7271047"/>
              <a:gd name="connsiteY2" fmla="*/ 0 h 2016162"/>
              <a:gd name="connsiteX3" fmla="*/ 7271047 w 7271047"/>
              <a:gd name="connsiteY3" fmla="*/ 109547 h 2016162"/>
              <a:gd name="connsiteX4" fmla="*/ 7271047 w 7271047"/>
              <a:gd name="connsiteY4" fmla="*/ 547724 h 2016162"/>
              <a:gd name="connsiteX5" fmla="*/ 7161500 w 7271047"/>
              <a:gd name="connsiteY5" fmla="*/ 657271 h 2016162"/>
              <a:gd name="connsiteX6" fmla="*/ 4173405 w 7271047"/>
              <a:gd name="connsiteY6" fmla="*/ 631501 h 2016162"/>
              <a:gd name="connsiteX7" fmla="*/ 4007942 w 7271047"/>
              <a:gd name="connsiteY7" fmla="*/ 741656 h 2016162"/>
              <a:gd name="connsiteX8" fmla="*/ 4025359 w 7271047"/>
              <a:gd name="connsiteY8" fmla="*/ 1876824 h 2016162"/>
              <a:gd name="connsiteX9" fmla="*/ 3877312 w 7271047"/>
              <a:gd name="connsiteY9" fmla="*/ 2016162 h 2016162"/>
              <a:gd name="connsiteX10" fmla="*/ 115209 w 7271047"/>
              <a:gd name="connsiteY10" fmla="*/ 1990036 h 2016162"/>
              <a:gd name="connsiteX11" fmla="*/ 1998 w 7271047"/>
              <a:gd name="connsiteY11" fmla="*/ 1885534 h 2016162"/>
              <a:gd name="connsiteX12" fmla="*/ 12506 w 7271047"/>
              <a:gd name="connsiteY12" fmla="*/ 1528129 h 2016162"/>
              <a:gd name="connsiteX13" fmla="*/ 167461 w 7271047"/>
              <a:gd name="connsiteY13" fmla="*/ 1450104 h 2016162"/>
              <a:gd name="connsiteX14" fmla="*/ 2039804 w 7271047"/>
              <a:gd name="connsiteY14" fmla="*/ 1467521 h 2016162"/>
              <a:gd name="connsiteX15" fmla="*/ 2177258 w 7271047"/>
              <a:gd name="connsiteY15" fmla="*/ 1371728 h 2016162"/>
              <a:gd name="connsiteX16" fmla="*/ 2158479 w 7271047"/>
              <a:gd name="connsiteY16" fmla="*/ 109547 h 2016162"/>
              <a:gd name="connsiteX0" fmla="*/ 2157651 w 7270219"/>
              <a:gd name="connsiteY0" fmla="*/ 109547 h 2016162"/>
              <a:gd name="connsiteX1" fmla="*/ 2267198 w 7270219"/>
              <a:gd name="connsiteY1" fmla="*/ 0 h 2016162"/>
              <a:gd name="connsiteX2" fmla="*/ 7160672 w 7270219"/>
              <a:gd name="connsiteY2" fmla="*/ 0 h 2016162"/>
              <a:gd name="connsiteX3" fmla="*/ 7270219 w 7270219"/>
              <a:gd name="connsiteY3" fmla="*/ 109547 h 2016162"/>
              <a:gd name="connsiteX4" fmla="*/ 7270219 w 7270219"/>
              <a:gd name="connsiteY4" fmla="*/ 547724 h 2016162"/>
              <a:gd name="connsiteX5" fmla="*/ 7160672 w 7270219"/>
              <a:gd name="connsiteY5" fmla="*/ 657271 h 2016162"/>
              <a:gd name="connsiteX6" fmla="*/ 4172577 w 7270219"/>
              <a:gd name="connsiteY6" fmla="*/ 631501 h 2016162"/>
              <a:gd name="connsiteX7" fmla="*/ 4007114 w 7270219"/>
              <a:gd name="connsiteY7" fmla="*/ 741656 h 2016162"/>
              <a:gd name="connsiteX8" fmla="*/ 4024531 w 7270219"/>
              <a:gd name="connsiteY8" fmla="*/ 1876824 h 2016162"/>
              <a:gd name="connsiteX9" fmla="*/ 3876484 w 7270219"/>
              <a:gd name="connsiteY9" fmla="*/ 2016162 h 2016162"/>
              <a:gd name="connsiteX10" fmla="*/ 114381 w 7270219"/>
              <a:gd name="connsiteY10" fmla="*/ 1990036 h 2016162"/>
              <a:gd name="connsiteX11" fmla="*/ 1170 w 7270219"/>
              <a:gd name="connsiteY11" fmla="*/ 1885534 h 2016162"/>
              <a:gd name="connsiteX12" fmla="*/ 11678 w 7270219"/>
              <a:gd name="connsiteY12" fmla="*/ 1528129 h 2016162"/>
              <a:gd name="connsiteX13" fmla="*/ 166633 w 7270219"/>
              <a:gd name="connsiteY13" fmla="*/ 1450104 h 2016162"/>
              <a:gd name="connsiteX14" fmla="*/ 2038976 w 7270219"/>
              <a:gd name="connsiteY14" fmla="*/ 1467521 h 2016162"/>
              <a:gd name="connsiteX15" fmla="*/ 2176430 w 7270219"/>
              <a:gd name="connsiteY15" fmla="*/ 1371728 h 2016162"/>
              <a:gd name="connsiteX16" fmla="*/ 2157651 w 7270219"/>
              <a:gd name="connsiteY16" fmla="*/ 109547 h 2016162"/>
              <a:gd name="connsiteX0" fmla="*/ 2206858 w 7319426"/>
              <a:gd name="connsiteY0" fmla="*/ 109547 h 2016162"/>
              <a:gd name="connsiteX1" fmla="*/ 2316405 w 7319426"/>
              <a:gd name="connsiteY1" fmla="*/ 0 h 2016162"/>
              <a:gd name="connsiteX2" fmla="*/ 7209879 w 7319426"/>
              <a:gd name="connsiteY2" fmla="*/ 0 h 2016162"/>
              <a:gd name="connsiteX3" fmla="*/ 7319426 w 7319426"/>
              <a:gd name="connsiteY3" fmla="*/ 109547 h 2016162"/>
              <a:gd name="connsiteX4" fmla="*/ 7319426 w 7319426"/>
              <a:gd name="connsiteY4" fmla="*/ 547724 h 2016162"/>
              <a:gd name="connsiteX5" fmla="*/ 7209879 w 7319426"/>
              <a:gd name="connsiteY5" fmla="*/ 657271 h 2016162"/>
              <a:gd name="connsiteX6" fmla="*/ 4221784 w 7319426"/>
              <a:gd name="connsiteY6" fmla="*/ 631501 h 2016162"/>
              <a:gd name="connsiteX7" fmla="*/ 4056321 w 7319426"/>
              <a:gd name="connsiteY7" fmla="*/ 741656 h 2016162"/>
              <a:gd name="connsiteX8" fmla="*/ 4073738 w 7319426"/>
              <a:gd name="connsiteY8" fmla="*/ 1876824 h 2016162"/>
              <a:gd name="connsiteX9" fmla="*/ 3925691 w 7319426"/>
              <a:gd name="connsiteY9" fmla="*/ 2016162 h 2016162"/>
              <a:gd name="connsiteX10" fmla="*/ 163588 w 7319426"/>
              <a:gd name="connsiteY10" fmla="*/ 1990036 h 2016162"/>
              <a:gd name="connsiteX11" fmla="*/ 50377 w 7319426"/>
              <a:gd name="connsiteY11" fmla="*/ 1885534 h 2016162"/>
              <a:gd name="connsiteX12" fmla="*/ 40413 w 7319426"/>
              <a:gd name="connsiteY12" fmla="*/ 1528129 h 2016162"/>
              <a:gd name="connsiteX13" fmla="*/ 215840 w 7319426"/>
              <a:gd name="connsiteY13" fmla="*/ 1450104 h 2016162"/>
              <a:gd name="connsiteX14" fmla="*/ 2088183 w 7319426"/>
              <a:gd name="connsiteY14" fmla="*/ 1467521 h 2016162"/>
              <a:gd name="connsiteX15" fmla="*/ 2225637 w 7319426"/>
              <a:gd name="connsiteY15" fmla="*/ 1371728 h 2016162"/>
              <a:gd name="connsiteX16" fmla="*/ 2206858 w 7319426"/>
              <a:gd name="connsiteY16" fmla="*/ 109547 h 2016162"/>
              <a:gd name="connsiteX0" fmla="*/ 2206858 w 7319426"/>
              <a:gd name="connsiteY0" fmla="*/ 109547 h 2016162"/>
              <a:gd name="connsiteX1" fmla="*/ 2316405 w 7319426"/>
              <a:gd name="connsiteY1" fmla="*/ 0 h 2016162"/>
              <a:gd name="connsiteX2" fmla="*/ 7209879 w 7319426"/>
              <a:gd name="connsiteY2" fmla="*/ 0 h 2016162"/>
              <a:gd name="connsiteX3" fmla="*/ 7319426 w 7319426"/>
              <a:gd name="connsiteY3" fmla="*/ 109547 h 2016162"/>
              <a:gd name="connsiteX4" fmla="*/ 7319426 w 7319426"/>
              <a:gd name="connsiteY4" fmla="*/ 547724 h 2016162"/>
              <a:gd name="connsiteX5" fmla="*/ 7209879 w 7319426"/>
              <a:gd name="connsiteY5" fmla="*/ 657271 h 2016162"/>
              <a:gd name="connsiteX6" fmla="*/ 4221784 w 7319426"/>
              <a:gd name="connsiteY6" fmla="*/ 631501 h 2016162"/>
              <a:gd name="connsiteX7" fmla="*/ 4056321 w 7319426"/>
              <a:gd name="connsiteY7" fmla="*/ 741656 h 2016162"/>
              <a:gd name="connsiteX8" fmla="*/ 4073738 w 7319426"/>
              <a:gd name="connsiteY8" fmla="*/ 1876824 h 2016162"/>
              <a:gd name="connsiteX9" fmla="*/ 3925691 w 7319426"/>
              <a:gd name="connsiteY9" fmla="*/ 2016162 h 2016162"/>
              <a:gd name="connsiteX10" fmla="*/ 163588 w 7319426"/>
              <a:gd name="connsiteY10" fmla="*/ 1990036 h 2016162"/>
              <a:gd name="connsiteX11" fmla="*/ 50377 w 7319426"/>
              <a:gd name="connsiteY11" fmla="*/ 1885534 h 2016162"/>
              <a:gd name="connsiteX12" fmla="*/ 40413 w 7319426"/>
              <a:gd name="connsiteY12" fmla="*/ 1528129 h 2016162"/>
              <a:gd name="connsiteX13" fmla="*/ 215840 w 7319426"/>
              <a:gd name="connsiteY13" fmla="*/ 1450104 h 2016162"/>
              <a:gd name="connsiteX14" fmla="*/ 2088183 w 7319426"/>
              <a:gd name="connsiteY14" fmla="*/ 1467521 h 2016162"/>
              <a:gd name="connsiteX15" fmla="*/ 2225637 w 7319426"/>
              <a:gd name="connsiteY15" fmla="*/ 1371728 h 2016162"/>
              <a:gd name="connsiteX16" fmla="*/ 2206858 w 7319426"/>
              <a:gd name="connsiteY16" fmla="*/ 109547 h 2016162"/>
              <a:gd name="connsiteX0" fmla="*/ 2166446 w 7279014"/>
              <a:gd name="connsiteY0" fmla="*/ 109547 h 2016162"/>
              <a:gd name="connsiteX1" fmla="*/ 2275993 w 7279014"/>
              <a:gd name="connsiteY1" fmla="*/ 0 h 2016162"/>
              <a:gd name="connsiteX2" fmla="*/ 7169467 w 7279014"/>
              <a:gd name="connsiteY2" fmla="*/ 0 h 2016162"/>
              <a:gd name="connsiteX3" fmla="*/ 7279014 w 7279014"/>
              <a:gd name="connsiteY3" fmla="*/ 109547 h 2016162"/>
              <a:gd name="connsiteX4" fmla="*/ 7279014 w 7279014"/>
              <a:gd name="connsiteY4" fmla="*/ 547724 h 2016162"/>
              <a:gd name="connsiteX5" fmla="*/ 7169467 w 7279014"/>
              <a:gd name="connsiteY5" fmla="*/ 657271 h 2016162"/>
              <a:gd name="connsiteX6" fmla="*/ 4181372 w 7279014"/>
              <a:gd name="connsiteY6" fmla="*/ 631501 h 2016162"/>
              <a:gd name="connsiteX7" fmla="*/ 4015909 w 7279014"/>
              <a:gd name="connsiteY7" fmla="*/ 741656 h 2016162"/>
              <a:gd name="connsiteX8" fmla="*/ 4033326 w 7279014"/>
              <a:gd name="connsiteY8" fmla="*/ 1876824 h 2016162"/>
              <a:gd name="connsiteX9" fmla="*/ 3885279 w 7279014"/>
              <a:gd name="connsiteY9" fmla="*/ 2016162 h 2016162"/>
              <a:gd name="connsiteX10" fmla="*/ 123176 w 7279014"/>
              <a:gd name="connsiteY10" fmla="*/ 1990036 h 2016162"/>
              <a:gd name="connsiteX11" fmla="*/ 9965 w 7279014"/>
              <a:gd name="connsiteY11" fmla="*/ 1885534 h 2016162"/>
              <a:gd name="connsiteX12" fmla="*/ 1 w 7279014"/>
              <a:gd name="connsiteY12" fmla="*/ 1528129 h 2016162"/>
              <a:gd name="connsiteX13" fmla="*/ 175428 w 7279014"/>
              <a:gd name="connsiteY13" fmla="*/ 1450104 h 2016162"/>
              <a:gd name="connsiteX14" fmla="*/ 2047771 w 7279014"/>
              <a:gd name="connsiteY14" fmla="*/ 1467521 h 2016162"/>
              <a:gd name="connsiteX15" fmla="*/ 2185225 w 7279014"/>
              <a:gd name="connsiteY15" fmla="*/ 1371728 h 2016162"/>
              <a:gd name="connsiteX16" fmla="*/ 2166446 w 7279014"/>
              <a:gd name="connsiteY16" fmla="*/ 109547 h 2016162"/>
              <a:gd name="connsiteX0" fmla="*/ 2166446 w 7279014"/>
              <a:gd name="connsiteY0" fmla="*/ 109547 h 2016162"/>
              <a:gd name="connsiteX1" fmla="*/ 2275993 w 7279014"/>
              <a:gd name="connsiteY1" fmla="*/ 0 h 2016162"/>
              <a:gd name="connsiteX2" fmla="*/ 7169467 w 7279014"/>
              <a:gd name="connsiteY2" fmla="*/ 0 h 2016162"/>
              <a:gd name="connsiteX3" fmla="*/ 7279014 w 7279014"/>
              <a:gd name="connsiteY3" fmla="*/ 109547 h 2016162"/>
              <a:gd name="connsiteX4" fmla="*/ 7279014 w 7279014"/>
              <a:gd name="connsiteY4" fmla="*/ 547724 h 2016162"/>
              <a:gd name="connsiteX5" fmla="*/ 7169467 w 7279014"/>
              <a:gd name="connsiteY5" fmla="*/ 657271 h 2016162"/>
              <a:gd name="connsiteX6" fmla="*/ 4181372 w 7279014"/>
              <a:gd name="connsiteY6" fmla="*/ 631501 h 2016162"/>
              <a:gd name="connsiteX7" fmla="*/ 4015909 w 7279014"/>
              <a:gd name="connsiteY7" fmla="*/ 741656 h 2016162"/>
              <a:gd name="connsiteX8" fmla="*/ 4033326 w 7279014"/>
              <a:gd name="connsiteY8" fmla="*/ 1876824 h 2016162"/>
              <a:gd name="connsiteX9" fmla="*/ 3885279 w 7279014"/>
              <a:gd name="connsiteY9" fmla="*/ 2016162 h 2016162"/>
              <a:gd name="connsiteX10" fmla="*/ 123176 w 7279014"/>
              <a:gd name="connsiteY10" fmla="*/ 1990036 h 2016162"/>
              <a:gd name="connsiteX11" fmla="*/ 9965 w 7279014"/>
              <a:gd name="connsiteY11" fmla="*/ 1885534 h 2016162"/>
              <a:gd name="connsiteX12" fmla="*/ 1 w 7279014"/>
              <a:gd name="connsiteY12" fmla="*/ 1528129 h 2016162"/>
              <a:gd name="connsiteX13" fmla="*/ 175428 w 7279014"/>
              <a:gd name="connsiteY13" fmla="*/ 1450104 h 2016162"/>
              <a:gd name="connsiteX14" fmla="*/ 2047771 w 7279014"/>
              <a:gd name="connsiteY14" fmla="*/ 1467521 h 2016162"/>
              <a:gd name="connsiteX15" fmla="*/ 2185225 w 7279014"/>
              <a:gd name="connsiteY15" fmla="*/ 1371728 h 2016162"/>
              <a:gd name="connsiteX16" fmla="*/ 2166446 w 7279014"/>
              <a:gd name="connsiteY16" fmla="*/ 109547 h 2016162"/>
              <a:gd name="connsiteX0" fmla="*/ 2206438 w 7319006"/>
              <a:gd name="connsiteY0" fmla="*/ 109547 h 2016162"/>
              <a:gd name="connsiteX1" fmla="*/ 2315985 w 7319006"/>
              <a:gd name="connsiteY1" fmla="*/ 0 h 2016162"/>
              <a:gd name="connsiteX2" fmla="*/ 7209459 w 7319006"/>
              <a:gd name="connsiteY2" fmla="*/ 0 h 2016162"/>
              <a:gd name="connsiteX3" fmla="*/ 7319006 w 7319006"/>
              <a:gd name="connsiteY3" fmla="*/ 109547 h 2016162"/>
              <a:gd name="connsiteX4" fmla="*/ 7319006 w 7319006"/>
              <a:gd name="connsiteY4" fmla="*/ 547724 h 2016162"/>
              <a:gd name="connsiteX5" fmla="*/ 7209459 w 7319006"/>
              <a:gd name="connsiteY5" fmla="*/ 657271 h 2016162"/>
              <a:gd name="connsiteX6" fmla="*/ 4221364 w 7319006"/>
              <a:gd name="connsiteY6" fmla="*/ 631501 h 2016162"/>
              <a:gd name="connsiteX7" fmla="*/ 4055901 w 7319006"/>
              <a:gd name="connsiteY7" fmla="*/ 741656 h 2016162"/>
              <a:gd name="connsiteX8" fmla="*/ 4073318 w 7319006"/>
              <a:gd name="connsiteY8" fmla="*/ 1876824 h 2016162"/>
              <a:gd name="connsiteX9" fmla="*/ 3925271 w 7319006"/>
              <a:gd name="connsiteY9" fmla="*/ 2016162 h 2016162"/>
              <a:gd name="connsiteX10" fmla="*/ 163168 w 7319006"/>
              <a:gd name="connsiteY10" fmla="*/ 1990036 h 2016162"/>
              <a:gd name="connsiteX11" fmla="*/ 49957 w 7319006"/>
              <a:gd name="connsiteY11" fmla="*/ 1885534 h 2016162"/>
              <a:gd name="connsiteX12" fmla="*/ 39993 w 7319006"/>
              <a:gd name="connsiteY12" fmla="*/ 1528129 h 2016162"/>
              <a:gd name="connsiteX13" fmla="*/ 215420 w 7319006"/>
              <a:gd name="connsiteY13" fmla="*/ 1450104 h 2016162"/>
              <a:gd name="connsiteX14" fmla="*/ 2080939 w 7319006"/>
              <a:gd name="connsiteY14" fmla="*/ 1460697 h 2016162"/>
              <a:gd name="connsiteX15" fmla="*/ 2225217 w 7319006"/>
              <a:gd name="connsiteY15" fmla="*/ 1371728 h 2016162"/>
              <a:gd name="connsiteX16" fmla="*/ 2206438 w 7319006"/>
              <a:gd name="connsiteY16" fmla="*/ 109547 h 2016162"/>
              <a:gd name="connsiteX0" fmla="*/ 2206438 w 7319006"/>
              <a:gd name="connsiteY0" fmla="*/ 109547 h 2016162"/>
              <a:gd name="connsiteX1" fmla="*/ 2315985 w 7319006"/>
              <a:gd name="connsiteY1" fmla="*/ 0 h 2016162"/>
              <a:gd name="connsiteX2" fmla="*/ 7209459 w 7319006"/>
              <a:gd name="connsiteY2" fmla="*/ 0 h 2016162"/>
              <a:gd name="connsiteX3" fmla="*/ 7319006 w 7319006"/>
              <a:gd name="connsiteY3" fmla="*/ 109547 h 2016162"/>
              <a:gd name="connsiteX4" fmla="*/ 7319006 w 7319006"/>
              <a:gd name="connsiteY4" fmla="*/ 547724 h 2016162"/>
              <a:gd name="connsiteX5" fmla="*/ 7209459 w 7319006"/>
              <a:gd name="connsiteY5" fmla="*/ 657271 h 2016162"/>
              <a:gd name="connsiteX6" fmla="*/ 4221364 w 7319006"/>
              <a:gd name="connsiteY6" fmla="*/ 631501 h 2016162"/>
              <a:gd name="connsiteX7" fmla="*/ 4055901 w 7319006"/>
              <a:gd name="connsiteY7" fmla="*/ 741656 h 2016162"/>
              <a:gd name="connsiteX8" fmla="*/ 4073318 w 7319006"/>
              <a:gd name="connsiteY8" fmla="*/ 1876824 h 2016162"/>
              <a:gd name="connsiteX9" fmla="*/ 3925271 w 7319006"/>
              <a:gd name="connsiteY9" fmla="*/ 2016162 h 2016162"/>
              <a:gd name="connsiteX10" fmla="*/ 163168 w 7319006"/>
              <a:gd name="connsiteY10" fmla="*/ 1990036 h 2016162"/>
              <a:gd name="connsiteX11" fmla="*/ 49957 w 7319006"/>
              <a:gd name="connsiteY11" fmla="*/ 1885534 h 2016162"/>
              <a:gd name="connsiteX12" fmla="*/ 39993 w 7319006"/>
              <a:gd name="connsiteY12" fmla="*/ 1528129 h 2016162"/>
              <a:gd name="connsiteX13" fmla="*/ 215420 w 7319006"/>
              <a:gd name="connsiteY13" fmla="*/ 1450104 h 2016162"/>
              <a:gd name="connsiteX14" fmla="*/ 2080939 w 7319006"/>
              <a:gd name="connsiteY14" fmla="*/ 1460697 h 2016162"/>
              <a:gd name="connsiteX15" fmla="*/ 2225217 w 7319006"/>
              <a:gd name="connsiteY15" fmla="*/ 1371728 h 2016162"/>
              <a:gd name="connsiteX16" fmla="*/ 2206438 w 7319006"/>
              <a:gd name="connsiteY16" fmla="*/ 109547 h 2016162"/>
              <a:gd name="connsiteX0" fmla="*/ 2206438 w 7319006"/>
              <a:gd name="connsiteY0" fmla="*/ 109547 h 2016162"/>
              <a:gd name="connsiteX1" fmla="*/ 2315985 w 7319006"/>
              <a:gd name="connsiteY1" fmla="*/ 0 h 2016162"/>
              <a:gd name="connsiteX2" fmla="*/ 7209459 w 7319006"/>
              <a:gd name="connsiteY2" fmla="*/ 0 h 2016162"/>
              <a:gd name="connsiteX3" fmla="*/ 7319006 w 7319006"/>
              <a:gd name="connsiteY3" fmla="*/ 109547 h 2016162"/>
              <a:gd name="connsiteX4" fmla="*/ 7319006 w 7319006"/>
              <a:gd name="connsiteY4" fmla="*/ 547724 h 2016162"/>
              <a:gd name="connsiteX5" fmla="*/ 7209459 w 7319006"/>
              <a:gd name="connsiteY5" fmla="*/ 657271 h 2016162"/>
              <a:gd name="connsiteX6" fmla="*/ 4221364 w 7319006"/>
              <a:gd name="connsiteY6" fmla="*/ 631501 h 2016162"/>
              <a:gd name="connsiteX7" fmla="*/ 4055901 w 7319006"/>
              <a:gd name="connsiteY7" fmla="*/ 741656 h 2016162"/>
              <a:gd name="connsiteX8" fmla="*/ 4073318 w 7319006"/>
              <a:gd name="connsiteY8" fmla="*/ 1876824 h 2016162"/>
              <a:gd name="connsiteX9" fmla="*/ 3925271 w 7319006"/>
              <a:gd name="connsiteY9" fmla="*/ 2016162 h 2016162"/>
              <a:gd name="connsiteX10" fmla="*/ 163168 w 7319006"/>
              <a:gd name="connsiteY10" fmla="*/ 1990036 h 2016162"/>
              <a:gd name="connsiteX11" fmla="*/ 49957 w 7319006"/>
              <a:gd name="connsiteY11" fmla="*/ 1885534 h 2016162"/>
              <a:gd name="connsiteX12" fmla="*/ 39993 w 7319006"/>
              <a:gd name="connsiteY12" fmla="*/ 1528129 h 2016162"/>
              <a:gd name="connsiteX13" fmla="*/ 215420 w 7319006"/>
              <a:gd name="connsiteY13" fmla="*/ 1450104 h 2016162"/>
              <a:gd name="connsiteX14" fmla="*/ 2080939 w 7319006"/>
              <a:gd name="connsiteY14" fmla="*/ 1460697 h 2016162"/>
              <a:gd name="connsiteX15" fmla="*/ 2225217 w 7319006"/>
              <a:gd name="connsiteY15" fmla="*/ 1371728 h 2016162"/>
              <a:gd name="connsiteX16" fmla="*/ 2206438 w 7319006"/>
              <a:gd name="connsiteY16" fmla="*/ 109547 h 2016162"/>
              <a:gd name="connsiteX0" fmla="*/ 2206438 w 7319006"/>
              <a:gd name="connsiteY0" fmla="*/ 109547 h 2016162"/>
              <a:gd name="connsiteX1" fmla="*/ 2315985 w 7319006"/>
              <a:gd name="connsiteY1" fmla="*/ 0 h 2016162"/>
              <a:gd name="connsiteX2" fmla="*/ 7209459 w 7319006"/>
              <a:gd name="connsiteY2" fmla="*/ 0 h 2016162"/>
              <a:gd name="connsiteX3" fmla="*/ 7319006 w 7319006"/>
              <a:gd name="connsiteY3" fmla="*/ 109547 h 2016162"/>
              <a:gd name="connsiteX4" fmla="*/ 7319006 w 7319006"/>
              <a:gd name="connsiteY4" fmla="*/ 547724 h 2016162"/>
              <a:gd name="connsiteX5" fmla="*/ 7209459 w 7319006"/>
              <a:gd name="connsiteY5" fmla="*/ 657271 h 2016162"/>
              <a:gd name="connsiteX6" fmla="*/ 4221364 w 7319006"/>
              <a:gd name="connsiteY6" fmla="*/ 631501 h 2016162"/>
              <a:gd name="connsiteX7" fmla="*/ 4055901 w 7319006"/>
              <a:gd name="connsiteY7" fmla="*/ 741656 h 2016162"/>
              <a:gd name="connsiteX8" fmla="*/ 4073318 w 7319006"/>
              <a:gd name="connsiteY8" fmla="*/ 1876824 h 2016162"/>
              <a:gd name="connsiteX9" fmla="*/ 3925271 w 7319006"/>
              <a:gd name="connsiteY9" fmla="*/ 2016162 h 2016162"/>
              <a:gd name="connsiteX10" fmla="*/ 163168 w 7319006"/>
              <a:gd name="connsiteY10" fmla="*/ 1990036 h 2016162"/>
              <a:gd name="connsiteX11" fmla="*/ 49957 w 7319006"/>
              <a:gd name="connsiteY11" fmla="*/ 1885534 h 2016162"/>
              <a:gd name="connsiteX12" fmla="*/ 39993 w 7319006"/>
              <a:gd name="connsiteY12" fmla="*/ 1528129 h 2016162"/>
              <a:gd name="connsiteX13" fmla="*/ 215420 w 7319006"/>
              <a:gd name="connsiteY13" fmla="*/ 1450104 h 2016162"/>
              <a:gd name="connsiteX14" fmla="*/ 2080939 w 7319006"/>
              <a:gd name="connsiteY14" fmla="*/ 1460697 h 2016162"/>
              <a:gd name="connsiteX15" fmla="*/ 2225217 w 7319006"/>
              <a:gd name="connsiteY15" fmla="*/ 1371728 h 2016162"/>
              <a:gd name="connsiteX16" fmla="*/ 2206438 w 7319006"/>
              <a:gd name="connsiteY16" fmla="*/ 109547 h 2016162"/>
              <a:gd name="connsiteX0" fmla="*/ 2166446 w 7279014"/>
              <a:gd name="connsiteY0" fmla="*/ 109547 h 2016162"/>
              <a:gd name="connsiteX1" fmla="*/ 2275993 w 7279014"/>
              <a:gd name="connsiteY1" fmla="*/ 0 h 2016162"/>
              <a:gd name="connsiteX2" fmla="*/ 7169467 w 7279014"/>
              <a:gd name="connsiteY2" fmla="*/ 0 h 2016162"/>
              <a:gd name="connsiteX3" fmla="*/ 7279014 w 7279014"/>
              <a:gd name="connsiteY3" fmla="*/ 109547 h 2016162"/>
              <a:gd name="connsiteX4" fmla="*/ 7279014 w 7279014"/>
              <a:gd name="connsiteY4" fmla="*/ 547724 h 2016162"/>
              <a:gd name="connsiteX5" fmla="*/ 7169467 w 7279014"/>
              <a:gd name="connsiteY5" fmla="*/ 657271 h 2016162"/>
              <a:gd name="connsiteX6" fmla="*/ 4181372 w 7279014"/>
              <a:gd name="connsiteY6" fmla="*/ 631501 h 2016162"/>
              <a:gd name="connsiteX7" fmla="*/ 4015909 w 7279014"/>
              <a:gd name="connsiteY7" fmla="*/ 741656 h 2016162"/>
              <a:gd name="connsiteX8" fmla="*/ 4033326 w 7279014"/>
              <a:gd name="connsiteY8" fmla="*/ 1876824 h 2016162"/>
              <a:gd name="connsiteX9" fmla="*/ 3885279 w 7279014"/>
              <a:gd name="connsiteY9" fmla="*/ 2016162 h 2016162"/>
              <a:gd name="connsiteX10" fmla="*/ 123176 w 7279014"/>
              <a:gd name="connsiteY10" fmla="*/ 1990036 h 2016162"/>
              <a:gd name="connsiteX11" fmla="*/ 9965 w 7279014"/>
              <a:gd name="connsiteY11" fmla="*/ 1885534 h 2016162"/>
              <a:gd name="connsiteX12" fmla="*/ 1 w 7279014"/>
              <a:gd name="connsiteY12" fmla="*/ 1528129 h 2016162"/>
              <a:gd name="connsiteX13" fmla="*/ 175428 w 7279014"/>
              <a:gd name="connsiteY13" fmla="*/ 1450104 h 2016162"/>
              <a:gd name="connsiteX14" fmla="*/ 2040947 w 7279014"/>
              <a:gd name="connsiteY14" fmla="*/ 1460697 h 2016162"/>
              <a:gd name="connsiteX15" fmla="*/ 2185225 w 7279014"/>
              <a:gd name="connsiteY15" fmla="*/ 1371728 h 2016162"/>
              <a:gd name="connsiteX16" fmla="*/ 2166446 w 7279014"/>
              <a:gd name="connsiteY16" fmla="*/ 109547 h 2016162"/>
              <a:gd name="connsiteX0" fmla="*/ 2166446 w 7279014"/>
              <a:gd name="connsiteY0" fmla="*/ 109547 h 2016162"/>
              <a:gd name="connsiteX1" fmla="*/ 2275993 w 7279014"/>
              <a:gd name="connsiteY1" fmla="*/ 0 h 2016162"/>
              <a:gd name="connsiteX2" fmla="*/ 7169467 w 7279014"/>
              <a:gd name="connsiteY2" fmla="*/ 0 h 2016162"/>
              <a:gd name="connsiteX3" fmla="*/ 7279014 w 7279014"/>
              <a:gd name="connsiteY3" fmla="*/ 109547 h 2016162"/>
              <a:gd name="connsiteX4" fmla="*/ 7279014 w 7279014"/>
              <a:gd name="connsiteY4" fmla="*/ 547724 h 2016162"/>
              <a:gd name="connsiteX5" fmla="*/ 7169467 w 7279014"/>
              <a:gd name="connsiteY5" fmla="*/ 657271 h 2016162"/>
              <a:gd name="connsiteX6" fmla="*/ 4181372 w 7279014"/>
              <a:gd name="connsiteY6" fmla="*/ 631501 h 2016162"/>
              <a:gd name="connsiteX7" fmla="*/ 4015909 w 7279014"/>
              <a:gd name="connsiteY7" fmla="*/ 741656 h 2016162"/>
              <a:gd name="connsiteX8" fmla="*/ 4033326 w 7279014"/>
              <a:gd name="connsiteY8" fmla="*/ 1876824 h 2016162"/>
              <a:gd name="connsiteX9" fmla="*/ 3885279 w 7279014"/>
              <a:gd name="connsiteY9" fmla="*/ 2016162 h 2016162"/>
              <a:gd name="connsiteX10" fmla="*/ 123176 w 7279014"/>
              <a:gd name="connsiteY10" fmla="*/ 1990036 h 2016162"/>
              <a:gd name="connsiteX11" fmla="*/ 9965 w 7279014"/>
              <a:gd name="connsiteY11" fmla="*/ 1885534 h 2016162"/>
              <a:gd name="connsiteX12" fmla="*/ 1 w 7279014"/>
              <a:gd name="connsiteY12" fmla="*/ 1528129 h 2016162"/>
              <a:gd name="connsiteX13" fmla="*/ 175428 w 7279014"/>
              <a:gd name="connsiteY13" fmla="*/ 1450104 h 2016162"/>
              <a:gd name="connsiteX14" fmla="*/ 2040947 w 7279014"/>
              <a:gd name="connsiteY14" fmla="*/ 1460697 h 2016162"/>
              <a:gd name="connsiteX15" fmla="*/ 2185225 w 7279014"/>
              <a:gd name="connsiteY15" fmla="*/ 1371728 h 2016162"/>
              <a:gd name="connsiteX16" fmla="*/ 2166446 w 7279014"/>
              <a:gd name="connsiteY16" fmla="*/ 109547 h 2016162"/>
              <a:gd name="connsiteX0" fmla="*/ 2166446 w 7279014"/>
              <a:gd name="connsiteY0" fmla="*/ 109547 h 2016162"/>
              <a:gd name="connsiteX1" fmla="*/ 2275993 w 7279014"/>
              <a:gd name="connsiteY1" fmla="*/ 0 h 2016162"/>
              <a:gd name="connsiteX2" fmla="*/ 7169467 w 7279014"/>
              <a:gd name="connsiteY2" fmla="*/ 0 h 2016162"/>
              <a:gd name="connsiteX3" fmla="*/ 7279014 w 7279014"/>
              <a:gd name="connsiteY3" fmla="*/ 109547 h 2016162"/>
              <a:gd name="connsiteX4" fmla="*/ 7279014 w 7279014"/>
              <a:gd name="connsiteY4" fmla="*/ 547724 h 2016162"/>
              <a:gd name="connsiteX5" fmla="*/ 7169467 w 7279014"/>
              <a:gd name="connsiteY5" fmla="*/ 657271 h 2016162"/>
              <a:gd name="connsiteX6" fmla="*/ 4181372 w 7279014"/>
              <a:gd name="connsiteY6" fmla="*/ 631501 h 2016162"/>
              <a:gd name="connsiteX7" fmla="*/ 4015909 w 7279014"/>
              <a:gd name="connsiteY7" fmla="*/ 741656 h 2016162"/>
              <a:gd name="connsiteX8" fmla="*/ 4033326 w 7279014"/>
              <a:gd name="connsiteY8" fmla="*/ 1876824 h 2016162"/>
              <a:gd name="connsiteX9" fmla="*/ 3885279 w 7279014"/>
              <a:gd name="connsiteY9" fmla="*/ 2016162 h 2016162"/>
              <a:gd name="connsiteX10" fmla="*/ 123176 w 7279014"/>
              <a:gd name="connsiteY10" fmla="*/ 1990036 h 2016162"/>
              <a:gd name="connsiteX11" fmla="*/ 3141 w 7279014"/>
              <a:gd name="connsiteY11" fmla="*/ 1885534 h 2016162"/>
              <a:gd name="connsiteX12" fmla="*/ 1 w 7279014"/>
              <a:gd name="connsiteY12" fmla="*/ 1528129 h 2016162"/>
              <a:gd name="connsiteX13" fmla="*/ 175428 w 7279014"/>
              <a:gd name="connsiteY13" fmla="*/ 1450104 h 2016162"/>
              <a:gd name="connsiteX14" fmla="*/ 2040947 w 7279014"/>
              <a:gd name="connsiteY14" fmla="*/ 1460697 h 2016162"/>
              <a:gd name="connsiteX15" fmla="*/ 2185225 w 7279014"/>
              <a:gd name="connsiteY15" fmla="*/ 1371728 h 2016162"/>
              <a:gd name="connsiteX16" fmla="*/ 2166446 w 7279014"/>
              <a:gd name="connsiteY16" fmla="*/ 109547 h 2016162"/>
              <a:gd name="connsiteX0" fmla="*/ 2171635 w 7284203"/>
              <a:gd name="connsiteY0" fmla="*/ 109547 h 2016162"/>
              <a:gd name="connsiteX1" fmla="*/ 2281182 w 7284203"/>
              <a:gd name="connsiteY1" fmla="*/ 0 h 2016162"/>
              <a:gd name="connsiteX2" fmla="*/ 7174656 w 7284203"/>
              <a:gd name="connsiteY2" fmla="*/ 0 h 2016162"/>
              <a:gd name="connsiteX3" fmla="*/ 7284203 w 7284203"/>
              <a:gd name="connsiteY3" fmla="*/ 109547 h 2016162"/>
              <a:gd name="connsiteX4" fmla="*/ 7284203 w 7284203"/>
              <a:gd name="connsiteY4" fmla="*/ 547724 h 2016162"/>
              <a:gd name="connsiteX5" fmla="*/ 7174656 w 7284203"/>
              <a:gd name="connsiteY5" fmla="*/ 657271 h 2016162"/>
              <a:gd name="connsiteX6" fmla="*/ 4186561 w 7284203"/>
              <a:gd name="connsiteY6" fmla="*/ 631501 h 2016162"/>
              <a:gd name="connsiteX7" fmla="*/ 4021098 w 7284203"/>
              <a:gd name="connsiteY7" fmla="*/ 741656 h 2016162"/>
              <a:gd name="connsiteX8" fmla="*/ 4038515 w 7284203"/>
              <a:gd name="connsiteY8" fmla="*/ 1876824 h 2016162"/>
              <a:gd name="connsiteX9" fmla="*/ 3890468 w 7284203"/>
              <a:gd name="connsiteY9" fmla="*/ 2016162 h 2016162"/>
              <a:gd name="connsiteX10" fmla="*/ 128365 w 7284203"/>
              <a:gd name="connsiteY10" fmla="*/ 1990036 h 2016162"/>
              <a:gd name="connsiteX11" fmla="*/ 1506 w 7284203"/>
              <a:gd name="connsiteY11" fmla="*/ 1885534 h 2016162"/>
              <a:gd name="connsiteX12" fmla="*/ 5190 w 7284203"/>
              <a:gd name="connsiteY12" fmla="*/ 1528129 h 2016162"/>
              <a:gd name="connsiteX13" fmla="*/ 180617 w 7284203"/>
              <a:gd name="connsiteY13" fmla="*/ 1450104 h 2016162"/>
              <a:gd name="connsiteX14" fmla="*/ 2046136 w 7284203"/>
              <a:gd name="connsiteY14" fmla="*/ 1460697 h 2016162"/>
              <a:gd name="connsiteX15" fmla="*/ 2190414 w 7284203"/>
              <a:gd name="connsiteY15" fmla="*/ 1371728 h 2016162"/>
              <a:gd name="connsiteX16" fmla="*/ 2171635 w 7284203"/>
              <a:gd name="connsiteY16" fmla="*/ 109547 h 2016162"/>
              <a:gd name="connsiteX0" fmla="*/ 2166446 w 7279014"/>
              <a:gd name="connsiteY0" fmla="*/ 109547 h 2016162"/>
              <a:gd name="connsiteX1" fmla="*/ 2275993 w 7279014"/>
              <a:gd name="connsiteY1" fmla="*/ 0 h 2016162"/>
              <a:gd name="connsiteX2" fmla="*/ 7169467 w 7279014"/>
              <a:gd name="connsiteY2" fmla="*/ 0 h 2016162"/>
              <a:gd name="connsiteX3" fmla="*/ 7279014 w 7279014"/>
              <a:gd name="connsiteY3" fmla="*/ 109547 h 2016162"/>
              <a:gd name="connsiteX4" fmla="*/ 7279014 w 7279014"/>
              <a:gd name="connsiteY4" fmla="*/ 547724 h 2016162"/>
              <a:gd name="connsiteX5" fmla="*/ 7169467 w 7279014"/>
              <a:gd name="connsiteY5" fmla="*/ 657271 h 2016162"/>
              <a:gd name="connsiteX6" fmla="*/ 4181372 w 7279014"/>
              <a:gd name="connsiteY6" fmla="*/ 631501 h 2016162"/>
              <a:gd name="connsiteX7" fmla="*/ 4015909 w 7279014"/>
              <a:gd name="connsiteY7" fmla="*/ 741656 h 2016162"/>
              <a:gd name="connsiteX8" fmla="*/ 4033326 w 7279014"/>
              <a:gd name="connsiteY8" fmla="*/ 1876824 h 2016162"/>
              <a:gd name="connsiteX9" fmla="*/ 3885279 w 7279014"/>
              <a:gd name="connsiteY9" fmla="*/ 2016162 h 2016162"/>
              <a:gd name="connsiteX10" fmla="*/ 123176 w 7279014"/>
              <a:gd name="connsiteY10" fmla="*/ 1990036 h 2016162"/>
              <a:gd name="connsiteX11" fmla="*/ 3141 w 7279014"/>
              <a:gd name="connsiteY11" fmla="*/ 1878710 h 2016162"/>
              <a:gd name="connsiteX12" fmla="*/ 1 w 7279014"/>
              <a:gd name="connsiteY12" fmla="*/ 1528129 h 2016162"/>
              <a:gd name="connsiteX13" fmla="*/ 175428 w 7279014"/>
              <a:gd name="connsiteY13" fmla="*/ 1450104 h 2016162"/>
              <a:gd name="connsiteX14" fmla="*/ 2040947 w 7279014"/>
              <a:gd name="connsiteY14" fmla="*/ 1460697 h 2016162"/>
              <a:gd name="connsiteX15" fmla="*/ 2185225 w 7279014"/>
              <a:gd name="connsiteY15" fmla="*/ 1371728 h 2016162"/>
              <a:gd name="connsiteX16" fmla="*/ 2166446 w 7279014"/>
              <a:gd name="connsiteY16" fmla="*/ 109547 h 2016162"/>
              <a:gd name="connsiteX0" fmla="*/ 2166446 w 7279014"/>
              <a:gd name="connsiteY0" fmla="*/ 109547 h 2016162"/>
              <a:gd name="connsiteX1" fmla="*/ 2275993 w 7279014"/>
              <a:gd name="connsiteY1" fmla="*/ 0 h 2016162"/>
              <a:gd name="connsiteX2" fmla="*/ 7169467 w 7279014"/>
              <a:gd name="connsiteY2" fmla="*/ 0 h 2016162"/>
              <a:gd name="connsiteX3" fmla="*/ 7279014 w 7279014"/>
              <a:gd name="connsiteY3" fmla="*/ 109547 h 2016162"/>
              <a:gd name="connsiteX4" fmla="*/ 7279014 w 7279014"/>
              <a:gd name="connsiteY4" fmla="*/ 547724 h 2016162"/>
              <a:gd name="connsiteX5" fmla="*/ 7169467 w 7279014"/>
              <a:gd name="connsiteY5" fmla="*/ 657271 h 2016162"/>
              <a:gd name="connsiteX6" fmla="*/ 4181372 w 7279014"/>
              <a:gd name="connsiteY6" fmla="*/ 631501 h 2016162"/>
              <a:gd name="connsiteX7" fmla="*/ 4015909 w 7279014"/>
              <a:gd name="connsiteY7" fmla="*/ 741656 h 2016162"/>
              <a:gd name="connsiteX8" fmla="*/ 4033326 w 7279014"/>
              <a:gd name="connsiteY8" fmla="*/ 1876824 h 2016162"/>
              <a:gd name="connsiteX9" fmla="*/ 3885279 w 7279014"/>
              <a:gd name="connsiteY9" fmla="*/ 2016162 h 2016162"/>
              <a:gd name="connsiteX10" fmla="*/ 123176 w 7279014"/>
              <a:gd name="connsiteY10" fmla="*/ 1990036 h 2016162"/>
              <a:gd name="connsiteX11" fmla="*/ 3141 w 7279014"/>
              <a:gd name="connsiteY11" fmla="*/ 1878710 h 2016162"/>
              <a:gd name="connsiteX12" fmla="*/ 1 w 7279014"/>
              <a:gd name="connsiteY12" fmla="*/ 1528129 h 2016162"/>
              <a:gd name="connsiteX13" fmla="*/ 175428 w 7279014"/>
              <a:gd name="connsiteY13" fmla="*/ 1429632 h 2016162"/>
              <a:gd name="connsiteX14" fmla="*/ 2040947 w 7279014"/>
              <a:gd name="connsiteY14" fmla="*/ 1460697 h 2016162"/>
              <a:gd name="connsiteX15" fmla="*/ 2185225 w 7279014"/>
              <a:gd name="connsiteY15" fmla="*/ 1371728 h 2016162"/>
              <a:gd name="connsiteX16" fmla="*/ 2166446 w 7279014"/>
              <a:gd name="connsiteY16" fmla="*/ 109547 h 2016162"/>
              <a:gd name="connsiteX0" fmla="*/ 2206438 w 7319006"/>
              <a:gd name="connsiteY0" fmla="*/ 109547 h 2016162"/>
              <a:gd name="connsiteX1" fmla="*/ 2315985 w 7319006"/>
              <a:gd name="connsiteY1" fmla="*/ 0 h 2016162"/>
              <a:gd name="connsiteX2" fmla="*/ 7209459 w 7319006"/>
              <a:gd name="connsiteY2" fmla="*/ 0 h 2016162"/>
              <a:gd name="connsiteX3" fmla="*/ 7319006 w 7319006"/>
              <a:gd name="connsiteY3" fmla="*/ 109547 h 2016162"/>
              <a:gd name="connsiteX4" fmla="*/ 7319006 w 7319006"/>
              <a:gd name="connsiteY4" fmla="*/ 547724 h 2016162"/>
              <a:gd name="connsiteX5" fmla="*/ 7209459 w 7319006"/>
              <a:gd name="connsiteY5" fmla="*/ 657271 h 2016162"/>
              <a:gd name="connsiteX6" fmla="*/ 4221364 w 7319006"/>
              <a:gd name="connsiteY6" fmla="*/ 631501 h 2016162"/>
              <a:gd name="connsiteX7" fmla="*/ 4055901 w 7319006"/>
              <a:gd name="connsiteY7" fmla="*/ 741656 h 2016162"/>
              <a:gd name="connsiteX8" fmla="*/ 4073318 w 7319006"/>
              <a:gd name="connsiteY8" fmla="*/ 1876824 h 2016162"/>
              <a:gd name="connsiteX9" fmla="*/ 3925271 w 7319006"/>
              <a:gd name="connsiteY9" fmla="*/ 2016162 h 2016162"/>
              <a:gd name="connsiteX10" fmla="*/ 163168 w 7319006"/>
              <a:gd name="connsiteY10" fmla="*/ 1990036 h 2016162"/>
              <a:gd name="connsiteX11" fmla="*/ 43133 w 7319006"/>
              <a:gd name="connsiteY11" fmla="*/ 1878710 h 2016162"/>
              <a:gd name="connsiteX12" fmla="*/ 39993 w 7319006"/>
              <a:gd name="connsiteY12" fmla="*/ 1528129 h 2016162"/>
              <a:gd name="connsiteX13" fmla="*/ 215420 w 7319006"/>
              <a:gd name="connsiteY13" fmla="*/ 1429632 h 2016162"/>
              <a:gd name="connsiteX14" fmla="*/ 2080939 w 7319006"/>
              <a:gd name="connsiteY14" fmla="*/ 1440225 h 2016162"/>
              <a:gd name="connsiteX15" fmla="*/ 2225217 w 7319006"/>
              <a:gd name="connsiteY15" fmla="*/ 1371728 h 2016162"/>
              <a:gd name="connsiteX16" fmla="*/ 2206438 w 7319006"/>
              <a:gd name="connsiteY16" fmla="*/ 109547 h 2016162"/>
              <a:gd name="connsiteX0" fmla="*/ 2206438 w 7319006"/>
              <a:gd name="connsiteY0" fmla="*/ 109547 h 2016162"/>
              <a:gd name="connsiteX1" fmla="*/ 2315985 w 7319006"/>
              <a:gd name="connsiteY1" fmla="*/ 0 h 2016162"/>
              <a:gd name="connsiteX2" fmla="*/ 7209459 w 7319006"/>
              <a:gd name="connsiteY2" fmla="*/ 0 h 2016162"/>
              <a:gd name="connsiteX3" fmla="*/ 7319006 w 7319006"/>
              <a:gd name="connsiteY3" fmla="*/ 109547 h 2016162"/>
              <a:gd name="connsiteX4" fmla="*/ 7319006 w 7319006"/>
              <a:gd name="connsiteY4" fmla="*/ 547724 h 2016162"/>
              <a:gd name="connsiteX5" fmla="*/ 7209459 w 7319006"/>
              <a:gd name="connsiteY5" fmla="*/ 657271 h 2016162"/>
              <a:gd name="connsiteX6" fmla="*/ 4221364 w 7319006"/>
              <a:gd name="connsiteY6" fmla="*/ 631501 h 2016162"/>
              <a:gd name="connsiteX7" fmla="*/ 4055901 w 7319006"/>
              <a:gd name="connsiteY7" fmla="*/ 741656 h 2016162"/>
              <a:gd name="connsiteX8" fmla="*/ 4073318 w 7319006"/>
              <a:gd name="connsiteY8" fmla="*/ 1876824 h 2016162"/>
              <a:gd name="connsiteX9" fmla="*/ 3925271 w 7319006"/>
              <a:gd name="connsiteY9" fmla="*/ 2016162 h 2016162"/>
              <a:gd name="connsiteX10" fmla="*/ 163168 w 7319006"/>
              <a:gd name="connsiteY10" fmla="*/ 1990036 h 2016162"/>
              <a:gd name="connsiteX11" fmla="*/ 43133 w 7319006"/>
              <a:gd name="connsiteY11" fmla="*/ 1878710 h 2016162"/>
              <a:gd name="connsiteX12" fmla="*/ 39993 w 7319006"/>
              <a:gd name="connsiteY12" fmla="*/ 1528129 h 2016162"/>
              <a:gd name="connsiteX13" fmla="*/ 215420 w 7319006"/>
              <a:gd name="connsiteY13" fmla="*/ 1429632 h 2016162"/>
              <a:gd name="connsiteX14" fmla="*/ 2080939 w 7319006"/>
              <a:gd name="connsiteY14" fmla="*/ 1433401 h 2016162"/>
              <a:gd name="connsiteX15" fmla="*/ 2225217 w 7319006"/>
              <a:gd name="connsiteY15" fmla="*/ 1371728 h 2016162"/>
              <a:gd name="connsiteX16" fmla="*/ 2206438 w 7319006"/>
              <a:gd name="connsiteY16" fmla="*/ 109547 h 2016162"/>
              <a:gd name="connsiteX0" fmla="*/ 2206438 w 7319006"/>
              <a:gd name="connsiteY0" fmla="*/ 109547 h 2016162"/>
              <a:gd name="connsiteX1" fmla="*/ 2315985 w 7319006"/>
              <a:gd name="connsiteY1" fmla="*/ 0 h 2016162"/>
              <a:gd name="connsiteX2" fmla="*/ 7209459 w 7319006"/>
              <a:gd name="connsiteY2" fmla="*/ 0 h 2016162"/>
              <a:gd name="connsiteX3" fmla="*/ 7319006 w 7319006"/>
              <a:gd name="connsiteY3" fmla="*/ 109547 h 2016162"/>
              <a:gd name="connsiteX4" fmla="*/ 7319006 w 7319006"/>
              <a:gd name="connsiteY4" fmla="*/ 547724 h 2016162"/>
              <a:gd name="connsiteX5" fmla="*/ 7209459 w 7319006"/>
              <a:gd name="connsiteY5" fmla="*/ 657271 h 2016162"/>
              <a:gd name="connsiteX6" fmla="*/ 4221364 w 7319006"/>
              <a:gd name="connsiteY6" fmla="*/ 631501 h 2016162"/>
              <a:gd name="connsiteX7" fmla="*/ 4055901 w 7319006"/>
              <a:gd name="connsiteY7" fmla="*/ 741656 h 2016162"/>
              <a:gd name="connsiteX8" fmla="*/ 4073318 w 7319006"/>
              <a:gd name="connsiteY8" fmla="*/ 1876824 h 2016162"/>
              <a:gd name="connsiteX9" fmla="*/ 3925271 w 7319006"/>
              <a:gd name="connsiteY9" fmla="*/ 2016162 h 2016162"/>
              <a:gd name="connsiteX10" fmla="*/ 163168 w 7319006"/>
              <a:gd name="connsiteY10" fmla="*/ 1990036 h 2016162"/>
              <a:gd name="connsiteX11" fmla="*/ 43133 w 7319006"/>
              <a:gd name="connsiteY11" fmla="*/ 1878710 h 2016162"/>
              <a:gd name="connsiteX12" fmla="*/ 39993 w 7319006"/>
              <a:gd name="connsiteY12" fmla="*/ 1528129 h 2016162"/>
              <a:gd name="connsiteX13" fmla="*/ 215420 w 7319006"/>
              <a:gd name="connsiteY13" fmla="*/ 1429632 h 2016162"/>
              <a:gd name="connsiteX14" fmla="*/ 2080939 w 7319006"/>
              <a:gd name="connsiteY14" fmla="*/ 1447049 h 2016162"/>
              <a:gd name="connsiteX15" fmla="*/ 2225217 w 7319006"/>
              <a:gd name="connsiteY15" fmla="*/ 1371728 h 2016162"/>
              <a:gd name="connsiteX16" fmla="*/ 2206438 w 7319006"/>
              <a:gd name="connsiteY16" fmla="*/ 109547 h 2016162"/>
              <a:gd name="connsiteX0" fmla="*/ 2206438 w 7319006"/>
              <a:gd name="connsiteY0" fmla="*/ 109547 h 2016162"/>
              <a:gd name="connsiteX1" fmla="*/ 2315985 w 7319006"/>
              <a:gd name="connsiteY1" fmla="*/ 0 h 2016162"/>
              <a:gd name="connsiteX2" fmla="*/ 7209459 w 7319006"/>
              <a:gd name="connsiteY2" fmla="*/ 0 h 2016162"/>
              <a:gd name="connsiteX3" fmla="*/ 7319006 w 7319006"/>
              <a:gd name="connsiteY3" fmla="*/ 109547 h 2016162"/>
              <a:gd name="connsiteX4" fmla="*/ 7319006 w 7319006"/>
              <a:gd name="connsiteY4" fmla="*/ 547724 h 2016162"/>
              <a:gd name="connsiteX5" fmla="*/ 7209459 w 7319006"/>
              <a:gd name="connsiteY5" fmla="*/ 657271 h 2016162"/>
              <a:gd name="connsiteX6" fmla="*/ 4221364 w 7319006"/>
              <a:gd name="connsiteY6" fmla="*/ 631501 h 2016162"/>
              <a:gd name="connsiteX7" fmla="*/ 4055901 w 7319006"/>
              <a:gd name="connsiteY7" fmla="*/ 741656 h 2016162"/>
              <a:gd name="connsiteX8" fmla="*/ 4073318 w 7319006"/>
              <a:gd name="connsiteY8" fmla="*/ 1876824 h 2016162"/>
              <a:gd name="connsiteX9" fmla="*/ 3925271 w 7319006"/>
              <a:gd name="connsiteY9" fmla="*/ 2016162 h 2016162"/>
              <a:gd name="connsiteX10" fmla="*/ 163168 w 7319006"/>
              <a:gd name="connsiteY10" fmla="*/ 1990036 h 2016162"/>
              <a:gd name="connsiteX11" fmla="*/ 43133 w 7319006"/>
              <a:gd name="connsiteY11" fmla="*/ 1878710 h 2016162"/>
              <a:gd name="connsiteX12" fmla="*/ 39993 w 7319006"/>
              <a:gd name="connsiteY12" fmla="*/ 1528129 h 2016162"/>
              <a:gd name="connsiteX13" fmla="*/ 215420 w 7319006"/>
              <a:gd name="connsiteY13" fmla="*/ 1429632 h 2016162"/>
              <a:gd name="connsiteX14" fmla="*/ 2080939 w 7319006"/>
              <a:gd name="connsiteY14" fmla="*/ 1419754 h 2016162"/>
              <a:gd name="connsiteX15" fmla="*/ 2225217 w 7319006"/>
              <a:gd name="connsiteY15" fmla="*/ 1371728 h 2016162"/>
              <a:gd name="connsiteX16" fmla="*/ 2206438 w 7319006"/>
              <a:gd name="connsiteY16" fmla="*/ 109547 h 2016162"/>
              <a:gd name="connsiteX0" fmla="*/ 2206438 w 7319006"/>
              <a:gd name="connsiteY0" fmla="*/ 109547 h 2016162"/>
              <a:gd name="connsiteX1" fmla="*/ 2315985 w 7319006"/>
              <a:gd name="connsiteY1" fmla="*/ 0 h 2016162"/>
              <a:gd name="connsiteX2" fmla="*/ 7209459 w 7319006"/>
              <a:gd name="connsiteY2" fmla="*/ 0 h 2016162"/>
              <a:gd name="connsiteX3" fmla="*/ 7319006 w 7319006"/>
              <a:gd name="connsiteY3" fmla="*/ 109547 h 2016162"/>
              <a:gd name="connsiteX4" fmla="*/ 7319006 w 7319006"/>
              <a:gd name="connsiteY4" fmla="*/ 547724 h 2016162"/>
              <a:gd name="connsiteX5" fmla="*/ 7209459 w 7319006"/>
              <a:gd name="connsiteY5" fmla="*/ 657271 h 2016162"/>
              <a:gd name="connsiteX6" fmla="*/ 4221364 w 7319006"/>
              <a:gd name="connsiteY6" fmla="*/ 631501 h 2016162"/>
              <a:gd name="connsiteX7" fmla="*/ 4055901 w 7319006"/>
              <a:gd name="connsiteY7" fmla="*/ 741656 h 2016162"/>
              <a:gd name="connsiteX8" fmla="*/ 4073318 w 7319006"/>
              <a:gd name="connsiteY8" fmla="*/ 1876824 h 2016162"/>
              <a:gd name="connsiteX9" fmla="*/ 3925271 w 7319006"/>
              <a:gd name="connsiteY9" fmla="*/ 2016162 h 2016162"/>
              <a:gd name="connsiteX10" fmla="*/ 163168 w 7319006"/>
              <a:gd name="connsiteY10" fmla="*/ 1990036 h 2016162"/>
              <a:gd name="connsiteX11" fmla="*/ 43133 w 7319006"/>
              <a:gd name="connsiteY11" fmla="*/ 1878710 h 2016162"/>
              <a:gd name="connsiteX12" fmla="*/ 39993 w 7319006"/>
              <a:gd name="connsiteY12" fmla="*/ 1528129 h 2016162"/>
              <a:gd name="connsiteX13" fmla="*/ 215420 w 7319006"/>
              <a:gd name="connsiteY13" fmla="*/ 1429632 h 2016162"/>
              <a:gd name="connsiteX14" fmla="*/ 2080939 w 7319006"/>
              <a:gd name="connsiteY14" fmla="*/ 1433401 h 2016162"/>
              <a:gd name="connsiteX15" fmla="*/ 2225217 w 7319006"/>
              <a:gd name="connsiteY15" fmla="*/ 1371728 h 2016162"/>
              <a:gd name="connsiteX16" fmla="*/ 2206438 w 7319006"/>
              <a:gd name="connsiteY16" fmla="*/ 109547 h 2016162"/>
              <a:gd name="connsiteX0" fmla="*/ 2206438 w 7319006"/>
              <a:gd name="connsiteY0" fmla="*/ 109547 h 2016162"/>
              <a:gd name="connsiteX1" fmla="*/ 2315985 w 7319006"/>
              <a:gd name="connsiteY1" fmla="*/ 0 h 2016162"/>
              <a:gd name="connsiteX2" fmla="*/ 7209459 w 7319006"/>
              <a:gd name="connsiteY2" fmla="*/ 0 h 2016162"/>
              <a:gd name="connsiteX3" fmla="*/ 7319006 w 7319006"/>
              <a:gd name="connsiteY3" fmla="*/ 109547 h 2016162"/>
              <a:gd name="connsiteX4" fmla="*/ 7319006 w 7319006"/>
              <a:gd name="connsiteY4" fmla="*/ 547724 h 2016162"/>
              <a:gd name="connsiteX5" fmla="*/ 7209459 w 7319006"/>
              <a:gd name="connsiteY5" fmla="*/ 657271 h 2016162"/>
              <a:gd name="connsiteX6" fmla="*/ 4221364 w 7319006"/>
              <a:gd name="connsiteY6" fmla="*/ 631501 h 2016162"/>
              <a:gd name="connsiteX7" fmla="*/ 4055901 w 7319006"/>
              <a:gd name="connsiteY7" fmla="*/ 741656 h 2016162"/>
              <a:gd name="connsiteX8" fmla="*/ 4073318 w 7319006"/>
              <a:gd name="connsiteY8" fmla="*/ 1876824 h 2016162"/>
              <a:gd name="connsiteX9" fmla="*/ 3925271 w 7319006"/>
              <a:gd name="connsiteY9" fmla="*/ 2016162 h 2016162"/>
              <a:gd name="connsiteX10" fmla="*/ 163168 w 7319006"/>
              <a:gd name="connsiteY10" fmla="*/ 1990036 h 2016162"/>
              <a:gd name="connsiteX11" fmla="*/ 43133 w 7319006"/>
              <a:gd name="connsiteY11" fmla="*/ 1878710 h 2016162"/>
              <a:gd name="connsiteX12" fmla="*/ 39993 w 7319006"/>
              <a:gd name="connsiteY12" fmla="*/ 1528129 h 2016162"/>
              <a:gd name="connsiteX13" fmla="*/ 215420 w 7319006"/>
              <a:gd name="connsiteY13" fmla="*/ 1429632 h 2016162"/>
              <a:gd name="connsiteX14" fmla="*/ 2080939 w 7319006"/>
              <a:gd name="connsiteY14" fmla="*/ 1453873 h 2016162"/>
              <a:gd name="connsiteX15" fmla="*/ 2225217 w 7319006"/>
              <a:gd name="connsiteY15" fmla="*/ 1371728 h 2016162"/>
              <a:gd name="connsiteX16" fmla="*/ 2206438 w 7319006"/>
              <a:gd name="connsiteY16" fmla="*/ 109547 h 2016162"/>
              <a:gd name="connsiteX0" fmla="*/ 2206438 w 7319006"/>
              <a:gd name="connsiteY0" fmla="*/ 109547 h 2016162"/>
              <a:gd name="connsiteX1" fmla="*/ 2315985 w 7319006"/>
              <a:gd name="connsiteY1" fmla="*/ 0 h 2016162"/>
              <a:gd name="connsiteX2" fmla="*/ 7209459 w 7319006"/>
              <a:gd name="connsiteY2" fmla="*/ 0 h 2016162"/>
              <a:gd name="connsiteX3" fmla="*/ 7319006 w 7319006"/>
              <a:gd name="connsiteY3" fmla="*/ 109547 h 2016162"/>
              <a:gd name="connsiteX4" fmla="*/ 7319006 w 7319006"/>
              <a:gd name="connsiteY4" fmla="*/ 547724 h 2016162"/>
              <a:gd name="connsiteX5" fmla="*/ 7209459 w 7319006"/>
              <a:gd name="connsiteY5" fmla="*/ 657271 h 2016162"/>
              <a:gd name="connsiteX6" fmla="*/ 4221364 w 7319006"/>
              <a:gd name="connsiteY6" fmla="*/ 631501 h 2016162"/>
              <a:gd name="connsiteX7" fmla="*/ 4055901 w 7319006"/>
              <a:gd name="connsiteY7" fmla="*/ 741656 h 2016162"/>
              <a:gd name="connsiteX8" fmla="*/ 4073318 w 7319006"/>
              <a:gd name="connsiteY8" fmla="*/ 1876824 h 2016162"/>
              <a:gd name="connsiteX9" fmla="*/ 3925271 w 7319006"/>
              <a:gd name="connsiteY9" fmla="*/ 2016162 h 2016162"/>
              <a:gd name="connsiteX10" fmla="*/ 163168 w 7319006"/>
              <a:gd name="connsiteY10" fmla="*/ 1990036 h 2016162"/>
              <a:gd name="connsiteX11" fmla="*/ 43133 w 7319006"/>
              <a:gd name="connsiteY11" fmla="*/ 1878710 h 2016162"/>
              <a:gd name="connsiteX12" fmla="*/ 39993 w 7319006"/>
              <a:gd name="connsiteY12" fmla="*/ 1528129 h 2016162"/>
              <a:gd name="connsiteX13" fmla="*/ 215420 w 7319006"/>
              <a:gd name="connsiteY13" fmla="*/ 1443280 h 2016162"/>
              <a:gd name="connsiteX14" fmla="*/ 2080939 w 7319006"/>
              <a:gd name="connsiteY14" fmla="*/ 1453873 h 2016162"/>
              <a:gd name="connsiteX15" fmla="*/ 2225217 w 7319006"/>
              <a:gd name="connsiteY15" fmla="*/ 1371728 h 2016162"/>
              <a:gd name="connsiteX16" fmla="*/ 2206438 w 7319006"/>
              <a:gd name="connsiteY16" fmla="*/ 109547 h 2016162"/>
              <a:gd name="connsiteX0" fmla="*/ 2206521 w 7319089"/>
              <a:gd name="connsiteY0" fmla="*/ 109547 h 2016162"/>
              <a:gd name="connsiteX1" fmla="*/ 2316068 w 7319089"/>
              <a:gd name="connsiteY1" fmla="*/ 0 h 2016162"/>
              <a:gd name="connsiteX2" fmla="*/ 7209542 w 7319089"/>
              <a:gd name="connsiteY2" fmla="*/ 0 h 2016162"/>
              <a:gd name="connsiteX3" fmla="*/ 7319089 w 7319089"/>
              <a:gd name="connsiteY3" fmla="*/ 109547 h 2016162"/>
              <a:gd name="connsiteX4" fmla="*/ 7319089 w 7319089"/>
              <a:gd name="connsiteY4" fmla="*/ 547724 h 2016162"/>
              <a:gd name="connsiteX5" fmla="*/ 7209542 w 7319089"/>
              <a:gd name="connsiteY5" fmla="*/ 657271 h 2016162"/>
              <a:gd name="connsiteX6" fmla="*/ 4221447 w 7319089"/>
              <a:gd name="connsiteY6" fmla="*/ 631501 h 2016162"/>
              <a:gd name="connsiteX7" fmla="*/ 4055984 w 7319089"/>
              <a:gd name="connsiteY7" fmla="*/ 741656 h 2016162"/>
              <a:gd name="connsiteX8" fmla="*/ 4073401 w 7319089"/>
              <a:gd name="connsiteY8" fmla="*/ 1876824 h 2016162"/>
              <a:gd name="connsiteX9" fmla="*/ 3925354 w 7319089"/>
              <a:gd name="connsiteY9" fmla="*/ 2016162 h 2016162"/>
              <a:gd name="connsiteX10" fmla="*/ 163251 w 7319089"/>
              <a:gd name="connsiteY10" fmla="*/ 1990036 h 2016162"/>
              <a:gd name="connsiteX11" fmla="*/ 43216 w 7319089"/>
              <a:gd name="connsiteY11" fmla="*/ 1878710 h 2016162"/>
              <a:gd name="connsiteX12" fmla="*/ 40076 w 7319089"/>
              <a:gd name="connsiteY12" fmla="*/ 1528129 h 2016162"/>
              <a:gd name="connsiteX13" fmla="*/ 215503 w 7319089"/>
              <a:gd name="connsiteY13" fmla="*/ 1443280 h 2016162"/>
              <a:gd name="connsiteX14" fmla="*/ 2081022 w 7319089"/>
              <a:gd name="connsiteY14" fmla="*/ 1453873 h 2016162"/>
              <a:gd name="connsiteX15" fmla="*/ 2225300 w 7319089"/>
              <a:gd name="connsiteY15" fmla="*/ 1371728 h 2016162"/>
              <a:gd name="connsiteX16" fmla="*/ 2206521 w 7319089"/>
              <a:gd name="connsiteY16" fmla="*/ 109547 h 2016162"/>
              <a:gd name="connsiteX0" fmla="*/ 2166446 w 7279014"/>
              <a:gd name="connsiteY0" fmla="*/ 109547 h 2016162"/>
              <a:gd name="connsiteX1" fmla="*/ 2275993 w 7279014"/>
              <a:gd name="connsiteY1" fmla="*/ 0 h 2016162"/>
              <a:gd name="connsiteX2" fmla="*/ 7169467 w 7279014"/>
              <a:gd name="connsiteY2" fmla="*/ 0 h 2016162"/>
              <a:gd name="connsiteX3" fmla="*/ 7279014 w 7279014"/>
              <a:gd name="connsiteY3" fmla="*/ 109547 h 2016162"/>
              <a:gd name="connsiteX4" fmla="*/ 7279014 w 7279014"/>
              <a:gd name="connsiteY4" fmla="*/ 547724 h 2016162"/>
              <a:gd name="connsiteX5" fmla="*/ 7169467 w 7279014"/>
              <a:gd name="connsiteY5" fmla="*/ 657271 h 2016162"/>
              <a:gd name="connsiteX6" fmla="*/ 4181372 w 7279014"/>
              <a:gd name="connsiteY6" fmla="*/ 631501 h 2016162"/>
              <a:gd name="connsiteX7" fmla="*/ 4015909 w 7279014"/>
              <a:gd name="connsiteY7" fmla="*/ 741656 h 2016162"/>
              <a:gd name="connsiteX8" fmla="*/ 4033326 w 7279014"/>
              <a:gd name="connsiteY8" fmla="*/ 1876824 h 2016162"/>
              <a:gd name="connsiteX9" fmla="*/ 3885279 w 7279014"/>
              <a:gd name="connsiteY9" fmla="*/ 2016162 h 2016162"/>
              <a:gd name="connsiteX10" fmla="*/ 123176 w 7279014"/>
              <a:gd name="connsiteY10" fmla="*/ 1990036 h 2016162"/>
              <a:gd name="connsiteX11" fmla="*/ 3141 w 7279014"/>
              <a:gd name="connsiteY11" fmla="*/ 1878710 h 2016162"/>
              <a:gd name="connsiteX12" fmla="*/ 1 w 7279014"/>
              <a:gd name="connsiteY12" fmla="*/ 1528129 h 2016162"/>
              <a:gd name="connsiteX13" fmla="*/ 175428 w 7279014"/>
              <a:gd name="connsiteY13" fmla="*/ 1443280 h 2016162"/>
              <a:gd name="connsiteX14" fmla="*/ 2040947 w 7279014"/>
              <a:gd name="connsiteY14" fmla="*/ 1453873 h 2016162"/>
              <a:gd name="connsiteX15" fmla="*/ 2185225 w 7279014"/>
              <a:gd name="connsiteY15" fmla="*/ 1371728 h 2016162"/>
              <a:gd name="connsiteX16" fmla="*/ 2166446 w 7279014"/>
              <a:gd name="connsiteY16" fmla="*/ 109547 h 2016162"/>
              <a:gd name="connsiteX0" fmla="*/ 2166446 w 7279014"/>
              <a:gd name="connsiteY0" fmla="*/ 109547 h 2016162"/>
              <a:gd name="connsiteX1" fmla="*/ 2275993 w 7279014"/>
              <a:gd name="connsiteY1" fmla="*/ 0 h 2016162"/>
              <a:gd name="connsiteX2" fmla="*/ 7169467 w 7279014"/>
              <a:gd name="connsiteY2" fmla="*/ 0 h 2016162"/>
              <a:gd name="connsiteX3" fmla="*/ 7279014 w 7279014"/>
              <a:gd name="connsiteY3" fmla="*/ 109547 h 2016162"/>
              <a:gd name="connsiteX4" fmla="*/ 7279014 w 7279014"/>
              <a:gd name="connsiteY4" fmla="*/ 547724 h 2016162"/>
              <a:gd name="connsiteX5" fmla="*/ 7169467 w 7279014"/>
              <a:gd name="connsiteY5" fmla="*/ 657271 h 2016162"/>
              <a:gd name="connsiteX6" fmla="*/ 4181372 w 7279014"/>
              <a:gd name="connsiteY6" fmla="*/ 631501 h 2016162"/>
              <a:gd name="connsiteX7" fmla="*/ 4015909 w 7279014"/>
              <a:gd name="connsiteY7" fmla="*/ 741656 h 2016162"/>
              <a:gd name="connsiteX8" fmla="*/ 4033326 w 7279014"/>
              <a:gd name="connsiteY8" fmla="*/ 1876824 h 2016162"/>
              <a:gd name="connsiteX9" fmla="*/ 3885279 w 7279014"/>
              <a:gd name="connsiteY9" fmla="*/ 2016162 h 2016162"/>
              <a:gd name="connsiteX10" fmla="*/ 123176 w 7279014"/>
              <a:gd name="connsiteY10" fmla="*/ 1990036 h 2016162"/>
              <a:gd name="connsiteX11" fmla="*/ 3141 w 7279014"/>
              <a:gd name="connsiteY11" fmla="*/ 1878710 h 2016162"/>
              <a:gd name="connsiteX12" fmla="*/ 1 w 7279014"/>
              <a:gd name="connsiteY12" fmla="*/ 1528129 h 2016162"/>
              <a:gd name="connsiteX13" fmla="*/ 175428 w 7279014"/>
              <a:gd name="connsiteY13" fmla="*/ 1443280 h 2016162"/>
              <a:gd name="connsiteX14" fmla="*/ 2040947 w 7279014"/>
              <a:gd name="connsiteY14" fmla="*/ 1453873 h 2016162"/>
              <a:gd name="connsiteX15" fmla="*/ 2185225 w 7279014"/>
              <a:gd name="connsiteY15" fmla="*/ 1371728 h 2016162"/>
              <a:gd name="connsiteX16" fmla="*/ 2166446 w 7279014"/>
              <a:gd name="connsiteY16" fmla="*/ 109547 h 2016162"/>
              <a:gd name="connsiteX0" fmla="*/ 2166446 w 7279014"/>
              <a:gd name="connsiteY0" fmla="*/ 109547 h 2016162"/>
              <a:gd name="connsiteX1" fmla="*/ 2275993 w 7279014"/>
              <a:gd name="connsiteY1" fmla="*/ 0 h 2016162"/>
              <a:gd name="connsiteX2" fmla="*/ 7169467 w 7279014"/>
              <a:gd name="connsiteY2" fmla="*/ 0 h 2016162"/>
              <a:gd name="connsiteX3" fmla="*/ 7279014 w 7279014"/>
              <a:gd name="connsiteY3" fmla="*/ 109547 h 2016162"/>
              <a:gd name="connsiteX4" fmla="*/ 7279014 w 7279014"/>
              <a:gd name="connsiteY4" fmla="*/ 547724 h 2016162"/>
              <a:gd name="connsiteX5" fmla="*/ 7169467 w 7279014"/>
              <a:gd name="connsiteY5" fmla="*/ 657271 h 2016162"/>
              <a:gd name="connsiteX6" fmla="*/ 4181372 w 7279014"/>
              <a:gd name="connsiteY6" fmla="*/ 631501 h 2016162"/>
              <a:gd name="connsiteX7" fmla="*/ 4015909 w 7279014"/>
              <a:gd name="connsiteY7" fmla="*/ 741656 h 2016162"/>
              <a:gd name="connsiteX8" fmla="*/ 4033326 w 7279014"/>
              <a:gd name="connsiteY8" fmla="*/ 1876824 h 2016162"/>
              <a:gd name="connsiteX9" fmla="*/ 3885279 w 7279014"/>
              <a:gd name="connsiteY9" fmla="*/ 2016162 h 2016162"/>
              <a:gd name="connsiteX10" fmla="*/ 123176 w 7279014"/>
              <a:gd name="connsiteY10" fmla="*/ 1990036 h 2016162"/>
              <a:gd name="connsiteX11" fmla="*/ 3141 w 7279014"/>
              <a:gd name="connsiteY11" fmla="*/ 1878710 h 2016162"/>
              <a:gd name="connsiteX12" fmla="*/ 1 w 7279014"/>
              <a:gd name="connsiteY12" fmla="*/ 1528129 h 2016162"/>
              <a:gd name="connsiteX13" fmla="*/ 175428 w 7279014"/>
              <a:gd name="connsiteY13" fmla="*/ 1443280 h 2016162"/>
              <a:gd name="connsiteX14" fmla="*/ 2040947 w 7279014"/>
              <a:gd name="connsiteY14" fmla="*/ 1453873 h 2016162"/>
              <a:gd name="connsiteX15" fmla="*/ 2178401 w 7279014"/>
              <a:gd name="connsiteY15" fmla="*/ 1378552 h 2016162"/>
              <a:gd name="connsiteX16" fmla="*/ 2166446 w 7279014"/>
              <a:gd name="connsiteY16" fmla="*/ 109547 h 2016162"/>
              <a:gd name="connsiteX0" fmla="*/ 2166446 w 7279014"/>
              <a:gd name="connsiteY0" fmla="*/ 109547 h 2016162"/>
              <a:gd name="connsiteX1" fmla="*/ 2275993 w 7279014"/>
              <a:gd name="connsiteY1" fmla="*/ 0 h 2016162"/>
              <a:gd name="connsiteX2" fmla="*/ 7169467 w 7279014"/>
              <a:gd name="connsiteY2" fmla="*/ 0 h 2016162"/>
              <a:gd name="connsiteX3" fmla="*/ 7279014 w 7279014"/>
              <a:gd name="connsiteY3" fmla="*/ 109547 h 2016162"/>
              <a:gd name="connsiteX4" fmla="*/ 7279014 w 7279014"/>
              <a:gd name="connsiteY4" fmla="*/ 547724 h 2016162"/>
              <a:gd name="connsiteX5" fmla="*/ 7169467 w 7279014"/>
              <a:gd name="connsiteY5" fmla="*/ 657271 h 2016162"/>
              <a:gd name="connsiteX6" fmla="*/ 4181372 w 7279014"/>
              <a:gd name="connsiteY6" fmla="*/ 631501 h 2016162"/>
              <a:gd name="connsiteX7" fmla="*/ 4015909 w 7279014"/>
              <a:gd name="connsiteY7" fmla="*/ 741656 h 2016162"/>
              <a:gd name="connsiteX8" fmla="*/ 4033326 w 7279014"/>
              <a:gd name="connsiteY8" fmla="*/ 1876824 h 2016162"/>
              <a:gd name="connsiteX9" fmla="*/ 3885279 w 7279014"/>
              <a:gd name="connsiteY9" fmla="*/ 2016162 h 2016162"/>
              <a:gd name="connsiteX10" fmla="*/ 123176 w 7279014"/>
              <a:gd name="connsiteY10" fmla="*/ 1990036 h 2016162"/>
              <a:gd name="connsiteX11" fmla="*/ 3141 w 7279014"/>
              <a:gd name="connsiteY11" fmla="*/ 1878710 h 2016162"/>
              <a:gd name="connsiteX12" fmla="*/ 1 w 7279014"/>
              <a:gd name="connsiteY12" fmla="*/ 1528129 h 2016162"/>
              <a:gd name="connsiteX13" fmla="*/ 175428 w 7279014"/>
              <a:gd name="connsiteY13" fmla="*/ 1443280 h 2016162"/>
              <a:gd name="connsiteX14" fmla="*/ 2040947 w 7279014"/>
              <a:gd name="connsiteY14" fmla="*/ 1453873 h 2016162"/>
              <a:gd name="connsiteX15" fmla="*/ 2178401 w 7279014"/>
              <a:gd name="connsiteY15" fmla="*/ 1378552 h 2016162"/>
              <a:gd name="connsiteX16" fmla="*/ 2166446 w 7279014"/>
              <a:gd name="connsiteY16" fmla="*/ 109547 h 2016162"/>
              <a:gd name="connsiteX0" fmla="*/ 2166446 w 7279014"/>
              <a:gd name="connsiteY0" fmla="*/ 109547 h 2016162"/>
              <a:gd name="connsiteX1" fmla="*/ 2275993 w 7279014"/>
              <a:gd name="connsiteY1" fmla="*/ 0 h 2016162"/>
              <a:gd name="connsiteX2" fmla="*/ 7169467 w 7279014"/>
              <a:gd name="connsiteY2" fmla="*/ 0 h 2016162"/>
              <a:gd name="connsiteX3" fmla="*/ 7279014 w 7279014"/>
              <a:gd name="connsiteY3" fmla="*/ 109547 h 2016162"/>
              <a:gd name="connsiteX4" fmla="*/ 7279014 w 7279014"/>
              <a:gd name="connsiteY4" fmla="*/ 547724 h 2016162"/>
              <a:gd name="connsiteX5" fmla="*/ 7169467 w 7279014"/>
              <a:gd name="connsiteY5" fmla="*/ 657271 h 2016162"/>
              <a:gd name="connsiteX6" fmla="*/ 4181372 w 7279014"/>
              <a:gd name="connsiteY6" fmla="*/ 631501 h 2016162"/>
              <a:gd name="connsiteX7" fmla="*/ 4015909 w 7279014"/>
              <a:gd name="connsiteY7" fmla="*/ 741656 h 2016162"/>
              <a:gd name="connsiteX8" fmla="*/ 4033326 w 7279014"/>
              <a:gd name="connsiteY8" fmla="*/ 1876824 h 2016162"/>
              <a:gd name="connsiteX9" fmla="*/ 3885279 w 7279014"/>
              <a:gd name="connsiteY9" fmla="*/ 2016162 h 2016162"/>
              <a:gd name="connsiteX10" fmla="*/ 123176 w 7279014"/>
              <a:gd name="connsiteY10" fmla="*/ 1990036 h 2016162"/>
              <a:gd name="connsiteX11" fmla="*/ 3141 w 7279014"/>
              <a:gd name="connsiteY11" fmla="*/ 1878710 h 2016162"/>
              <a:gd name="connsiteX12" fmla="*/ 1 w 7279014"/>
              <a:gd name="connsiteY12" fmla="*/ 1528129 h 2016162"/>
              <a:gd name="connsiteX13" fmla="*/ 175428 w 7279014"/>
              <a:gd name="connsiteY13" fmla="*/ 1443280 h 2016162"/>
              <a:gd name="connsiteX14" fmla="*/ 2040947 w 7279014"/>
              <a:gd name="connsiteY14" fmla="*/ 1453873 h 2016162"/>
              <a:gd name="connsiteX15" fmla="*/ 2178401 w 7279014"/>
              <a:gd name="connsiteY15" fmla="*/ 1378552 h 2016162"/>
              <a:gd name="connsiteX16" fmla="*/ 2166446 w 7279014"/>
              <a:gd name="connsiteY16" fmla="*/ 109547 h 2016162"/>
              <a:gd name="connsiteX0" fmla="*/ 2166446 w 7279014"/>
              <a:gd name="connsiteY0" fmla="*/ 109547 h 2016162"/>
              <a:gd name="connsiteX1" fmla="*/ 2275993 w 7279014"/>
              <a:gd name="connsiteY1" fmla="*/ 0 h 2016162"/>
              <a:gd name="connsiteX2" fmla="*/ 7169467 w 7279014"/>
              <a:gd name="connsiteY2" fmla="*/ 0 h 2016162"/>
              <a:gd name="connsiteX3" fmla="*/ 7279014 w 7279014"/>
              <a:gd name="connsiteY3" fmla="*/ 109547 h 2016162"/>
              <a:gd name="connsiteX4" fmla="*/ 7279014 w 7279014"/>
              <a:gd name="connsiteY4" fmla="*/ 547724 h 2016162"/>
              <a:gd name="connsiteX5" fmla="*/ 7169467 w 7279014"/>
              <a:gd name="connsiteY5" fmla="*/ 657271 h 2016162"/>
              <a:gd name="connsiteX6" fmla="*/ 4181372 w 7279014"/>
              <a:gd name="connsiteY6" fmla="*/ 631501 h 2016162"/>
              <a:gd name="connsiteX7" fmla="*/ 4015909 w 7279014"/>
              <a:gd name="connsiteY7" fmla="*/ 741656 h 2016162"/>
              <a:gd name="connsiteX8" fmla="*/ 4033326 w 7279014"/>
              <a:gd name="connsiteY8" fmla="*/ 1876824 h 2016162"/>
              <a:gd name="connsiteX9" fmla="*/ 3885279 w 7279014"/>
              <a:gd name="connsiteY9" fmla="*/ 2016162 h 2016162"/>
              <a:gd name="connsiteX10" fmla="*/ 123176 w 7279014"/>
              <a:gd name="connsiteY10" fmla="*/ 1990036 h 2016162"/>
              <a:gd name="connsiteX11" fmla="*/ 3141 w 7279014"/>
              <a:gd name="connsiteY11" fmla="*/ 1878710 h 2016162"/>
              <a:gd name="connsiteX12" fmla="*/ 1 w 7279014"/>
              <a:gd name="connsiteY12" fmla="*/ 1528129 h 2016162"/>
              <a:gd name="connsiteX13" fmla="*/ 175428 w 7279014"/>
              <a:gd name="connsiteY13" fmla="*/ 1443280 h 2016162"/>
              <a:gd name="connsiteX14" fmla="*/ 2040947 w 7279014"/>
              <a:gd name="connsiteY14" fmla="*/ 1453873 h 2016162"/>
              <a:gd name="connsiteX15" fmla="*/ 2178401 w 7279014"/>
              <a:gd name="connsiteY15" fmla="*/ 1378552 h 2016162"/>
              <a:gd name="connsiteX16" fmla="*/ 2166446 w 7279014"/>
              <a:gd name="connsiteY16" fmla="*/ 109547 h 2016162"/>
              <a:gd name="connsiteX0" fmla="*/ 2166446 w 7279014"/>
              <a:gd name="connsiteY0" fmla="*/ 109547 h 2016162"/>
              <a:gd name="connsiteX1" fmla="*/ 2275993 w 7279014"/>
              <a:gd name="connsiteY1" fmla="*/ 0 h 2016162"/>
              <a:gd name="connsiteX2" fmla="*/ 7169467 w 7279014"/>
              <a:gd name="connsiteY2" fmla="*/ 0 h 2016162"/>
              <a:gd name="connsiteX3" fmla="*/ 7279014 w 7279014"/>
              <a:gd name="connsiteY3" fmla="*/ 109547 h 2016162"/>
              <a:gd name="connsiteX4" fmla="*/ 7279014 w 7279014"/>
              <a:gd name="connsiteY4" fmla="*/ 547724 h 2016162"/>
              <a:gd name="connsiteX5" fmla="*/ 7169467 w 7279014"/>
              <a:gd name="connsiteY5" fmla="*/ 657271 h 2016162"/>
              <a:gd name="connsiteX6" fmla="*/ 4181372 w 7279014"/>
              <a:gd name="connsiteY6" fmla="*/ 631501 h 2016162"/>
              <a:gd name="connsiteX7" fmla="*/ 4015909 w 7279014"/>
              <a:gd name="connsiteY7" fmla="*/ 741656 h 2016162"/>
              <a:gd name="connsiteX8" fmla="*/ 4033326 w 7279014"/>
              <a:gd name="connsiteY8" fmla="*/ 1876824 h 2016162"/>
              <a:gd name="connsiteX9" fmla="*/ 3885279 w 7279014"/>
              <a:gd name="connsiteY9" fmla="*/ 2016162 h 2016162"/>
              <a:gd name="connsiteX10" fmla="*/ 123176 w 7279014"/>
              <a:gd name="connsiteY10" fmla="*/ 1990036 h 2016162"/>
              <a:gd name="connsiteX11" fmla="*/ 3141 w 7279014"/>
              <a:gd name="connsiteY11" fmla="*/ 1878710 h 2016162"/>
              <a:gd name="connsiteX12" fmla="*/ 1 w 7279014"/>
              <a:gd name="connsiteY12" fmla="*/ 1528129 h 2016162"/>
              <a:gd name="connsiteX13" fmla="*/ 175428 w 7279014"/>
              <a:gd name="connsiteY13" fmla="*/ 1443280 h 2016162"/>
              <a:gd name="connsiteX14" fmla="*/ 2040947 w 7279014"/>
              <a:gd name="connsiteY14" fmla="*/ 1453873 h 2016162"/>
              <a:gd name="connsiteX15" fmla="*/ 2178401 w 7279014"/>
              <a:gd name="connsiteY15" fmla="*/ 1378552 h 2016162"/>
              <a:gd name="connsiteX16" fmla="*/ 2166446 w 7279014"/>
              <a:gd name="connsiteY16" fmla="*/ 109547 h 2016162"/>
              <a:gd name="connsiteX0" fmla="*/ 2166446 w 7279014"/>
              <a:gd name="connsiteY0" fmla="*/ 109547 h 2016162"/>
              <a:gd name="connsiteX1" fmla="*/ 2275993 w 7279014"/>
              <a:gd name="connsiteY1" fmla="*/ 0 h 2016162"/>
              <a:gd name="connsiteX2" fmla="*/ 7169467 w 7279014"/>
              <a:gd name="connsiteY2" fmla="*/ 0 h 2016162"/>
              <a:gd name="connsiteX3" fmla="*/ 7279014 w 7279014"/>
              <a:gd name="connsiteY3" fmla="*/ 109547 h 2016162"/>
              <a:gd name="connsiteX4" fmla="*/ 7279014 w 7279014"/>
              <a:gd name="connsiteY4" fmla="*/ 547724 h 2016162"/>
              <a:gd name="connsiteX5" fmla="*/ 7169467 w 7279014"/>
              <a:gd name="connsiteY5" fmla="*/ 657271 h 2016162"/>
              <a:gd name="connsiteX6" fmla="*/ 4181372 w 7279014"/>
              <a:gd name="connsiteY6" fmla="*/ 631501 h 2016162"/>
              <a:gd name="connsiteX7" fmla="*/ 4015909 w 7279014"/>
              <a:gd name="connsiteY7" fmla="*/ 741656 h 2016162"/>
              <a:gd name="connsiteX8" fmla="*/ 4033326 w 7279014"/>
              <a:gd name="connsiteY8" fmla="*/ 1876824 h 2016162"/>
              <a:gd name="connsiteX9" fmla="*/ 3885279 w 7279014"/>
              <a:gd name="connsiteY9" fmla="*/ 2016162 h 2016162"/>
              <a:gd name="connsiteX10" fmla="*/ 123176 w 7279014"/>
              <a:gd name="connsiteY10" fmla="*/ 1990036 h 2016162"/>
              <a:gd name="connsiteX11" fmla="*/ 3141 w 7279014"/>
              <a:gd name="connsiteY11" fmla="*/ 1878710 h 2016162"/>
              <a:gd name="connsiteX12" fmla="*/ 1 w 7279014"/>
              <a:gd name="connsiteY12" fmla="*/ 1528129 h 2016162"/>
              <a:gd name="connsiteX13" fmla="*/ 175428 w 7279014"/>
              <a:gd name="connsiteY13" fmla="*/ 1443280 h 2016162"/>
              <a:gd name="connsiteX14" fmla="*/ 2040947 w 7279014"/>
              <a:gd name="connsiteY14" fmla="*/ 1453873 h 2016162"/>
              <a:gd name="connsiteX15" fmla="*/ 2178401 w 7279014"/>
              <a:gd name="connsiteY15" fmla="*/ 1378552 h 2016162"/>
              <a:gd name="connsiteX16" fmla="*/ 2166446 w 7279014"/>
              <a:gd name="connsiteY16" fmla="*/ 109547 h 2016162"/>
              <a:gd name="connsiteX0" fmla="*/ 2166446 w 7279014"/>
              <a:gd name="connsiteY0" fmla="*/ 109547 h 2016162"/>
              <a:gd name="connsiteX1" fmla="*/ 2275993 w 7279014"/>
              <a:gd name="connsiteY1" fmla="*/ 0 h 2016162"/>
              <a:gd name="connsiteX2" fmla="*/ 7169467 w 7279014"/>
              <a:gd name="connsiteY2" fmla="*/ 0 h 2016162"/>
              <a:gd name="connsiteX3" fmla="*/ 7279014 w 7279014"/>
              <a:gd name="connsiteY3" fmla="*/ 109547 h 2016162"/>
              <a:gd name="connsiteX4" fmla="*/ 7279014 w 7279014"/>
              <a:gd name="connsiteY4" fmla="*/ 547724 h 2016162"/>
              <a:gd name="connsiteX5" fmla="*/ 7169467 w 7279014"/>
              <a:gd name="connsiteY5" fmla="*/ 657271 h 2016162"/>
              <a:gd name="connsiteX6" fmla="*/ 4181372 w 7279014"/>
              <a:gd name="connsiteY6" fmla="*/ 631501 h 2016162"/>
              <a:gd name="connsiteX7" fmla="*/ 4015909 w 7279014"/>
              <a:gd name="connsiteY7" fmla="*/ 741656 h 2016162"/>
              <a:gd name="connsiteX8" fmla="*/ 4033326 w 7279014"/>
              <a:gd name="connsiteY8" fmla="*/ 1876824 h 2016162"/>
              <a:gd name="connsiteX9" fmla="*/ 3885279 w 7279014"/>
              <a:gd name="connsiteY9" fmla="*/ 2016162 h 2016162"/>
              <a:gd name="connsiteX10" fmla="*/ 123176 w 7279014"/>
              <a:gd name="connsiteY10" fmla="*/ 1990036 h 2016162"/>
              <a:gd name="connsiteX11" fmla="*/ 3141 w 7279014"/>
              <a:gd name="connsiteY11" fmla="*/ 1878710 h 2016162"/>
              <a:gd name="connsiteX12" fmla="*/ 1 w 7279014"/>
              <a:gd name="connsiteY12" fmla="*/ 1528129 h 2016162"/>
              <a:gd name="connsiteX13" fmla="*/ 175428 w 7279014"/>
              <a:gd name="connsiteY13" fmla="*/ 1443280 h 2016162"/>
              <a:gd name="connsiteX14" fmla="*/ 2040947 w 7279014"/>
              <a:gd name="connsiteY14" fmla="*/ 1453873 h 2016162"/>
              <a:gd name="connsiteX15" fmla="*/ 2178401 w 7279014"/>
              <a:gd name="connsiteY15" fmla="*/ 1378552 h 2016162"/>
              <a:gd name="connsiteX16" fmla="*/ 2166446 w 7279014"/>
              <a:gd name="connsiteY16" fmla="*/ 109547 h 2016162"/>
              <a:gd name="connsiteX0" fmla="*/ 2166446 w 7279014"/>
              <a:gd name="connsiteY0" fmla="*/ 109547 h 2016162"/>
              <a:gd name="connsiteX1" fmla="*/ 2275993 w 7279014"/>
              <a:gd name="connsiteY1" fmla="*/ 0 h 2016162"/>
              <a:gd name="connsiteX2" fmla="*/ 7169467 w 7279014"/>
              <a:gd name="connsiteY2" fmla="*/ 0 h 2016162"/>
              <a:gd name="connsiteX3" fmla="*/ 7279014 w 7279014"/>
              <a:gd name="connsiteY3" fmla="*/ 109547 h 2016162"/>
              <a:gd name="connsiteX4" fmla="*/ 7279014 w 7279014"/>
              <a:gd name="connsiteY4" fmla="*/ 547724 h 2016162"/>
              <a:gd name="connsiteX5" fmla="*/ 7169467 w 7279014"/>
              <a:gd name="connsiteY5" fmla="*/ 657271 h 2016162"/>
              <a:gd name="connsiteX6" fmla="*/ 4181372 w 7279014"/>
              <a:gd name="connsiteY6" fmla="*/ 631501 h 2016162"/>
              <a:gd name="connsiteX7" fmla="*/ 4015909 w 7279014"/>
              <a:gd name="connsiteY7" fmla="*/ 741656 h 2016162"/>
              <a:gd name="connsiteX8" fmla="*/ 4033326 w 7279014"/>
              <a:gd name="connsiteY8" fmla="*/ 1876824 h 2016162"/>
              <a:gd name="connsiteX9" fmla="*/ 3885279 w 7279014"/>
              <a:gd name="connsiteY9" fmla="*/ 2016162 h 2016162"/>
              <a:gd name="connsiteX10" fmla="*/ 123176 w 7279014"/>
              <a:gd name="connsiteY10" fmla="*/ 1990036 h 2016162"/>
              <a:gd name="connsiteX11" fmla="*/ 3141 w 7279014"/>
              <a:gd name="connsiteY11" fmla="*/ 1878710 h 2016162"/>
              <a:gd name="connsiteX12" fmla="*/ 1 w 7279014"/>
              <a:gd name="connsiteY12" fmla="*/ 1528129 h 2016162"/>
              <a:gd name="connsiteX13" fmla="*/ 175428 w 7279014"/>
              <a:gd name="connsiteY13" fmla="*/ 1443280 h 2016162"/>
              <a:gd name="connsiteX14" fmla="*/ 2040947 w 7279014"/>
              <a:gd name="connsiteY14" fmla="*/ 1453873 h 2016162"/>
              <a:gd name="connsiteX15" fmla="*/ 2178401 w 7279014"/>
              <a:gd name="connsiteY15" fmla="*/ 1378552 h 2016162"/>
              <a:gd name="connsiteX16" fmla="*/ 2166446 w 7279014"/>
              <a:gd name="connsiteY16" fmla="*/ 109547 h 2016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279014" h="2016162">
                <a:moveTo>
                  <a:pt x="2166446" y="109547"/>
                </a:moveTo>
                <a:cubicBezTo>
                  <a:pt x="2166446" y="49046"/>
                  <a:pt x="2215492" y="0"/>
                  <a:pt x="2275993" y="0"/>
                </a:cubicBezTo>
                <a:lnTo>
                  <a:pt x="7169467" y="0"/>
                </a:lnTo>
                <a:cubicBezTo>
                  <a:pt x="7229968" y="0"/>
                  <a:pt x="7279014" y="49046"/>
                  <a:pt x="7279014" y="109547"/>
                </a:cubicBezTo>
                <a:lnTo>
                  <a:pt x="7279014" y="547724"/>
                </a:lnTo>
                <a:cubicBezTo>
                  <a:pt x="7279014" y="608225"/>
                  <a:pt x="7229968" y="657271"/>
                  <a:pt x="7169467" y="657271"/>
                </a:cubicBezTo>
                <a:lnTo>
                  <a:pt x="4181372" y="631501"/>
                </a:lnTo>
                <a:cubicBezTo>
                  <a:pt x="4096301" y="626772"/>
                  <a:pt x="4017361" y="671424"/>
                  <a:pt x="4015909" y="741656"/>
                </a:cubicBezTo>
                <a:cubicBezTo>
                  <a:pt x="4028106" y="1199939"/>
                  <a:pt x="4031289" y="1484917"/>
                  <a:pt x="4033326" y="1876824"/>
                </a:cubicBezTo>
                <a:cubicBezTo>
                  <a:pt x="4039132" y="1985096"/>
                  <a:pt x="3988331" y="2007887"/>
                  <a:pt x="3885279" y="2016162"/>
                </a:cubicBezTo>
                <a:lnTo>
                  <a:pt x="123176" y="1990036"/>
                </a:lnTo>
                <a:cubicBezTo>
                  <a:pt x="50604" y="1987134"/>
                  <a:pt x="4160" y="2004702"/>
                  <a:pt x="3141" y="1878710"/>
                </a:cubicBezTo>
                <a:cubicBezTo>
                  <a:pt x="-3818" y="1366925"/>
                  <a:pt x="9295" y="2068927"/>
                  <a:pt x="1" y="1528129"/>
                </a:cubicBezTo>
                <a:cubicBezTo>
                  <a:pt x="-303" y="1440892"/>
                  <a:pt x="87529" y="1442755"/>
                  <a:pt x="175428" y="1443280"/>
                </a:cubicBezTo>
                <a:lnTo>
                  <a:pt x="2040947" y="1453873"/>
                </a:lnTo>
                <a:cubicBezTo>
                  <a:pt x="2136893" y="1449953"/>
                  <a:pt x="2179419" y="1435438"/>
                  <a:pt x="2178401" y="1378552"/>
                </a:cubicBezTo>
                <a:cubicBezTo>
                  <a:pt x="2170884" y="858797"/>
                  <a:pt x="2165563" y="503825"/>
                  <a:pt x="2166446" y="109547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  <p:pic>
        <p:nvPicPr>
          <p:cNvPr id="21" name="図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0176" y="174458"/>
            <a:ext cx="4397060" cy="177689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</p:pic>
      <p:pic>
        <p:nvPicPr>
          <p:cNvPr id="22" name="図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0176" y="174459"/>
            <a:ext cx="4397060" cy="1776894"/>
          </a:xfrm>
          <a:prstGeom prst="rect">
            <a:avLst/>
          </a:prstGeom>
        </p:spPr>
      </p:pic>
      <p:sp>
        <p:nvSpPr>
          <p:cNvPr id="17" name="角丸四角形 16"/>
          <p:cNvSpPr/>
          <p:nvPr/>
        </p:nvSpPr>
        <p:spPr bwMode="auto">
          <a:xfrm>
            <a:off x="8522142" y="1540431"/>
            <a:ext cx="864096" cy="23238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  <a:effectLst>
            <a:glow rad="38100">
              <a:schemeClr val="accent2">
                <a:satMod val="175000"/>
                <a:alpha val="40000"/>
              </a:schemeClr>
            </a:glow>
          </a:effectLst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  <p:sp>
        <p:nvSpPr>
          <p:cNvPr id="18" name="角丸四角形 17"/>
          <p:cNvSpPr/>
          <p:nvPr/>
        </p:nvSpPr>
        <p:spPr bwMode="auto">
          <a:xfrm>
            <a:off x="10198606" y="1187082"/>
            <a:ext cx="1025193" cy="64807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  <a:effectLst>
            <a:glow rad="38100">
              <a:schemeClr val="accent2">
                <a:satMod val="175000"/>
                <a:alpha val="40000"/>
              </a:schemeClr>
            </a:glow>
          </a:effectLst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52303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グループ化 7"/>
          <p:cNvGrpSpPr>
            <a:grpSpLocks noChangeAspect="1"/>
          </p:cNvGrpSpPr>
          <p:nvPr/>
        </p:nvGrpSpPr>
        <p:grpSpPr>
          <a:xfrm>
            <a:off x="576000" y="1548000"/>
            <a:ext cx="4716000" cy="2397220"/>
            <a:chOff x="5296330" y="-2625415"/>
            <a:chExt cx="5869851" cy="2983729"/>
          </a:xfrm>
        </p:grpSpPr>
        <p:pic>
          <p:nvPicPr>
            <p:cNvPr id="23" name="図 2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98181" y="-2625415"/>
              <a:ext cx="5868000" cy="2983729"/>
            </a:xfrm>
            <a:prstGeom prst="rect">
              <a:avLst/>
            </a:prstGeom>
          </p:spPr>
        </p:pic>
        <p:sp>
          <p:nvSpPr>
            <p:cNvPr id="26" name="フリーフォーム 25"/>
            <p:cNvSpPr/>
            <p:nvPr/>
          </p:nvSpPr>
          <p:spPr bwMode="auto">
            <a:xfrm>
              <a:off x="5296330" y="-2625415"/>
              <a:ext cx="5869851" cy="2983729"/>
            </a:xfrm>
            <a:custGeom>
              <a:avLst/>
              <a:gdLst>
                <a:gd name="connsiteX0" fmla="*/ 1015694 w 5869851"/>
                <a:gd name="connsiteY0" fmla="*/ 2526023 h 2983729"/>
                <a:gd name="connsiteX1" fmla="*/ 1015694 w 5869851"/>
                <a:gd name="connsiteY1" fmla="*/ 2720148 h 2983729"/>
                <a:gd name="connsiteX2" fmla="*/ 2095814 w 5869851"/>
                <a:gd name="connsiteY2" fmla="*/ 2720148 h 2983729"/>
                <a:gd name="connsiteX3" fmla="*/ 2095814 w 5869851"/>
                <a:gd name="connsiteY3" fmla="*/ 2526023 h 2983729"/>
                <a:gd name="connsiteX4" fmla="*/ 0 w 5869851"/>
                <a:gd name="connsiteY4" fmla="*/ 0 h 2983729"/>
                <a:gd name="connsiteX5" fmla="*/ 5869851 w 5869851"/>
                <a:gd name="connsiteY5" fmla="*/ 0 h 2983729"/>
                <a:gd name="connsiteX6" fmla="*/ 5869851 w 5869851"/>
                <a:gd name="connsiteY6" fmla="*/ 2983729 h 2983729"/>
                <a:gd name="connsiteX7" fmla="*/ 0 w 5869851"/>
                <a:gd name="connsiteY7" fmla="*/ 2983729 h 2983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69851" h="2983729">
                  <a:moveTo>
                    <a:pt x="1015694" y="2526023"/>
                  </a:moveTo>
                  <a:lnTo>
                    <a:pt x="1015694" y="2720148"/>
                  </a:lnTo>
                  <a:lnTo>
                    <a:pt x="2095814" y="2720148"/>
                  </a:lnTo>
                  <a:lnTo>
                    <a:pt x="2095814" y="2526023"/>
                  </a:lnTo>
                  <a:close/>
                  <a:moveTo>
                    <a:pt x="0" y="0"/>
                  </a:moveTo>
                  <a:lnTo>
                    <a:pt x="5869851" y="0"/>
                  </a:lnTo>
                  <a:lnTo>
                    <a:pt x="5869851" y="2983729"/>
                  </a:lnTo>
                  <a:lnTo>
                    <a:pt x="0" y="2983729"/>
                  </a:lnTo>
                  <a:close/>
                </a:path>
              </a:pathLst>
            </a:custGeom>
            <a:solidFill>
              <a:srgbClr val="000000">
                <a:alpha val="50000"/>
              </a:srgbClr>
            </a:solidFill>
            <a:ln w="12700">
              <a:noFill/>
            </a:ln>
            <a:effectLst/>
            <a:extLst/>
          </p:spPr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b="1" dirty="0" smtClean="0">
                <a:latin typeface="+mn-ea"/>
              </a:endParaRPr>
            </a:p>
          </p:txBody>
        </p:sp>
      </p:grpSp>
      <p:sp>
        <p:nvSpPr>
          <p:cNvPr id="3" name="コンテンツ プレースホルダー 2"/>
          <p:cNvSpPr>
            <a:spLocks noGrp="1"/>
          </p:cNvSpPr>
          <p:nvPr>
            <p:ph sz="quarter" idx="10"/>
          </p:nvPr>
        </p:nvSpPr>
        <p:spPr>
          <a:xfrm>
            <a:off x="239350" y="836712"/>
            <a:ext cx="11713301" cy="1224136"/>
          </a:xfrm>
        </p:spPr>
        <p:txBody>
          <a:bodyPr>
            <a:normAutofit/>
          </a:bodyPr>
          <a:lstStyle/>
          <a:p>
            <a:r>
              <a:rPr lang="en-US" altLang="ja-JP" dirty="0" smtClean="0"/>
              <a:t>Check that the Manifest file has been created (Staging environment)</a:t>
            </a:r>
          </a:p>
          <a:p>
            <a:pPr lvl="1"/>
            <a:r>
              <a:rPr lang="en-US" altLang="ja-JP" dirty="0" smtClean="0"/>
              <a:t>Open Exastro IT-Automation and check that the Manifest file has been registered to the IaC repository.</a:t>
            </a:r>
          </a:p>
          <a:p>
            <a:pPr marL="0" indent="0">
              <a:buNone/>
            </a:pPr>
            <a:endParaRPr lang="en-US" altLang="ja-JP" dirty="0" smtClean="0"/>
          </a:p>
        </p:txBody>
      </p:sp>
      <p:sp>
        <p:nvSpPr>
          <p:cNvPr id="6" name="タイトル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b="1" dirty="0" smtClean="0"/>
              <a:t>4.6 CI/CD Workflow No.2 (12/21)</a:t>
            </a:r>
            <a:endParaRPr kumimoji="1" lang="ja-JP" altLang="en-US" dirty="0"/>
          </a:p>
        </p:txBody>
      </p:sp>
      <p:sp>
        <p:nvSpPr>
          <p:cNvPr id="10" name="角丸四角形 9"/>
          <p:cNvSpPr/>
          <p:nvPr/>
        </p:nvSpPr>
        <p:spPr bwMode="auto">
          <a:xfrm>
            <a:off x="2064877" y="3549231"/>
            <a:ext cx="214699" cy="2160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1571" y="1775982"/>
            <a:ext cx="1577560" cy="1348928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sp>
        <p:nvSpPr>
          <p:cNvPr id="17" name="角丸四角形 16"/>
          <p:cNvSpPr/>
          <p:nvPr/>
        </p:nvSpPr>
        <p:spPr bwMode="auto">
          <a:xfrm>
            <a:off x="4674369" y="2339916"/>
            <a:ext cx="1251964" cy="66020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  <p:pic>
        <p:nvPicPr>
          <p:cNvPr id="9" name="図 8"/>
          <p:cNvPicPr>
            <a:picLocks noChangeAspect="1"/>
          </p:cNvPicPr>
          <p:nvPr/>
        </p:nvPicPr>
        <p:blipFill rotWithShape="1">
          <a:blip r:embed="rId4"/>
          <a:srcRect r="16848"/>
          <a:stretch/>
        </p:blipFill>
        <p:spPr>
          <a:xfrm>
            <a:off x="4437460" y="3503731"/>
            <a:ext cx="2800983" cy="2747394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cxnSp>
        <p:nvCxnSpPr>
          <p:cNvPr id="22" name="直線矢印コネクタ 21"/>
          <p:cNvCxnSpPr>
            <a:stCxn id="10" idx="3"/>
            <a:endCxn id="7" idx="1"/>
          </p:cNvCxnSpPr>
          <p:nvPr/>
        </p:nvCxnSpPr>
        <p:spPr bwMode="auto">
          <a:xfrm flipV="1">
            <a:off x="2279576" y="2450446"/>
            <a:ext cx="2231995" cy="1206785"/>
          </a:xfrm>
          <a:prstGeom prst="straightConnector1">
            <a:avLst/>
          </a:prstGeom>
          <a:solidFill>
            <a:schemeClr val="bg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</p:cxnSp>
      <p:sp>
        <p:nvSpPr>
          <p:cNvPr id="33" name="角丸四角形 32"/>
          <p:cNvSpPr/>
          <p:nvPr/>
        </p:nvSpPr>
        <p:spPr bwMode="auto">
          <a:xfrm>
            <a:off x="4403984" y="4956031"/>
            <a:ext cx="814008" cy="20384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  <p:sp>
        <p:nvSpPr>
          <p:cNvPr id="34" name="角丸四角形吹き出し 33"/>
          <p:cNvSpPr/>
          <p:nvPr/>
        </p:nvSpPr>
        <p:spPr bwMode="auto">
          <a:xfrm>
            <a:off x="576000" y="4583381"/>
            <a:ext cx="3499538" cy="419375"/>
          </a:xfrm>
          <a:prstGeom prst="wedgeRoundRectCallout">
            <a:avLst>
              <a:gd name="adj1" fmla="val 60891"/>
              <a:gd name="adj2" fmla="val 54583"/>
              <a:gd name="adj3" fmla="val 16667"/>
            </a:avLst>
          </a:prstGeom>
          <a:solidFill>
            <a:srgbClr val="FFFFCC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ja-JP" sz="1100" b="1" dirty="0">
                <a:latin typeface="+mn-ea"/>
              </a:rPr>
              <a:t>[1] Go to Conductor -&gt; Conductor list</a:t>
            </a:r>
          </a:p>
        </p:txBody>
      </p:sp>
      <p:cxnSp>
        <p:nvCxnSpPr>
          <p:cNvPr id="35" name="直線矢印コネクタ 34"/>
          <p:cNvCxnSpPr>
            <a:stCxn id="17" idx="2"/>
          </p:cNvCxnSpPr>
          <p:nvPr/>
        </p:nvCxnSpPr>
        <p:spPr bwMode="auto">
          <a:xfrm flipH="1">
            <a:off x="5296330" y="3000118"/>
            <a:ext cx="4021" cy="459866"/>
          </a:xfrm>
          <a:prstGeom prst="straightConnector1">
            <a:avLst/>
          </a:prstGeom>
          <a:solidFill>
            <a:schemeClr val="bg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</p:cxnSp>
      <p:sp>
        <p:nvSpPr>
          <p:cNvPr id="39" name="角丸四角形 38"/>
          <p:cNvSpPr/>
          <p:nvPr/>
        </p:nvSpPr>
        <p:spPr bwMode="auto">
          <a:xfrm>
            <a:off x="5232644" y="5077183"/>
            <a:ext cx="880989" cy="25830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  <p:sp>
        <p:nvSpPr>
          <p:cNvPr id="40" name="角丸四角形吹き出し 39"/>
          <p:cNvSpPr/>
          <p:nvPr/>
        </p:nvSpPr>
        <p:spPr bwMode="auto">
          <a:xfrm>
            <a:off x="5300351" y="4636251"/>
            <a:ext cx="1742964" cy="351754"/>
          </a:xfrm>
          <a:prstGeom prst="wedgeRoundRectCallout">
            <a:avLst>
              <a:gd name="adj1" fmla="val -41002"/>
              <a:gd name="adj2" fmla="val 76246"/>
              <a:gd name="adj3" fmla="val 16667"/>
            </a:avLst>
          </a:prstGeom>
          <a:solidFill>
            <a:srgbClr val="FFFFCC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ja-JP" sz="1100" b="1" dirty="0">
                <a:latin typeface="+mn-ea"/>
              </a:rPr>
              <a:t>[2]Click “Filter”</a:t>
            </a:r>
          </a:p>
        </p:txBody>
      </p:sp>
      <p:pic>
        <p:nvPicPr>
          <p:cNvPr id="44" name="図 43"/>
          <p:cNvPicPr>
            <a:picLocks noChangeAspect="1"/>
          </p:cNvPicPr>
          <p:nvPr/>
        </p:nvPicPr>
        <p:blipFill rotWithShape="1">
          <a:blip r:embed="rId5"/>
          <a:srcRect r="25248"/>
          <a:stretch/>
        </p:blipFill>
        <p:spPr>
          <a:xfrm>
            <a:off x="7446154" y="3513183"/>
            <a:ext cx="4050445" cy="2151998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sp>
        <p:nvSpPr>
          <p:cNvPr id="47" name="角丸四角形 46"/>
          <p:cNvSpPr/>
          <p:nvPr/>
        </p:nvSpPr>
        <p:spPr bwMode="auto">
          <a:xfrm>
            <a:off x="5837951" y="6020641"/>
            <a:ext cx="474073" cy="25830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  <p:cxnSp>
        <p:nvCxnSpPr>
          <p:cNvPr id="53" name="直線矢印コネクタ 52"/>
          <p:cNvCxnSpPr>
            <a:stCxn id="47" idx="3"/>
          </p:cNvCxnSpPr>
          <p:nvPr/>
        </p:nvCxnSpPr>
        <p:spPr bwMode="auto">
          <a:xfrm flipV="1">
            <a:off x="6312024" y="4869160"/>
            <a:ext cx="1721603" cy="1280634"/>
          </a:xfrm>
          <a:prstGeom prst="straightConnector1">
            <a:avLst/>
          </a:prstGeom>
          <a:solidFill>
            <a:schemeClr val="bg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</p:cxnSp>
      <p:sp>
        <p:nvSpPr>
          <p:cNvPr id="28" name="角丸四角形吹き出し 27"/>
          <p:cNvSpPr/>
          <p:nvPr/>
        </p:nvSpPr>
        <p:spPr bwMode="auto">
          <a:xfrm>
            <a:off x="9113007" y="5733255"/>
            <a:ext cx="2139235" cy="720081"/>
          </a:xfrm>
          <a:prstGeom prst="wedgeRoundRectCallout">
            <a:avLst>
              <a:gd name="adj1" fmla="val -15025"/>
              <a:gd name="adj2" fmla="val -184825"/>
              <a:gd name="adj3" fmla="val 16667"/>
            </a:avLst>
          </a:prstGeom>
          <a:solidFill>
            <a:srgbClr val="FFFFCC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ja-JP" sz="1100" b="1" dirty="0">
                <a:latin typeface="+mn-ea"/>
              </a:rPr>
              <a:t>If all the nodes says “DONE”, then the operation has ended successfully.</a:t>
            </a:r>
          </a:p>
        </p:txBody>
      </p:sp>
      <p:sp>
        <p:nvSpPr>
          <p:cNvPr id="41" name="角丸四角形吹き出し 40"/>
          <p:cNvSpPr/>
          <p:nvPr/>
        </p:nvSpPr>
        <p:spPr bwMode="auto">
          <a:xfrm>
            <a:off x="3143672" y="5761779"/>
            <a:ext cx="2385255" cy="388014"/>
          </a:xfrm>
          <a:prstGeom prst="wedgeRoundRectCallout">
            <a:avLst>
              <a:gd name="adj1" fmla="val 67361"/>
              <a:gd name="adj2" fmla="val 41043"/>
              <a:gd name="adj3" fmla="val 16667"/>
            </a:avLst>
          </a:prstGeom>
          <a:solidFill>
            <a:srgbClr val="FFFFCC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100" b="1" dirty="0">
                <a:latin typeface="+mn-ea"/>
              </a:rPr>
              <a:t>[3]Press "Details" </a:t>
            </a:r>
            <a:r>
              <a:rPr lang="en-US" altLang="ja-JP" sz="1100" b="1" dirty="0" smtClean="0">
                <a:latin typeface="+mn-ea"/>
              </a:rPr>
              <a:t>on</a:t>
            </a:r>
            <a:br>
              <a:rPr lang="en-US" altLang="ja-JP" sz="1100" b="1" dirty="0" smtClean="0">
                <a:latin typeface="+mn-ea"/>
              </a:rPr>
            </a:br>
            <a:r>
              <a:rPr lang="en-US" altLang="ja-JP" sz="1100" b="1" dirty="0" smtClean="0">
                <a:latin typeface="+mn-ea"/>
              </a:rPr>
              <a:t> </a:t>
            </a:r>
            <a:r>
              <a:rPr lang="en-US" altLang="ja-JP" sz="1100" b="1" dirty="0">
                <a:latin typeface="+mn-ea"/>
              </a:rPr>
              <a:t>the "CD" record.</a:t>
            </a:r>
          </a:p>
        </p:txBody>
      </p:sp>
      <p:sp>
        <p:nvSpPr>
          <p:cNvPr id="24" name="角丸四角形吹き出し 23"/>
          <p:cNvSpPr/>
          <p:nvPr/>
        </p:nvSpPr>
        <p:spPr bwMode="auto">
          <a:xfrm>
            <a:off x="6341088" y="2303007"/>
            <a:ext cx="2742086" cy="697111"/>
          </a:xfrm>
          <a:prstGeom prst="wedgeRoundRectCallout">
            <a:avLst>
              <a:gd name="adj1" fmla="val -64345"/>
              <a:gd name="adj2" fmla="val 13472"/>
              <a:gd name="adj3" fmla="val 16667"/>
            </a:avLst>
          </a:prstGeom>
          <a:solidFill>
            <a:srgbClr val="FFFFCC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ja-JP" sz="1100" b="1" dirty="0" err="1" smtClean="0">
                <a:latin typeface="+mn-ea"/>
              </a:rPr>
              <a:t>LoginID</a:t>
            </a:r>
            <a:r>
              <a:rPr lang="en-US" altLang="ja-JP" sz="1100" b="1" dirty="0" smtClean="0">
                <a:latin typeface="+mn-ea"/>
              </a:rPr>
              <a:t>: epoch-user</a:t>
            </a:r>
            <a:br>
              <a:rPr lang="en-US" altLang="ja-JP" sz="1100" b="1" dirty="0" smtClean="0">
                <a:latin typeface="+mn-ea"/>
              </a:rPr>
            </a:br>
            <a:r>
              <a:rPr lang="en-US" altLang="ja-JP" sz="1100" b="1" dirty="0" smtClean="0">
                <a:latin typeface="+mn-ea"/>
              </a:rPr>
              <a:t>Password: c2jthascR93ijdcyzwJY</a:t>
            </a:r>
          </a:p>
        </p:txBody>
      </p:sp>
    </p:spTree>
    <p:extLst>
      <p:ext uri="{BB962C8B-B14F-4D97-AF65-F5344CB8AC3E}">
        <p14:creationId xmlns:p14="http://schemas.microsoft.com/office/powerpoint/2010/main" val="1853846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グループ化 8"/>
          <p:cNvGrpSpPr/>
          <p:nvPr/>
        </p:nvGrpSpPr>
        <p:grpSpPr>
          <a:xfrm>
            <a:off x="576000" y="1548000"/>
            <a:ext cx="4714513" cy="2425753"/>
            <a:chOff x="612235" y="3995137"/>
            <a:chExt cx="4714513" cy="2425753"/>
          </a:xfrm>
        </p:grpSpPr>
        <p:pic>
          <p:nvPicPr>
            <p:cNvPr id="21" name="図 2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2235" y="4023670"/>
              <a:ext cx="4714513" cy="2397220"/>
            </a:xfrm>
            <a:prstGeom prst="rect">
              <a:avLst/>
            </a:prstGeom>
          </p:spPr>
        </p:pic>
        <p:sp>
          <p:nvSpPr>
            <p:cNvPr id="25" name="フリーフォーム 24"/>
            <p:cNvSpPr/>
            <p:nvPr/>
          </p:nvSpPr>
          <p:spPr bwMode="auto">
            <a:xfrm>
              <a:off x="612235" y="3995137"/>
              <a:ext cx="4714513" cy="2425753"/>
            </a:xfrm>
            <a:custGeom>
              <a:avLst/>
              <a:gdLst>
                <a:gd name="connsiteX0" fmla="*/ 1883365 w 4714513"/>
                <a:gd name="connsiteY0" fmla="*/ 1306071 h 2425753"/>
                <a:gd name="connsiteX1" fmla="*/ 1883365 w 4714513"/>
                <a:gd name="connsiteY1" fmla="*/ 1594103 h 2425753"/>
                <a:gd name="connsiteX2" fmla="*/ 3899589 w 4714513"/>
                <a:gd name="connsiteY2" fmla="*/ 1594103 h 2425753"/>
                <a:gd name="connsiteX3" fmla="*/ 3899589 w 4714513"/>
                <a:gd name="connsiteY3" fmla="*/ 1306071 h 2425753"/>
                <a:gd name="connsiteX4" fmla="*/ 0 w 4714513"/>
                <a:gd name="connsiteY4" fmla="*/ 0 h 2425753"/>
                <a:gd name="connsiteX5" fmla="*/ 4714513 w 4714513"/>
                <a:gd name="connsiteY5" fmla="*/ 0 h 2425753"/>
                <a:gd name="connsiteX6" fmla="*/ 4714513 w 4714513"/>
                <a:gd name="connsiteY6" fmla="*/ 2425753 h 2425753"/>
                <a:gd name="connsiteX7" fmla="*/ 0 w 4714513"/>
                <a:gd name="connsiteY7" fmla="*/ 2425753 h 24257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14513" h="2425753">
                  <a:moveTo>
                    <a:pt x="1883365" y="1306071"/>
                  </a:moveTo>
                  <a:lnTo>
                    <a:pt x="1883365" y="1594103"/>
                  </a:lnTo>
                  <a:lnTo>
                    <a:pt x="3899589" y="1594103"/>
                  </a:lnTo>
                  <a:lnTo>
                    <a:pt x="3899589" y="1306071"/>
                  </a:lnTo>
                  <a:close/>
                  <a:moveTo>
                    <a:pt x="0" y="0"/>
                  </a:moveTo>
                  <a:lnTo>
                    <a:pt x="4714513" y="0"/>
                  </a:lnTo>
                  <a:lnTo>
                    <a:pt x="4714513" y="2425753"/>
                  </a:lnTo>
                  <a:lnTo>
                    <a:pt x="0" y="2425753"/>
                  </a:lnTo>
                  <a:close/>
                </a:path>
              </a:pathLst>
            </a:custGeom>
            <a:solidFill>
              <a:srgbClr val="000000">
                <a:alpha val="50000"/>
              </a:srgbClr>
            </a:solidFill>
            <a:ln w="12700">
              <a:noFill/>
            </a:ln>
            <a:effectLst/>
            <a:extLst/>
          </p:spPr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b="1" dirty="0" smtClean="0">
                <a:latin typeface="+mn-ea"/>
              </a:endParaRPr>
            </a:p>
          </p:txBody>
        </p:sp>
      </p:grpSp>
      <p:sp>
        <p:nvSpPr>
          <p:cNvPr id="3" name="コンテンツ プレースホルダー 2"/>
          <p:cNvSpPr>
            <a:spLocks noGrp="1"/>
          </p:cNvSpPr>
          <p:nvPr>
            <p:ph sz="quarter" idx="10"/>
          </p:nvPr>
        </p:nvSpPr>
        <p:spPr>
          <a:xfrm>
            <a:off x="239350" y="836712"/>
            <a:ext cx="11713301" cy="5616624"/>
          </a:xfrm>
        </p:spPr>
        <p:txBody>
          <a:bodyPr>
            <a:normAutofit/>
          </a:bodyPr>
          <a:lstStyle/>
          <a:p>
            <a:r>
              <a:rPr lang="en-US" altLang="ja-JP" dirty="0"/>
              <a:t>Check the results of the ArgoCD Pipeline (Staging environment)</a:t>
            </a:r>
          </a:p>
          <a:p>
            <a:pPr lvl="1"/>
            <a:r>
              <a:rPr lang="en-US" altLang="ja-JP" dirty="0"/>
              <a:t>Check that the Manifest shows up on Kubernetes</a:t>
            </a:r>
          </a:p>
          <a:p>
            <a:pPr marL="0" indent="0">
              <a:buNone/>
            </a:pPr>
            <a:endParaRPr lang="en-US" altLang="ja-JP" dirty="0" smtClean="0"/>
          </a:p>
        </p:txBody>
      </p:sp>
      <p:sp>
        <p:nvSpPr>
          <p:cNvPr id="6" name="タイトル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b="1" dirty="0" smtClean="0"/>
              <a:t>4.6 CI/CD Workflow No.2 (13/21</a:t>
            </a:r>
            <a:r>
              <a:rPr lang="en-US" altLang="ja-JP" b="1" dirty="0"/>
              <a:t>)</a:t>
            </a:r>
            <a:endParaRPr kumimoji="1" lang="ja-JP" altLang="en-US" dirty="0"/>
          </a:p>
        </p:txBody>
      </p:sp>
      <p:sp>
        <p:nvSpPr>
          <p:cNvPr id="10" name="角丸四角形 9"/>
          <p:cNvSpPr/>
          <p:nvPr/>
        </p:nvSpPr>
        <p:spPr bwMode="auto">
          <a:xfrm>
            <a:off x="4305600" y="2905200"/>
            <a:ext cx="183519" cy="20774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  <p:cxnSp>
        <p:nvCxnSpPr>
          <p:cNvPr id="53" name="直線矢印コネクタ 52"/>
          <p:cNvCxnSpPr>
            <a:stCxn id="10" idx="3"/>
            <a:endCxn id="4" idx="1"/>
          </p:cNvCxnSpPr>
          <p:nvPr/>
        </p:nvCxnSpPr>
        <p:spPr bwMode="auto">
          <a:xfrm flipV="1">
            <a:off x="4489119" y="2441671"/>
            <a:ext cx="909431" cy="567401"/>
          </a:xfrm>
          <a:prstGeom prst="straightConnector1">
            <a:avLst/>
          </a:prstGeom>
          <a:solidFill>
            <a:schemeClr val="bg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</p:cxnSp>
      <p:pic>
        <p:nvPicPr>
          <p:cNvPr id="8" name="図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2689" y="3458785"/>
            <a:ext cx="4355438" cy="172236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9" name="角丸四角形 38"/>
          <p:cNvSpPr/>
          <p:nvPr/>
        </p:nvSpPr>
        <p:spPr bwMode="auto">
          <a:xfrm>
            <a:off x="4118963" y="3962946"/>
            <a:ext cx="1391742" cy="1228845"/>
          </a:xfrm>
          <a:prstGeom prst="roundRect">
            <a:avLst>
              <a:gd name="adj" fmla="val 15049"/>
            </a:avLst>
          </a:prstGeom>
          <a:noFill/>
          <a:ln w="38100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  <p:sp>
        <p:nvSpPr>
          <p:cNvPr id="40" name="角丸四角形吹き出し 39"/>
          <p:cNvSpPr/>
          <p:nvPr/>
        </p:nvSpPr>
        <p:spPr bwMode="auto">
          <a:xfrm>
            <a:off x="2779232" y="3596926"/>
            <a:ext cx="1496876" cy="351754"/>
          </a:xfrm>
          <a:prstGeom prst="wedgeRoundRectCallout">
            <a:avLst>
              <a:gd name="adj1" fmla="val 48732"/>
              <a:gd name="adj2" fmla="val 90576"/>
              <a:gd name="adj3" fmla="val 16667"/>
            </a:avLst>
          </a:prstGeom>
          <a:solidFill>
            <a:srgbClr val="FFFFCC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100" b="1" dirty="0">
                <a:latin typeface="+mn-ea"/>
              </a:rPr>
              <a:t>Select </a:t>
            </a:r>
            <a:r>
              <a:rPr lang="en-US" altLang="ja-JP" sz="1100" b="1" dirty="0" smtClean="0">
                <a:latin typeface="+mn-ea"/>
              </a:rPr>
              <a:t>“staging”</a:t>
            </a:r>
            <a:endParaRPr lang="en-US" altLang="ja-JP" sz="1100" b="1" dirty="0">
              <a:latin typeface="+mn-ea"/>
            </a:endParaRPr>
          </a:p>
        </p:txBody>
      </p:sp>
      <p:pic>
        <p:nvPicPr>
          <p:cNvPr id="15" name="図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6541" y="3279481"/>
            <a:ext cx="4607029" cy="2372735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9" name="直線矢印コネクタ 28"/>
          <p:cNvCxnSpPr>
            <a:stCxn id="39" idx="3"/>
            <a:endCxn id="15" idx="1"/>
          </p:cNvCxnSpPr>
          <p:nvPr/>
        </p:nvCxnSpPr>
        <p:spPr bwMode="auto">
          <a:xfrm flipV="1">
            <a:off x="5510705" y="4465849"/>
            <a:ext cx="1405836" cy="111520"/>
          </a:xfrm>
          <a:prstGeom prst="bentConnector3">
            <a:avLst>
              <a:gd name="adj1" fmla="val 50000"/>
            </a:avLst>
          </a:prstGeom>
          <a:solidFill>
            <a:schemeClr val="bg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</p:cxnSp>
      <p:sp>
        <p:nvSpPr>
          <p:cNvPr id="41" name="角丸四角形吹き出し 40"/>
          <p:cNvSpPr/>
          <p:nvPr/>
        </p:nvSpPr>
        <p:spPr bwMode="auto">
          <a:xfrm>
            <a:off x="9879482" y="3131050"/>
            <a:ext cx="2034706" cy="620851"/>
          </a:xfrm>
          <a:prstGeom prst="wedgeRoundRectCallout">
            <a:avLst>
              <a:gd name="adj1" fmla="val -83462"/>
              <a:gd name="adj2" fmla="val 45400"/>
              <a:gd name="adj3" fmla="val 16667"/>
            </a:avLst>
          </a:prstGeom>
          <a:solidFill>
            <a:srgbClr val="FFFFCC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ja-JP" sz="1100" b="1" dirty="0">
                <a:latin typeface="+mn-ea"/>
              </a:rPr>
              <a:t>ArgoCD synchronizes every 3 minutes.</a:t>
            </a:r>
          </a:p>
        </p:txBody>
      </p:sp>
      <p:sp>
        <p:nvSpPr>
          <p:cNvPr id="37" name="角丸四角形吹き出し 36"/>
          <p:cNvSpPr/>
          <p:nvPr/>
        </p:nvSpPr>
        <p:spPr bwMode="auto">
          <a:xfrm>
            <a:off x="9861587" y="3936915"/>
            <a:ext cx="2039755" cy="1131684"/>
          </a:xfrm>
          <a:prstGeom prst="wedgeRoundRectCallout">
            <a:avLst>
              <a:gd name="adj1" fmla="val -82911"/>
              <a:gd name="adj2" fmla="val -60706"/>
              <a:gd name="adj3" fmla="val 16667"/>
            </a:avLst>
          </a:prstGeom>
          <a:solidFill>
            <a:srgbClr val="FFFFCC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ja-JP" sz="1100" b="1" dirty="0">
                <a:latin typeface="+mn-ea"/>
              </a:rPr>
              <a:t>If the Sync status says "Sync OK", the operation is complete.</a:t>
            </a:r>
          </a:p>
          <a:p>
            <a:r>
              <a:rPr lang="en-US" altLang="ja-JP" sz="1100" b="1" dirty="0">
                <a:latin typeface="+mn-ea"/>
              </a:rPr>
              <a:t>※Make sure that the displayed date/time is after the CD was run.</a:t>
            </a:r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8550" y="1606065"/>
            <a:ext cx="3175529" cy="1671211"/>
          </a:xfrm>
          <a:prstGeom prst="rect">
            <a:avLst/>
          </a:prstGeom>
        </p:spPr>
      </p:pic>
      <p:sp>
        <p:nvSpPr>
          <p:cNvPr id="23" name="角丸四角形 22"/>
          <p:cNvSpPr/>
          <p:nvPr/>
        </p:nvSpPr>
        <p:spPr bwMode="auto">
          <a:xfrm>
            <a:off x="7855422" y="1854045"/>
            <a:ext cx="696723" cy="78286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  <p:sp>
        <p:nvSpPr>
          <p:cNvPr id="31" name="テキスト ボックス 30"/>
          <p:cNvSpPr txBox="1"/>
          <p:nvPr/>
        </p:nvSpPr>
        <p:spPr>
          <a:xfrm>
            <a:off x="2963652" y="5307901"/>
            <a:ext cx="6264696" cy="830997"/>
          </a:xfrm>
          <a:prstGeom prst="rect">
            <a:avLst/>
          </a:prstGeom>
          <a:noFill/>
          <a:ln w="38100">
            <a:solidFill>
              <a:srgbClr val="C00000"/>
            </a:solidFill>
          </a:ln>
          <a:effectLst>
            <a:glow rad="101600">
              <a:schemeClr val="bg1">
                <a:alpha val="94000"/>
              </a:schemeClr>
            </a:glow>
          </a:effectLst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ja-JP" sz="2400" b="1" dirty="0">
                <a:ln w="19050">
                  <a:noFill/>
                </a:ln>
                <a:solidFill>
                  <a:srgbClr val="C00000"/>
                </a:solidFill>
                <a:effectLst>
                  <a:glow rad="101600">
                    <a:schemeClr val="bg1">
                      <a:alpha val="90000"/>
                    </a:schemeClr>
                  </a:glow>
                </a:effectLst>
                <a:latin typeface="Meiryo UI" panose="020B0604030504040204" pitchFamily="50" charset="-128"/>
                <a:ea typeface="Meiryo UI" panose="020B0604030504040204" pitchFamily="50" charset="-128"/>
              </a:rPr>
              <a:t>Let us check the deployed sample application</a:t>
            </a:r>
            <a:endParaRPr lang="ja-JP" altLang="en-US" sz="2400" b="1" dirty="0">
              <a:ln w="19050">
                <a:noFill/>
              </a:ln>
              <a:solidFill>
                <a:srgbClr val="C00000"/>
              </a:solidFill>
              <a:effectLst>
                <a:glow rad="101600">
                  <a:schemeClr val="bg1">
                    <a:alpha val="90000"/>
                  </a:schemeClr>
                </a:glow>
              </a:effectLst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2" name="二等辺三角形 31"/>
          <p:cNvSpPr/>
          <p:nvPr/>
        </p:nvSpPr>
        <p:spPr bwMode="auto">
          <a:xfrm flipV="1">
            <a:off x="5637347" y="6205031"/>
            <a:ext cx="917306" cy="309668"/>
          </a:xfrm>
          <a:prstGeom prst="triangle">
            <a:avLst/>
          </a:prstGeom>
          <a:solidFill>
            <a:srgbClr val="C00000"/>
          </a:solidFill>
          <a:ln w="12700">
            <a:solidFill>
              <a:srgbClr val="C0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  <p:cxnSp>
        <p:nvCxnSpPr>
          <p:cNvPr id="22" name="直線矢印コネクタ 21"/>
          <p:cNvCxnSpPr>
            <a:stCxn id="23" idx="2"/>
          </p:cNvCxnSpPr>
          <p:nvPr/>
        </p:nvCxnSpPr>
        <p:spPr bwMode="auto">
          <a:xfrm flipH="1">
            <a:off x="5558127" y="2636912"/>
            <a:ext cx="2645657" cy="1144525"/>
          </a:xfrm>
          <a:prstGeom prst="straightConnector1">
            <a:avLst/>
          </a:prstGeom>
          <a:solidFill>
            <a:schemeClr val="bg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</p:cxnSp>
      <p:sp>
        <p:nvSpPr>
          <p:cNvPr id="26" name="角丸四角形吹き出し 25"/>
          <p:cNvSpPr/>
          <p:nvPr/>
        </p:nvSpPr>
        <p:spPr bwMode="auto">
          <a:xfrm>
            <a:off x="8617567" y="1489279"/>
            <a:ext cx="3494661" cy="1512398"/>
          </a:xfrm>
          <a:prstGeom prst="wedgeRoundRectCallout">
            <a:avLst>
              <a:gd name="adj1" fmla="val -55799"/>
              <a:gd name="adj2" fmla="val -9315"/>
              <a:gd name="adj3" fmla="val 16667"/>
            </a:avLst>
          </a:prstGeom>
          <a:solidFill>
            <a:srgbClr val="FFFFCC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ja-JP" sz="1100" b="1" dirty="0" smtClean="0">
                <a:latin typeface="+mn-ea"/>
              </a:rPr>
              <a:t>Username: admin</a:t>
            </a:r>
            <a:br>
              <a:rPr lang="en-US" altLang="ja-JP" sz="1100" b="1" dirty="0" smtClean="0">
                <a:latin typeface="+mn-ea"/>
              </a:rPr>
            </a:br>
            <a:r>
              <a:rPr lang="en-US" altLang="ja-JP" sz="1100" b="1" dirty="0" smtClean="0">
                <a:latin typeface="+mn-ea"/>
              </a:rPr>
              <a:t>Password: iYSCKzx2wvxJnn4dCNwN</a:t>
            </a:r>
            <a:br>
              <a:rPr lang="en-US" altLang="ja-JP" sz="1100" b="1" dirty="0" smtClean="0">
                <a:latin typeface="+mn-ea"/>
              </a:rPr>
            </a:br>
            <a:r>
              <a:rPr lang="en-US" altLang="ja-JP" sz="1100" b="1" dirty="0" smtClean="0">
                <a:latin typeface="+mn-ea"/>
              </a:rPr>
              <a:t/>
            </a:r>
            <a:br>
              <a:rPr lang="en-US" altLang="ja-JP" sz="1100" b="1" dirty="0" smtClean="0">
                <a:latin typeface="+mn-ea"/>
              </a:rPr>
            </a:br>
            <a:r>
              <a:rPr lang="en-US" altLang="ja-JP" sz="1100" b="1" dirty="0" smtClean="0">
                <a:latin typeface="+mn-ea"/>
              </a:rPr>
              <a:t>Your browser might say that the connection is not secure. If that is the case, open up the “more information” tab and press “Access”.</a:t>
            </a:r>
          </a:p>
        </p:txBody>
      </p:sp>
    </p:spTree>
    <p:extLst>
      <p:ext uri="{BB962C8B-B14F-4D97-AF65-F5344CB8AC3E}">
        <p14:creationId xmlns:p14="http://schemas.microsoft.com/office/powerpoint/2010/main" val="604310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1464" y="1844824"/>
            <a:ext cx="5211770" cy="416888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b="1" dirty="0" smtClean="0"/>
              <a:t>4.6 CI/CD Workflow No.2 (14/21)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ja-JP" dirty="0"/>
              <a:t>Check the Staging environment sample code.</a:t>
            </a:r>
          </a:p>
          <a:p>
            <a:pPr lvl="1"/>
            <a:r>
              <a:rPr lang="en-US" altLang="ja-JP" dirty="0"/>
              <a:t>Access the sample application from the URL below</a:t>
            </a:r>
            <a:br>
              <a:rPr lang="en-US" altLang="ja-JP" dirty="0"/>
            </a:br>
            <a:r>
              <a:rPr lang="en-US" altLang="ja-JP" dirty="0"/>
              <a:t>	http://[Kubernetes master</a:t>
            </a:r>
            <a:r>
              <a:rPr lang="ja-JP" altLang="en-US" dirty="0"/>
              <a:t> </a:t>
            </a:r>
            <a:r>
              <a:rPr lang="en-US" altLang="ja-JP" dirty="0"/>
              <a:t>node IP address/Host name]:31001/front-end.html</a:t>
            </a:r>
          </a:p>
        </p:txBody>
      </p:sp>
      <p:sp>
        <p:nvSpPr>
          <p:cNvPr id="9" name="角丸四角形 8"/>
          <p:cNvSpPr/>
          <p:nvPr/>
        </p:nvSpPr>
        <p:spPr bwMode="auto">
          <a:xfrm>
            <a:off x="1337472" y="2348880"/>
            <a:ext cx="732081" cy="61823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2963652" y="5307901"/>
            <a:ext cx="6264696" cy="830997"/>
          </a:xfrm>
          <a:prstGeom prst="rect">
            <a:avLst/>
          </a:prstGeom>
          <a:noFill/>
          <a:ln w="38100">
            <a:solidFill>
              <a:srgbClr val="C00000"/>
            </a:solidFill>
          </a:ln>
          <a:effectLst>
            <a:glow rad="101600">
              <a:schemeClr val="bg1">
                <a:alpha val="94000"/>
              </a:schemeClr>
            </a:glow>
          </a:effectLst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ja-JP" sz="2400" b="1" dirty="0">
                <a:ln w="19050">
                  <a:noFill/>
                </a:ln>
                <a:solidFill>
                  <a:srgbClr val="C00000"/>
                </a:solidFill>
                <a:effectLst>
                  <a:glow rad="101600">
                    <a:schemeClr val="bg1">
                      <a:alpha val="90000"/>
                    </a:schemeClr>
                  </a:glow>
                </a:effectLst>
                <a:latin typeface="Meiryo UI" panose="020B0604030504040204" pitchFamily="50" charset="-128"/>
                <a:ea typeface="Meiryo UI" panose="020B0604030504040204" pitchFamily="50" charset="-128"/>
              </a:rPr>
              <a:t>Now let's deploy to the </a:t>
            </a:r>
            <a:r>
              <a:rPr lang="en-US" altLang="ja-JP" sz="2400" b="1" dirty="0" smtClean="0">
                <a:ln w="19050">
                  <a:noFill/>
                </a:ln>
                <a:solidFill>
                  <a:srgbClr val="C00000"/>
                </a:solidFill>
                <a:effectLst>
                  <a:glow rad="101600">
                    <a:schemeClr val="bg1">
                      <a:alpha val="90000"/>
                    </a:schemeClr>
                  </a:glow>
                </a:effectLst>
                <a:latin typeface="Meiryo UI" panose="020B0604030504040204" pitchFamily="50" charset="-128"/>
                <a:ea typeface="Meiryo UI" panose="020B0604030504040204" pitchFamily="50" charset="-128"/>
              </a:rPr>
              <a:t/>
            </a:r>
            <a:br>
              <a:rPr lang="en-US" altLang="ja-JP" sz="2400" b="1" dirty="0" smtClean="0">
                <a:ln w="19050">
                  <a:noFill/>
                </a:ln>
                <a:solidFill>
                  <a:srgbClr val="C00000"/>
                </a:solidFill>
                <a:effectLst>
                  <a:glow rad="101600">
                    <a:schemeClr val="bg1">
                      <a:alpha val="90000"/>
                    </a:schemeClr>
                  </a:glow>
                </a:effectLst>
                <a:latin typeface="Meiryo UI" panose="020B0604030504040204" pitchFamily="50" charset="-128"/>
                <a:ea typeface="Meiryo UI" panose="020B0604030504040204" pitchFamily="50" charset="-128"/>
              </a:rPr>
            </a:br>
            <a:r>
              <a:rPr lang="en-US" altLang="ja-JP" sz="2400" b="1" dirty="0" smtClean="0">
                <a:ln w="19050">
                  <a:noFill/>
                </a:ln>
                <a:solidFill>
                  <a:srgbClr val="C00000"/>
                </a:solidFill>
                <a:effectLst>
                  <a:glow rad="101600">
                    <a:schemeClr val="bg1">
                      <a:alpha val="90000"/>
                    </a:schemeClr>
                  </a:glow>
                </a:effectLst>
                <a:latin typeface="Meiryo UI" panose="020B0604030504040204" pitchFamily="50" charset="-128"/>
                <a:ea typeface="Meiryo UI" panose="020B0604030504040204" pitchFamily="50" charset="-128"/>
              </a:rPr>
              <a:t>Production </a:t>
            </a:r>
            <a:r>
              <a:rPr lang="en-US" altLang="ja-JP" sz="2400" b="1" dirty="0">
                <a:ln w="19050">
                  <a:noFill/>
                </a:ln>
                <a:solidFill>
                  <a:srgbClr val="C00000"/>
                </a:solidFill>
                <a:effectLst>
                  <a:glow rad="101600">
                    <a:schemeClr val="bg1">
                      <a:alpha val="90000"/>
                    </a:schemeClr>
                  </a:glow>
                </a:effectLst>
                <a:latin typeface="Meiryo UI" panose="020B0604030504040204" pitchFamily="50" charset="-128"/>
                <a:ea typeface="Meiryo UI" panose="020B0604030504040204" pitchFamily="50" charset="-128"/>
              </a:rPr>
              <a:t>environment</a:t>
            </a:r>
            <a:endParaRPr lang="ja-JP" altLang="en-US" sz="2400" b="1" dirty="0">
              <a:ln w="19050">
                <a:noFill/>
              </a:ln>
              <a:solidFill>
                <a:srgbClr val="C00000"/>
              </a:solidFill>
              <a:effectLst>
                <a:glow rad="101600">
                  <a:schemeClr val="bg1">
                    <a:alpha val="90000"/>
                  </a:schemeClr>
                </a:glow>
              </a:effectLst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0" name="二等辺三角形 9"/>
          <p:cNvSpPr/>
          <p:nvPr/>
        </p:nvSpPr>
        <p:spPr bwMode="auto">
          <a:xfrm flipV="1">
            <a:off x="5637347" y="6205031"/>
            <a:ext cx="917306" cy="309668"/>
          </a:xfrm>
          <a:prstGeom prst="triangle">
            <a:avLst/>
          </a:prstGeom>
          <a:solidFill>
            <a:srgbClr val="C00000"/>
          </a:solidFill>
          <a:ln w="12700">
            <a:solidFill>
              <a:srgbClr val="C0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  <p:sp>
        <p:nvSpPr>
          <p:cNvPr id="11" name="角丸四角形吹き出し 10"/>
          <p:cNvSpPr/>
          <p:nvPr/>
        </p:nvSpPr>
        <p:spPr bwMode="auto">
          <a:xfrm>
            <a:off x="6128482" y="2035682"/>
            <a:ext cx="5063263" cy="951105"/>
          </a:xfrm>
          <a:prstGeom prst="wedgeRoundRectCallout">
            <a:avLst>
              <a:gd name="adj1" fmla="val -131324"/>
              <a:gd name="adj2" fmla="val 13164"/>
              <a:gd name="adj3" fmla="val 16667"/>
            </a:avLst>
          </a:prstGeom>
          <a:solidFill>
            <a:srgbClr val="FFFFCC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ja-JP" sz="1100" b="1" dirty="0">
                <a:latin typeface="+mn-ea"/>
              </a:rPr>
              <a:t>Check </a:t>
            </a:r>
            <a:r>
              <a:rPr lang="en-US" altLang="ja-JP" sz="1100" b="1" dirty="0" smtClean="0">
                <a:latin typeface="+mn-ea"/>
              </a:rPr>
              <a:t>that </a:t>
            </a:r>
            <a:r>
              <a:rPr lang="en-US" altLang="ja-JP" sz="1100" b="1" dirty="0">
                <a:latin typeface="+mn-ea"/>
              </a:rPr>
              <a:t>"</a:t>
            </a:r>
            <a:r>
              <a:rPr lang="en-US" altLang="ja-JP" sz="1100" b="1" dirty="0" smtClean="0">
                <a:latin typeface="+mn-ea"/>
              </a:rPr>
              <a:t>YEN“, </a:t>
            </a:r>
            <a:r>
              <a:rPr lang="en-US" altLang="ja-JP" sz="1100" b="1" dirty="0">
                <a:latin typeface="+mn-ea"/>
              </a:rPr>
              <a:t>"</a:t>
            </a:r>
            <a:r>
              <a:rPr lang="en-US" altLang="ja-JP" sz="1100" b="1" dirty="0" smtClean="0">
                <a:latin typeface="+mn-ea"/>
              </a:rPr>
              <a:t>USD“, and the newly added “EUR” </a:t>
            </a:r>
            <a:r>
              <a:rPr lang="en-US" altLang="ja-JP" sz="1100" b="1" dirty="0">
                <a:latin typeface="+mn-ea"/>
              </a:rPr>
              <a:t>is displayed and selectable from the Currency pulldown selection.</a:t>
            </a:r>
            <a:endParaRPr lang="ja-JP" altLang="en-US" sz="11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7762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sz="quarter" idx="10"/>
          </p:nvPr>
        </p:nvSpPr>
        <p:spPr>
          <a:xfrm>
            <a:off x="239350" y="836712"/>
            <a:ext cx="11713301" cy="5650272"/>
          </a:xfrm>
        </p:spPr>
        <p:txBody>
          <a:bodyPr>
            <a:normAutofit/>
          </a:bodyPr>
          <a:lstStyle/>
          <a:p>
            <a:r>
              <a:rPr lang="en-US" altLang="ja-JP" dirty="0"/>
              <a:t>Deploy to Production environment</a:t>
            </a:r>
            <a:endParaRPr lang="ja-JP" altLang="en-US" dirty="0"/>
          </a:p>
          <a:p>
            <a:pPr marL="180000" lvl="1" indent="0">
              <a:buNone/>
            </a:pPr>
            <a:r>
              <a:rPr lang="en-US" altLang="ja-JP" dirty="0"/>
              <a:t>Now that we have deployed to the Staging environment and checked that everything functions as it should, we can now deploy to the Production environment</a:t>
            </a:r>
            <a:r>
              <a:rPr lang="en-US" altLang="ja-JP" dirty="0" smtClean="0"/>
              <a:t>.</a:t>
            </a:r>
          </a:p>
          <a:p>
            <a:pPr lvl="1"/>
            <a:endParaRPr lang="en-US" altLang="ja-JP" dirty="0" smtClean="0"/>
          </a:p>
          <a:p>
            <a:pPr lvl="1"/>
            <a:endParaRPr lang="en-US" altLang="ja-JP" dirty="0"/>
          </a:p>
        </p:txBody>
      </p:sp>
      <p:sp>
        <p:nvSpPr>
          <p:cNvPr id="6" name="タイトル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ja-JP" b="1" dirty="0" smtClean="0"/>
              <a:t>4.6 CI/CD Workflow No.2 (15/21)</a:t>
            </a:r>
            <a:endParaRPr lang="en-US" altLang="ja-JP" b="1" dirty="0"/>
          </a:p>
        </p:txBody>
      </p:sp>
      <p:sp>
        <p:nvSpPr>
          <p:cNvPr id="61" name="直方体 60"/>
          <p:cNvSpPr/>
          <p:nvPr/>
        </p:nvSpPr>
        <p:spPr bwMode="auto">
          <a:xfrm>
            <a:off x="2315303" y="5817357"/>
            <a:ext cx="9541337" cy="669627"/>
          </a:xfrm>
          <a:prstGeom prst="cube">
            <a:avLst>
              <a:gd name="adj" fmla="val 39617"/>
            </a:avLst>
          </a:prstGeom>
          <a:solidFill>
            <a:schemeClr val="accent6">
              <a:lumMod val="10000"/>
              <a:lumOff val="90000"/>
            </a:schemeClr>
          </a:solidFill>
          <a:ln w="38100">
            <a:solidFill>
              <a:schemeClr val="tx1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  <p:sp>
        <p:nvSpPr>
          <p:cNvPr id="62" name="直方体 61"/>
          <p:cNvSpPr/>
          <p:nvPr/>
        </p:nvSpPr>
        <p:spPr bwMode="auto">
          <a:xfrm>
            <a:off x="9590504" y="4938629"/>
            <a:ext cx="1050900" cy="1000347"/>
          </a:xfrm>
          <a:prstGeom prst="cube">
            <a:avLst>
              <a:gd name="adj" fmla="val 16589"/>
            </a:avLst>
          </a:prstGeom>
          <a:solidFill>
            <a:schemeClr val="accent5">
              <a:lumMod val="25000"/>
              <a:lumOff val="75000"/>
            </a:schemeClr>
          </a:solidFill>
          <a:ln w="38100">
            <a:solidFill>
              <a:schemeClr val="accent5">
                <a:lumMod val="90000"/>
                <a:lumOff val="10000"/>
              </a:schemeClr>
            </a:solidFill>
          </a:ln>
          <a:effectLst>
            <a:glow rad="38100">
              <a:schemeClr val="bg1"/>
            </a:glow>
          </a:effectLst>
          <a:extLst/>
        </p:spPr>
        <p:txBody>
          <a:bodyPr rot="0" spcFirstLastPara="0" vertOverflow="overflow" horzOverflow="overflow" vert="horz" wrap="square" lIns="121920" tIns="96000" rIns="121920" bIns="6096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1200" b="1" dirty="0" smtClean="0">
                <a:solidFill>
                  <a:schemeClr val="accent5">
                    <a:lumMod val="90000"/>
                    <a:lumOff val="10000"/>
                  </a:schemeClr>
                </a:solidFill>
                <a:latin typeface="メイリオ"/>
                <a:ea typeface="メイリオ"/>
              </a:rPr>
              <a:t>UI</a:t>
            </a:r>
            <a:endParaRPr kumimoji="1" lang="en-US" altLang="ja-JP" sz="1200" b="1" i="0" u="none" strike="noStrike" kern="1200" cap="none" spc="0" normalizeH="0" baseline="0" noProof="0" dirty="0" smtClean="0">
              <a:ln>
                <a:noFill/>
              </a:ln>
              <a:solidFill>
                <a:schemeClr val="accent5">
                  <a:lumMod val="90000"/>
                  <a:lumOff val="10000"/>
                </a:schemeClr>
              </a:solidFill>
              <a:effectLst/>
              <a:uLnTx/>
              <a:uFillTx/>
              <a:latin typeface="メイリオ"/>
              <a:ea typeface="メイリオ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1100" b="1" dirty="0" smtClean="0">
                <a:solidFill>
                  <a:schemeClr val="accent5">
                    <a:lumMod val="90000"/>
                    <a:lumOff val="10000"/>
                  </a:schemeClr>
                </a:solidFill>
                <a:latin typeface="メイリオ"/>
                <a:ea typeface="メイリオ"/>
              </a:rPr>
              <a:t>(Pod)</a:t>
            </a:r>
            <a:endParaRPr kumimoji="1" lang="ja-JP" altLang="en-US" sz="1100" b="1" i="0" u="none" strike="noStrike" kern="1200" cap="none" normalizeH="0" baseline="0" noProof="0" dirty="0">
              <a:ln>
                <a:noFill/>
              </a:ln>
              <a:solidFill>
                <a:schemeClr val="accent5">
                  <a:lumMod val="90000"/>
                  <a:lumOff val="10000"/>
                </a:schemeClr>
              </a:solidFill>
              <a:effectLst/>
              <a:uLnTx/>
              <a:uFillTx/>
              <a:latin typeface="メイリオ"/>
              <a:ea typeface="メイリオ"/>
            </a:endParaRPr>
          </a:p>
        </p:txBody>
      </p:sp>
      <p:sp>
        <p:nvSpPr>
          <p:cNvPr id="63" name="直方体 62"/>
          <p:cNvSpPr/>
          <p:nvPr/>
        </p:nvSpPr>
        <p:spPr bwMode="auto">
          <a:xfrm>
            <a:off x="10599168" y="4934660"/>
            <a:ext cx="1050783" cy="1000800"/>
          </a:xfrm>
          <a:prstGeom prst="cube">
            <a:avLst>
              <a:gd name="adj" fmla="val 16589"/>
            </a:avLst>
          </a:prstGeom>
          <a:solidFill>
            <a:schemeClr val="accent5">
              <a:lumMod val="25000"/>
              <a:lumOff val="75000"/>
            </a:schemeClr>
          </a:solidFill>
          <a:ln w="38100">
            <a:solidFill>
              <a:schemeClr val="accent5">
                <a:lumMod val="90000"/>
                <a:lumOff val="10000"/>
              </a:schemeClr>
            </a:solidFill>
          </a:ln>
          <a:effectLst>
            <a:glow rad="38100">
              <a:schemeClr val="bg1"/>
            </a:glow>
          </a:effectLst>
          <a:extLst/>
        </p:spPr>
        <p:txBody>
          <a:bodyPr rot="0" spcFirstLastPara="0" vertOverflow="overflow" horzOverflow="overflow" vert="horz" wrap="square" lIns="121920" tIns="96000" rIns="121920" bIns="6096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1200" b="1" dirty="0" smtClean="0">
                <a:solidFill>
                  <a:schemeClr val="accent5">
                    <a:lumMod val="90000"/>
                    <a:lumOff val="10000"/>
                  </a:schemeClr>
                </a:solidFill>
                <a:latin typeface="メイリオ"/>
                <a:ea typeface="メイリオ"/>
              </a:rPr>
              <a:t>API</a:t>
            </a:r>
            <a:endParaRPr kumimoji="1" lang="en-US" altLang="ja-JP" sz="1200" b="1" i="0" u="none" strike="noStrike" kern="1200" cap="none" spc="0" normalizeH="0" baseline="0" noProof="0" dirty="0" smtClean="0">
              <a:ln>
                <a:noFill/>
              </a:ln>
              <a:solidFill>
                <a:schemeClr val="accent5">
                  <a:lumMod val="90000"/>
                  <a:lumOff val="10000"/>
                </a:schemeClr>
              </a:solidFill>
              <a:effectLst/>
              <a:uLnTx/>
              <a:uFillTx/>
              <a:latin typeface="メイリオ"/>
              <a:ea typeface="メイリオ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1100" b="1" dirty="0" smtClean="0">
                <a:solidFill>
                  <a:schemeClr val="accent5">
                    <a:lumMod val="90000"/>
                    <a:lumOff val="10000"/>
                  </a:schemeClr>
                </a:solidFill>
                <a:latin typeface="メイリオ"/>
                <a:ea typeface="メイリオ"/>
              </a:rPr>
              <a:t>(Pod)</a:t>
            </a:r>
            <a:endParaRPr kumimoji="1" lang="ja-JP" altLang="en-US" sz="1400" b="1" i="0" u="none" strike="noStrike" kern="1200" cap="none" spc="0" normalizeH="0" baseline="0" noProof="0" dirty="0">
              <a:ln>
                <a:noFill/>
              </a:ln>
              <a:solidFill>
                <a:schemeClr val="accent5">
                  <a:lumMod val="90000"/>
                  <a:lumOff val="10000"/>
                </a:schemeClr>
              </a:solidFill>
              <a:effectLst/>
              <a:uLnTx/>
              <a:uFillTx/>
              <a:latin typeface="メイリオ"/>
              <a:ea typeface="メイリオ"/>
            </a:endParaRPr>
          </a:p>
        </p:txBody>
      </p:sp>
      <p:pic>
        <p:nvPicPr>
          <p:cNvPr id="64" name="Picture 2" descr="python, 垂直, ロゴ アイコン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8841" y="5147600"/>
            <a:ext cx="406788" cy="454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図 6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5695" y="5126691"/>
            <a:ext cx="464052" cy="491965"/>
          </a:xfrm>
          <a:prstGeom prst="rect">
            <a:avLst/>
          </a:prstGeom>
        </p:spPr>
      </p:pic>
      <p:sp>
        <p:nvSpPr>
          <p:cNvPr id="72" name="直方体 71"/>
          <p:cNvSpPr/>
          <p:nvPr/>
        </p:nvSpPr>
        <p:spPr bwMode="auto">
          <a:xfrm>
            <a:off x="2521525" y="2563646"/>
            <a:ext cx="4634195" cy="3468477"/>
          </a:xfrm>
          <a:prstGeom prst="cube">
            <a:avLst>
              <a:gd name="adj" fmla="val 4533"/>
            </a:avLst>
          </a:prstGeom>
          <a:solidFill>
            <a:schemeClr val="accent3">
              <a:lumMod val="10000"/>
              <a:lumOff val="90000"/>
            </a:schemeClr>
          </a:solidFill>
          <a:ln w="38100">
            <a:solidFill>
              <a:schemeClr val="accent3">
                <a:lumMod val="90000"/>
                <a:lumOff val="10000"/>
              </a:schemeClr>
            </a:solidFill>
          </a:ln>
          <a:effectLst>
            <a:glow rad="38100">
              <a:schemeClr val="bg1"/>
            </a:glow>
          </a:effectLst>
          <a:extLst/>
        </p:spPr>
        <p:txBody>
          <a:bodyPr rot="0" spcFirstLastPara="0" vertOverflow="overflow" horzOverflow="overflow" vert="horz" wrap="square" lIns="121920" tIns="96000" rIns="121920" bIns="6096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accent3">
                  <a:lumMod val="90000"/>
                  <a:lumOff val="10000"/>
                </a:schemeClr>
              </a:solidFill>
              <a:effectLst/>
              <a:uLnTx/>
              <a:uFillTx/>
              <a:latin typeface="メイリオ"/>
              <a:ea typeface="メイリオ"/>
            </a:endParaRPr>
          </a:p>
        </p:txBody>
      </p:sp>
      <p:sp>
        <p:nvSpPr>
          <p:cNvPr id="74" name="正方形/長方形 73"/>
          <p:cNvSpPr/>
          <p:nvPr/>
        </p:nvSpPr>
        <p:spPr bwMode="auto">
          <a:xfrm>
            <a:off x="333407" y="2640411"/>
            <a:ext cx="2108849" cy="987058"/>
          </a:xfrm>
          <a:prstGeom prst="rect">
            <a:avLst/>
          </a:prstGeom>
          <a:solidFill>
            <a:schemeClr val="accent6">
              <a:lumMod val="10000"/>
              <a:lumOff val="90000"/>
            </a:schemeClr>
          </a:solidFill>
          <a:ln w="28575">
            <a:solidFill>
              <a:srgbClr val="0070C0"/>
            </a:solidFill>
          </a:ln>
          <a:effectLst/>
          <a:extLst/>
        </p:spPr>
        <p:txBody>
          <a:bodyPr rot="0" spcFirstLastPara="0" vertOverflow="overflow" horzOverflow="overflow" vert="horz" wrap="non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 sz="1200" b="1" dirty="0"/>
          </a:p>
        </p:txBody>
      </p:sp>
      <p:sp>
        <p:nvSpPr>
          <p:cNvPr id="75" name="正方形/長方形 74"/>
          <p:cNvSpPr/>
          <p:nvPr/>
        </p:nvSpPr>
        <p:spPr bwMode="auto">
          <a:xfrm>
            <a:off x="376032" y="2876517"/>
            <a:ext cx="4400402" cy="685139"/>
          </a:xfrm>
          <a:prstGeom prst="rect">
            <a:avLst/>
          </a:prstGeom>
          <a:solidFill>
            <a:srgbClr val="FFC000">
              <a:alpha val="40000"/>
            </a:srgbClr>
          </a:solidFill>
          <a:ln w="28575">
            <a:noFill/>
          </a:ln>
          <a:effectLst/>
          <a:extLst/>
        </p:spPr>
        <p:txBody>
          <a:bodyPr rot="0" spcFirstLastPara="0" vertOverflow="overflow" horzOverflow="overflow" vert="horz" wrap="non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 sz="1200" b="1" dirty="0"/>
          </a:p>
        </p:txBody>
      </p:sp>
      <p:sp>
        <p:nvSpPr>
          <p:cNvPr id="76" name="正方形/長方形 75"/>
          <p:cNvSpPr/>
          <p:nvPr/>
        </p:nvSpPr>
        <p:spPr bwMode="auto">
          <a:xfrm>
            <a:off x="2600776" y="3554269"/>
            <a:ext cx="2175658" cy="1229531"/>
          </a:xfrm>
          <a:prstGeom prst="rect">
            <a:avLst/>
          </a:prstGeom>
          <a:solidFill>
            <a:srgbClr val="FFC000">
              <a:alpha val="40000"/>
            </a:srgbClr>
          </a:solidFill>
          <a:ln w="28575">
            <a:noFill/>
          </a:ln>
          <a:effectLst/>
          <a:extLst/>
        </p:spPr>
        <p:txBody>
          <a:bodyPr rot="0" spcFirstLastPara="0" vertOverflow="overflow" horzOverflow="overflow" vert="horz" wrap="non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 sz="1200" b="1" dirty="0"/>
          </a:p>
        </p:txBody>
      </p:sp>
      <p:sp>
        <p:nvSpPr>
          <p:cNvPr id="78" name="正方形/長方形 77"/>
          <p:cNvSpPr/>
          <p:nvPr/>
        </p:nvSpPr>
        <p:spPr bwMode="auto">
          <a:xfrm>
            <a:off x="2600776" y="4792113"/>
            <a:ext cx="4410516" cy="1215824"/>
          </a:xfrm>
          <a:prstGeom prst="rect">
            <a:avLst/>
          </a:prstGeom>
          <a:solidFill>
            <a:srgbClr val="00B0F0">
              <a:alpha val="40000"/>
            </a:srgbClr>
          </a:solidFill>
          <a:ln w="28575">
            <a:noFill/>
          </a:ln>
          <a:effectLst/>
          <a:extLst/>
        </p:spPr>
        <p:txBody>
          <a:bodyPr rot="0" spcFirstLastPara="0" vertOverflow="overflow" horzOverflow="overflow" vert="horz" wrap="non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 sz="1200" b="1" dirty="0"/>
          </a:p>
        </p:txBody>
      </p:sp>
      <p:pic>
        <p:nvPicPr>
          <p:cNvPr id="79" name="図 7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2504" y="6177333"/>
            <a:ext cx="1106935" cy="239077"/>
          </a:xfrm>
          <a:prstGeom prst="rect">
            <a:avLst/>
          </a:prstGeom>
        </p:spPr>
      </p:pic>
      <p:sp>
        <p:nvSpPr>
          <p:cNvPr id="80" name="正方形/長方形 79"/>
          <p:cNvSpPr/>
          <p:nvPr/>
        </p:nvSpPr>
        <p:spPr bwMode="auto">
          <a:xfrm>
            <a:off x="424556" y="2993328"/>
            <a:ext cx="1944216" cy="420465"/>
          </a:xfrm>
          <a:prstGeom prst="rect">
            <a:avLst/>
          </a:prstGeom>
          <a:solidFill>
            <a:schemeClr val="bg1">
              <a:lumMod val="65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  <a:effectLst/>
          <a:extLst/>
        </p:spPr>
        <p:txBody>
          <a:bodyPr rot="0" spcFirstLastPara="0" vertOverflow="overflow" horzOverflow="overflow" vert="horz" wrap="non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200" b="1" dirty="0">
                <a:solidFill>
                  <a:schemeClr val="bg1">
                    <a:lumMod val="50000"/>
                  </a:schemeClr>
                </a:solidFill>
              </a:rPr>
              <a:t>Commit</a:t>
            </a:r>
            <a:r>
              <a:rPr lang="ja-JP" altLang="en-US" sz="1200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ja-JP" sz="1200" b="1" dirty="0">
                <a:solidFill>
                  <a:schemeClr val="bg1">
                    <a:lumMod val="50000"/>
                  </a:schemeClr>
                </a:solidFill>
              </a:rPr>
              <a:t>&amp;</a:t>
            </a:r>
            <a:r>
              <a:rPr lang="ja-JP" altLang="en-US" sz="1200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ja-JP" sz="1200" b="1" dirty="0">
                <a:solidFill>
                  <a:schemeClr val="bg1">
                    <a:lumMod val="50000"/>
                  </a:schemeClr>
                </a:solidFill>
              </a:rPr>
              <a:t>Push</a:t>
            </a:r>
            <a:br>
              <a:rPr lang="en-US" altLang="ja-JP" sz="1200" b="1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altLang="ja-JP" sz="1200" b="1" dirty="0">
                <a:solidFill>
                  <a:schemeClr val="bg1">
                    <a:lumMod val="50000"/>
                  </a:schemeClr>
                </a:solidFill>
              </a:rPr>
              <a:t>Application code</a:t>
            </a:r>
            <a:endParaRPr lang="ja-JP" altLang="en-US" sz="12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5" name="正方形/長方形 84"/>
          <p:cNvSpPr/>
          <p:nvPr/>
        </p:nvSpPr>
        <p:spPr bwMode="auto">
          <a:xfrm>
            <a:off x="2696274" y="2994203"/>
            <a:ext cx="1944000" cy="420465"/>
          </a:xfrm>
          <a:prstGeom prst="rect">
            <a:avLst/>
          </a:prstGeom>
          <a:solidFill>
            <a:schemeClr val="bg1">
              <a:lumMod val="65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  <a:effectLst/>
          <a:extLst/>
        </p:spPr>
        <p:txBody>
          <a:bodyPr rot="0" spcFirstLastPara="0" vertOverflow="overflow" horzOverflow="overflow" vert="horz" wrap="non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200" b="1" dirty="0">
                <a:solidFill>
                  <a:schemeClr val="bg1">
                    <a:lumMod val="50000"/>
                  </a:schemeClr>
                </a:solidFill>
              </a:rPr>
              <a:t>Check CI results</a:t>
            </a:r>
            <a:endParaRPr lang="ja-JP" altLang="en-US" sz="1200" b="1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86" name="正方形/長方形 85"/>
          <p:cNvSpPr/>
          <p:nvPr/>
        </p:nvSpPr>
        <p:spPr bwMode="auto">
          <a:xfrm>
            <a:off x="2695676" y="3627468"/>
            <a:ext cx="1944000" cy="420465"/>
          </a:xfrm>
          <a:prstGeom prst="rect">
            <a:avLst/>
          </a:prstGeom>
          <a:solidFill>
            <a:schemeClr val="bg1">
              <a:lumMod val="65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  <a:effectLst/>
          <a:extLst/>
        </p:spPr>
        <p:txBody>
          <a:bodyPr rot="0" spcFirstLastPara="0" vertOverflow="overflow" horzOverflow="overflow" vert="horz" wrap="non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200" b="1" dirty="0">
                <a:solidFill>
                  <a:schemeClr val="bg1">
                    <a:lumMod val="50000"/>
                  </a:schemeClr>
                </a:solidFill>
              </a:rPr>
              <a:t>Upload </a:t>
            </a:r>
          </a:p>
          <a:p>
            <a:pPr algn="ctr"/>
            <a:r>
              <a:rPr lang="en-US" altLang="ja-JP" sz="1200" b="1" dirty="0">
                <a:solidFill>
                  <a:schemeClr val="bg1">
                    <a:lumMod val="50000"/>
                  </a:schemeClr>
                </a:solidFill>
              </a:rPr>
              <a:t>Manifest template</a:t>
            </a:r>
            <a:endParaRPr lang="ja-JP" altLang="en-US" sz="1200" b="1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90" name="正方形/長方形 89"/>
          <p:cNvSpPr/>
          <p:nvPr/>
        </p:nvSpPr>
        <p:spPr bwMode="auto">
          <a:xfrm>
            <a:off x="2695676" y="4260733"/>
            <a:ext cx="1944000" cy="420465"/>
          </a:xfrm>
          <a:prstGeom prst="rect">
            <a:avLst/>
          </a:prstGeom>
          <a:solidFill>
            <a:schemeClr val="bg1">
              <a:lumMod val="65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  <a:effectLst/>
          <a:extLst/>
        </p:spPr>
        <p:txBody>
          <a:bodyPr rot="0" spcFirstLastPara="0" vertOverflow="overflow" horzOverflow="overflow" vert="horz" wrap="non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200" b="1" dirty="0">
                <a:solidFill>
                  <a:schemeClr val="bg1">
                    <a:lumMod val="50000"/>
                  </a:schemeClr>
                </a:solidFill>
              </a:rPr>
              <a:t>Configure </a:t>
            </a:r>
            <a:br>
              <a:rPr lang="en-US" altLang="ja-JP" sz="1200" b="1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altLang="ja-JP" sz="1200" b="1" dirty="0">
                <a:solidFill>
                  <a:schemeClr val="bg1">
                    <a:lumMod val="50000"/>
                  </a:schemeClr>
                </a:solidFill>
              </a:rPr>
              <a:t>Manifest parameters</a:t>
            </a:r>
            <a:endParaRPr lang="ja-JP" altLang="en-US" sz="1200" b="1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91" name="正方形/長方形 90"/>
          <p:cNvSpPr/>
          <p:nvPr/>
        </p:nvSpPr>
        <p:spPr bwMode="auto">
          <a:xfrm>
            <a:off x="2693641" y="4893997"/>
            <a:ext cx="1944000" cy="420465"/>
          </a:xfrm>
          <a:prstGeom prst="rect">
            <a:avLst/>
          </a:prstGeom>
          <a:solidFill>
            <a:schemeClr val="bg1">
              <a:lumMod val="65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  <a:effectLst/>
          <a:extLst/>
        </p:spPr>
        <p:txBody>
          <a:bodyPr rot="0" spcFirstLastPara="0" vertOverflow="overflow" horzOverflow="overflow" vert="horz" wrap="non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200" b="1" dirty="0">
                <a:solidFill>
                  <a:schemeClr val="bg1">
                    <a:lumMod val="50000"/>
                  </a:schemeClr>
                </a:solidFill>
              </a:rPr>
              <a:t>Start CD to </a:t>
            </a:r>
            <a:br>
              <a:rPr lang="en-US" altLang="ja-JP" sz="1200" b="1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altLang="ja-JP" sz="1200" b="1" dirty="0">
                <a:solidFill>
                  <a:schemeClr val="bg1">
                    <a:lumMod val="50000"/>
                  </a:schemeClr>
                </a:solidFill>
              </a:rPr>
              <a:t>Staging environment</a:t>
            </a:r>
          </a:p>
        </p:txBody>
      </p:sp>
      <p:sp>
        <p:nvSpPr>
          <p:cNvPr id="100" name="正方形/長方形 99"/>
          <p:cNvSpPr/>
          <p:nvPr/>
        </p:nvSpPr>
        <p:spPr bwMode="auto">
          <a:xfrm>
            <a:off x="2693749" y="5527261"/>
            <a:ext cx="1944000" cy="420465"/>
          </a:xfrm>
          <a:prstGeom prst="rect">
            <a:avLst/>
          </a:prstGeom>
          <a:solidFill>
            <a:schemeClr val="bg1">
              <a:lumMod val="65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  <a:effectLst/>
          <a:extLst/>
        </p:spPr>
        <p:txBody>
          <a:bodyPr rot="0" spcFirstLastPara="0" vertOverflow="overflow" horzOverflow="overflow" vert="horz" wrap="non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200" b="1" dirty="0">
                <a:solidFill>
                  <a:schemeClr val="bg1">
                    <a:lumMod val="50000"/>
                  </a:schemeClr>
                </a:solidFill>
              </a:rPr>
              <a:t>Check CD results</a:t>
            </a:r>
          </a:p>
        </p:txBody>
      </p:sp>
      <p:sp>
        <p:nvSpPr>
          <p:cNvPr id="101" name="直方体 100"/>
          <p:cNvSpPr/>
          <p:nvPr/>
        </p:nvSpPr>
        <p:spPr bwMode="auto">
          <a:xfrm>
            <a:off x="7293465" y="4925578"/>
            <a:ext cx="1050900" cy="1000347"/>
          </a:xfrm>
          <a:prstGeom prst="cube">
            <a:avLst>
              <a:gd name="adj" fmla="val 16589"/>
            </a:avLst>
          </a:prstGeom>
          <a:solidFill>
            <a:schemeClr val="bg1">
              <a:lumMod val="65000"/>
            </a:schemeClr>
          </a:solidFill>
          <a:ln w="38100">
            <a:solidFill>
              <a:schemeClr val="tx1">
                <a:lumMod val="50000"/>
                <a:lumOff val="50000"/>
              </a:schemeClr>
            </a:solidFill>
          </a:ln>
          <a:effectLst>
            <a:glow rad="38100">
              <a:schemeClr val="bg1"/>
            </a:glow>
          </a:effectLst>
          <a:extLst/>
        </p:spPr>
        <p:txBody>
          <a:bodyPr rot="0" spcFirstLastPara="0" vertOverflow="overflow" horzOverflow="overflow" vert="horz" wrap="square" lIns="121920" tIns="96000" rIns="121920" bIns="6096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1200" b="1" dirty="0" smtClean="0">
                <a:solidFill>
                  <a:schemeClr val="bg1">
                    <a:lumMod val="50000"/>
                  </a:schemeClr>
                </a:solidFill>
                <a:latin typeface="メイリオ"/>
                <a:ea typeface="メイリオ"/>
              </a:rPr>
              <a:t>UI</a:t>
            </a:r>
            <a:endParaRPr kumimoji="1" lang="en-US" altLang="ja-JP" sz="1200" b="1" i="0" u="none" strike="noStrike" kern="1200" cap="none" spc="0" normalizeH="0" baseline="0" noProof="0" dirty="0" smtClean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メイリオ"/>
              <a:ea typeface="メイリオ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1100" b="1" dirty="0" smtClean="0">
                <a:solidFill>
                  <a:schemeClr val="bg1">
                    <a:lumMod val="50000"/>
                  </a:schemeClr>
                </a:solidFill>
                <a:latin typeface="メイリオ"/>
                <a:ea typeface="メイリオ"/>
              </a:rPr>
              <a:t>(Pod)</a:t>
            </a:r>
            <a:endParaRPr kumimoji="1" lang="ja-JP" altLang="en-US" sz="1100" b="1" i="0" u="none" strike="noStrike" kern="1200" cap="none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メイリオ"/>
              <a:ea typeface="メイリオ"/>
            </a:endParaRPr>
          </a:p>
        </p:txBody>
      </p:sp>
      <p:sp>
        <p:nvSpPr>
          <p:cNvPr id="103" name="直方体 102"/>
          <p:cNvSpPr/>
          <p:nvPr/>
        </p:nvSpPr>
        <p:spPr bwMode="auto">
          <a:xfrm>
            <a:off x="8302129" y="4921609"/>
            <a:ext cx="1050783" cy="1000800"/>
          </a:xfrm>
          <a:prstGeom prst="cube">
            <a:avLst>
              <a:gd name="adj" fmla="val 16589"/>
            </a:avLst>
          </a:prstGeom>
          <a:solidFill>
            <a:schemeClr val="bg1">
              <a:lumMod val="65000"/>
            </a:schemeClr>
          </a:solidFill>
          <a:ln w="38100">
            <a:solidFill>
              <a:schemeClr val="tx1">
                <a:lumMod val="50000"/>
                <a:lumOff val="50000"/>
              </a:schemeClr>
            </a:solidFill>
          </a:ln>
          <a:effectLst>
            <a:glow rad="38100">
              <a:schemeClr val="bg1"/>
            </a:glow>
          </a:effectLst>
          <a:extLst/>
        </p:spPr>
        <p:txBody>
          <a:bodyPr rot="0" spcFirstLastPara="0" vertOverflow="overflow" horzOverflow="overflow" vert="horz" wrap="square" lIns="121920" tIns="96000" rIns="121920" bIns="6096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1200" b="1" dirty="0" smtClean="0">
                <a:solidFill>
                  <a:schemeClr val="bg1">
                    <a:lumMod val="50000"/>
                  </a:schemeClr>
                </a:solidFill>
                <a:latin typeface="メイリオ"/>
                <a:ea typeface="メイリオ"/>
              </a:rPr>
              <a:t>API</a:t>
            </a:r>
            <a:endParaRPr kumimoji="1" lang="en-US" altLang="ja-JP" sz="1200" b="1" i="0" u="none" strike="noStrike" kern="1200" cap="none" spc="0" normalizeH="0" baseline="0" noProof="0" dirty="0" smtClean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メイリオ"/>
              <a:ea typeface="メイリオ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1100" b="1" dirty="0" smtClean="0">
                <a:solidFill>
                  <a:schemeClr val="bg1">
                    <a:lumMod val="50000"/>
                  </a:schemeClr>
                </a:solidFill>
                <a:latin typeface="メイリオ"/>
                <a:ea typeface="メイリオ"/>
              </a:rPr>
              <a:t>(Pod)</a:t>
            </a:r>
            <a:endParaRPr kumimoji="1" lang="ja-JP" alt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メイリオ"/>
              <a:ea typeface="メイリオ"/>
            </a:endParaRPr>
          </a:p>
        </p:txBody>
      </p:sp>
      <p:sp>
        <p:nvSpPr>
          <p:cNvPr id="104" name="角丸四角形 103"/>
          <p:cNvSpPr/>
          <p:nvPr/>
        </p:nvSpPr>
        <p:spPr bwMode="auto">
          <a:xfrm>
            <a:off x="7179311" y="4783801"/>
            <a:ext cx="2235399" cy="1224136"/>
          </a:xfrm>
          <a:prstGeom prst="roundRect">
            <a:avLst>
              <a:gd name="adj" fmla="val 11842"/>
            </a:avLst>
          </a:prstGeom>
          <a:noFill/>
          <a:ln w="38100">
            <a:solidFill>
              <a:schemeClr val="tx1">
                <a:lumMod val="50000"/>
                <a:lumOff val="50000"/>
              </a:schemeClr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  <p:sp>
        <p:nvSpPr>
          <p:cNvPr id="110" name="テキスト ボックス 109"/>
          <p:cNvSpPr txBox="1"/>
          <p:nvPr/>
        </p:nvSpPr>
        <p:spPr>
          <a:xfrm>
            <a:off x="7398123" y="4623080"/>
            <a:ext cx="14765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b="1" dirty="0">
                <a:solidFill>
                  <a:schemeClr val="bg1">
                    <a:lumMod val="50000"/>
                  </a:schemeClr>
                </a:solidFill>
                <a:effectLst>
                  <a:glow rad="127000">
                    <a:schemeClr val="bg1"/>
                  </a:glow>
                </a:effectLst>
              </a:rPr>
              <a:t>Staging</a:t>
            </a:r>
            <a:r>
              <a:rPr lang="ja-JP" altLang="en-US" sz="1600" b="1" dirty="0">
                <a:solidFill>
                  <a:schemeClr val="bg1">
                    <a:lumMod val="50000"/>
                  </a:schemeClr>
                </a:solidFill>
                <a:effectLst>
                  <a:glow rad="127000">
                    <a:schemeClr val="bg1"/>
                  </a:glow>
                </a:effectLst>
              </a:rPr>
              <a:t> </a:t>
            </a:r>
            <a:r>
              <a:rPr lang="en-US" altLang="ja-JP" sz="1600" b="1" dirty="0">
                <a:solidFill>
                  <a:schemeClr val="bg1">
                    <a:lumMod val="50000"/>
                  </a:schemeClr>
                </a:solidFill>
                <a:effectLst>
                  <a:glow rad="127000">
                    <a:schemeClr val="bg1"/>
                  </a:glow>
                </a:effectLst>
              </a:rPr>
              <a:t>env</a:t>
            </a:r>
          </a:p>
        </p:txBody>
      </p:sp>
      <p:sp>
        <p:nvSpPr>
          <p:cNvPr id="111" name="テキスト ボックス 110"/>
          <p:cNvSpPr txBox="1"/>
          <p:nvPr/>
        </p:nvSpPr>
        <p:spPr>
          <a:xfrm>
            <a:off x="2590919" y="2604004"/>
            <a:ext cx="14765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600" b="1" dirty="0" smtClean="0">
                <a:solidFill>
                  <a:schemeClr val="accent3">
                    <a:lumMod val="90000"/>
                    <a:lumOff val="10000"/>
                  </a:schemeClr>
                </a:solidFill>
                <a:effectLst>
                  <a:glow rad="127000">
                    <a:schemeClr val="bg1"/>
                  </a:glow>
                </a:effectLst>
              </a:rPr>
              <a:t>EPOCH</a:t>
            </a:r>
          </a:p>
        </p:txBody>
      </p:sp>
      <p:sp>
        <p:nvSpPr>
          <p:cNvPr id="112" name="フリーフォーム 111"/>
          <p:cNvSpPr>
            <a:spLocks noChangeAspect="1"/>
          </p:cNvSpPr>
          <p:nvPr/>
        </p:nvSpPr>
        <p:spPr bwMode="auto">
          <a:xfrm>
            <a:off x="1074673" y="1825820"/>
            <a:ext cx="720022" cy="742363"/>
          </a:xfrm>
          <a:custGeom>
            <a:avLst/>
            <a:gdLst>
              <a:gd name="connsiteX0" fmla="*/ 263032 w 6651624"/>
              <a:gd name="connsiteY0" fmla="*/ 6332538 h 6858001"/>
              <a:gd name="connsiteX1" fmla="*/ 6388173 w 6651624"/>
              <a:gd name="connsiteY1" fmla="*/ 6332538 h 6858001"/>
              <a:gd name="connsiteX2" fmla="*/ 6651624 w 6651624"/>
              <a:gd name="connsiteY2" fmla="*/ 6594433 h 6858001"/>
              <a:gd name="connsiteX3" fmla="*/ 6388173 w 6651624"/>
              <a:gd name="connsiteY3" fmla="*/ 6858001 h 6858001"/>
              <a:gd name="connsiteX4" fmla="*/ 263032 w 6651624"/>
              <a:gd name="connsiteY4" fmla="*/ 6858001 h 6858001"/>
              <a:gd name="connsiteX5" fmla="*/ 0 w 6651624"/>
              <a:gd name="connsiteY5" fmla="*/ 6594433 h 6858001"/>
              <a:gd name="connsiteX6" fmla="*/ 263032 w 6651624"/>
              <a:gd name="connsiteY6" fmla="*/ 6332538 h 6858001"/>
              <a:gd name="connsiteX7" fmla="*/ 5433654 w 6651624"/>
              <a:gd name="connsiteY7" fmla="*/ 4567238 h 6858001"/>
              <a:gd name="connsiteX8" fmla="*/ 5574697 w 6651624"/>
              <a:gd name="connsiteY8" fmla="*/ 4825583 h 6858001"/>
              <a:gd name="connsiteX9" fmla="*/ 5558745 w 6651624"/>
              <a:gd name="connsiteY9" fmla="*/ 5344786 h 6858001"/>
              <a:gd name="connsiteX10" fmla="*/ 5316537 w 6651624"/>
              <a:gd name="connsiteY10" fmla="*/ 5526088 h 6858001"/>
              <a:gd name="connsiteX11" fmla="*/ 5433654 w 6651624"/>
              <a:gd name="connsiteY11" fmla="*/ 4567238 h 6858001"/>
              <a:gd name="connsiteX12" fmla="*/ 1217972 w 6651624"/>
              <a:gd name="connsiteY12" fmla="*/ 4567238 h 6858001"/>
              <a:gd name="connsiteX13" fmla="*/ 1335087 w 6651624"/>
              <a:gd name="connsiteY13" fmla="*/ 5526088 h 6858001"/>
              <a:gd name="connsiteX14" fmla="*/ 1092880 w 6651624"/>
              <a:gd name="connsiteY14" fmla="*/ 5344786 h 6858001"/>
              <a:gd name="connsiteX15" fmla="*/ 1076929 w 6651624"/>
              <a:gd name="connsiteY15" fmla="*/ 4825583 h 6858001"/>
              <a:gd name="connsiteX16" fmla="*/ 1217972 w 6651624"/>
              <a:gd name="connsiteY16" fmla="*/ 4567238 h 6858001"/>
              <a:gd name="connsiteX17" fmla="*/ 1289050 w 6651624"/>
              <a:gd name="connsiteY17" fmla="*/ 4144963 h 6858001"/>
              <a:gd name="connsiteX18" fmla="*/ 5362574 w 6651624"/>
              <a:gd name="connsiteY18" fmla="*/ 4144963 h 6858001"/>
              <a:gd name="connsiteX19" fmla="*/ 5111749 w 6651624"/>
              <a:gd name="connsiteY19" fmla="*/ 6197601 h 6858001"/>
              <a:gd name="connsiteX20" fmla="*/ 1538287 w 6651624"/>
              <a:gd name="connsiteY20" fmla="*/ 6197601 h 6858001"/>
              <a:gd name="connsiteX21" fmla="*/ 3148012 w 6651624"/>
              <a:gd name="connsiteY21" fmla="*/ 2946400 h 6858001"/>
              <a:gd name="connsiteX22" fmla="*/ 3503612 w 6651624"/>
              <a:gd name="connsiteY22" fmla="*/ 2946400 h 6858001"/>
              <a:gd name="connsiteX23" fmla="*/ 3657599 w 6651624"/>
              <a:gd name="connsiteY23" fmla="*/ 4022725 h 6858001"/>
              <a:gd name="connsiteX24" fmla="*/ 2994024 w 6651624"/>
              <a:gd name="connsiteY24" fmla="*/ 4022725 h 6858001"/>
              <a:gd name="connsiteX25" fmla="*/ 3947163 w 6651624"/>
              <a:gd name="connsiteY25" fmla="*/ 2732553 h 6858001"/>
              <a:gd name="connsiteX26" fmla="*/ 4657980 w 6651624"/>
              <a:gd name="connsiteY26" fmla="*/ 3142960 h 6858001"/>
              <a:gd name="connsiteX27" fmla="*/ 5137150 w 6651624"/>
              <a:gd name="connsiteY27" fmla="*/ 4022725 h 6858001"/>
              <a:gd name="connsiteX28" fmla="*/ 3662362 w 6651624"/>
              <a:gd name="connsiteY28" fmla="*/ 4022725 h 6858001"/>
              <a:gd name="connsiteX29" fmla="*/ 3925822 w 6651624"/>
              <a:gd name="connsiteY29" fmla="*/ 2733436 h 6858001"/>
              <a:gd name="connsiteX30" fmla="*/ 3947163 w 6651624"/>
              <a:gd name="connsiteY30" fmla="*/ 2732553 h 6858001"/>
              <a:gd name="connsiteX31" fmla="*/ 2702874 w 6651624"/>
              <a:gd name="connsiteY31" fmla="*/ 2732553 h 6858001"/>
              <a:gd name="connsiteX32" fmla="*/ 2724216 w 6651624"/>
              <a:gd name="connsiteY32" fmla="*/ 2733436 h 6858001"/>
              <a:gd name="connsiteX33" fmla="*/ 2987675 w 6651624"/>
              <a:gd name="connsiteY33" fmla="*/ 4022725 h 6858001"/>
              <a:gd name="connsiteX34" fmla="*/ 1512887 w 6651624"/>
              <a:gd name="connsiteY34" fmla="*/ 4022725 h 6858001"/>
              <a:gd name="connsiteX35" fmla="*/ 1992057 w 6651624"/>
              <a:gd name="connsiteY35" fmla="*/ 3142960 h 6858001"/>
              <a:gd name="connsiteX36" fmla="*/ 2702874 w 6651624"/>
              <a:gd name="connsiteY36" fmla="*/ 2732553 h 6858001"/>
              <a:gd name="connsiteX37" fmla="*/ 3329362 w 6651624"/>
              <a:gd name="connsiteY37" fmla="*/ 0 h 6858001"/>
              <a:gd name="connsiteX38" fmla="*/ 4384675 w 6651624"/>
              <a:gd name="connsiteY38" fmla="*/ 1205078 h 6858001"/>
              <a:gd name="connsiteX39" fmla="*/ 3329362 w 6651624"/>
              <a:gd name="connsiteY39" fmla="*/ 2411413 h 6858001"/>
              <a:gd name="connsiteX40" fmla="*/ 2274887 w 6651624"/>
              <a:gd name="connsiteY40" fmla="*/ 1205078 h 6858001"/>
              <a:gd name="connsiteX41" fmla="*/ 3329362 w 6651624"/>
              <a:gd name="connsiteY41" fmla="*/ 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6651624" h="6858001">
                <a:moveTo>
                  <a:pt x="263032" y="6332538"/>
                </a:moveTo>
                <a:cubicBezTo>
                  <a:pt x="263032" y="6332538"/>
                  <a:pt x="263032" y="6332538"/>
                  <a:pt x="6388173" y="6332538"/>
                </a:cubicBezTo>
                <a:cubicBezTo>
                  <a:pt x="6546495" y="6332538"/>
                  <a:pt x="6651624" y="6437129"/>
                  <a:pt x="6651624" y="6594433"/>
                </a:cubicBezTo>
                <a:cubicBezTo>
                  <a:pt x="6651624" y="6752574"/>
                  <a:pt x="6546495" y="6858001"/>
                  <a:pt x="6388173" y="6858001"/>
                </a:cubicBezTo>
                <a:cubicBezTo>
                  <a:pt x="5914044" y="6858001"/>
                  <a:pt x="737580" y="6858001"/>
                  <a:pt x="263032" y="6858001"/>
                </a:cubicBezTo>
                <a:cubicBezTo>
                  <a:pt x="105129" y="6858001"/>
                  <a:pt x="0" y="6752574"/>
                  <a:pt x="0" y="6594433"/>
                </a:cubicBezTo>
                <a:cubicBezTo>
                  <a:pt x="0" y="6437129"/>
                  <a:pt x="105129" y="6332538"/>
                  <a:pt x="263032" y="6332538"/>
                </a:cubicBezTo>
                <a:close/>
                <a:moveTo>
                  <a:pt x="5433654" y="4567238"/>
                </a:moveTo>
                <a:cubicBezTo>
                  <a:pt x="5573437" y="4823071"/>
                  <a:pt x="5574697" y="4825583"/>
                  <a:pt x="5574697" y="4825583"/>
                </a:cubicBezTo>
                <a:cubicBezTo>
                  <a:pt x="5665787" y="4993486"/>
                  <a:pt x="5665787" y="5192374"/>
                  <a:pt x="5558745" y="5344786"/>
                </a:cubicBezTo>
                <a:cubicBezTo>
                  <a:pt x="5499977" y="5433134"/>
                  <a:pt x="5413924" y="5492591"/>
                  <a:pt x="5316537" y="5526088"/>
                </a:cubicBezTo>
                <a:cubicBezTo>
                  <a:pt x="5316537" y="5526088"/>
                  <a:pt x="5316537" y="5526088"/>
                  <a:pt x="5433654" y="4567238"/>
                </a:cubicBezTo>
                <a:close/>
                <a:moveTo>
                  <a:pt x="1217972" y="4567238"/>
                </a:moveTo>
                <a:lnTo>
                  <a:pt x="1335087" y="5526088"/>
                </a:lnTo>
                <a:cubicBezTo>
                  <a:pt x="1237700" y="5492591"/>
                  <a:pt x="1151648" y="5433134"/>
                  <a:pt x="1092880" y="5344786"/>
                </a:cubicBezTo>
                <a:cubicBezTo>
                  <a:pt x="985838" y="5192374"/>
                  <a:pt x="985838" y="4993486"/>
                  <a:pt x="1076929" y="4825583"/>
                </a:cubicBezTo>
                <a:cubicBezTo>
                  <a:pt x="1076929" y="4825583"/>
                  <a:pt x="1078188" y="4823071"/>
                  <a:pt x="1217972" y="4567238"/>
                </a:cubicBezTo>
                <a:close/>
                <a:moveTo>
                  <a:pt x="1289050" y="4144963"/>
                </a:moveTo>
                <a:lnTo>
                  <a:pt x="5362574" y="4144963"/>
                </a:lnTo>
                <a:lnTo>
                  <a:pt x="5111749" y="6197601"/>
                </a:lnTo>
                <a:lnTo>
                  <a:pt x="1538287" y="6197601"/>
                </a:lnTo>
                <a:close/>
                <a:moveTo>
                  <a:pt x="3148012" y="2946400"/>
                </a:moveTo>
                <a:lnTo>
                  <a:pt x="3503612" y="2946400"/>
                </a:lnTo>
                <a:lnTo>
                  <a:pt x="3657599" y="4022725"/>
                </a:lnTo>
                <a:lnTo>
                  <a:pt x="2994024" y="4022725"/>
                </a:lnTo>
                <a:close/>
                <a:moveTo>
                  <a:pt x="3947163" y="2732553"/>
                </a:moveTo>
                <a:cubicBezTo>
                  <a:pt x="4043455" y="2730858"/>
                  <a:pt x="4442113" y="2748720"/>
                  <a:pt x="4657980" y="3142960"/>
                </a:cubicBezTo>
                <a:cubicBezTo>
                  <a:pt x="4859449" y="3513123"/>
                  <a:pt x="5014426" y="3797863"/>
                  <a:pt x="5137150" y="4022725"/>
                </a:cubicBezTo>
                <a:lnTo>
                  <a:pt x="3662362" y="4022725"/>
                </a:lnTo>
                <a:cubicBezTo>
                  <a:pt x="3662362" y="4022725"/>
                  <a:pt x="3662362" y="4022725"/>
                  <a:pt x="3925822" y="2733436"/>
                </a:cubicBezTo>
                <a:cubicBezTo>
                  <a:pt x="3925822" y="2733436"/>
                  <a:pt x="3933407" y="2732795"/>
                  <a:pt x="3947163" y="2732553"/>
                </a:cubicBezTo>
                <a:close/>
                <a:moveTo>
                  <a:pt x="2702874" y="2732553"/>
                </a:moveTo>
                <a:cubicBezTo>
                  <a:pt x="2716630" y="2732795"/>
                  <a:pt x="2724216" y="2733436"/>
                  <a:pt x="2724216" y="2733436"/>
                </a:cubicBezTo>
                <a:cubicBezTo>
                  <a:pt x="2724216" y="2733436"/>
                  <a:pt x="2724216" y="2733436"/>
                  <a:pt x="2987675" y="4022725"/>
                </a:cubicBezTo>
                <a:lnTo>
                  <a:pt x="1512887" y="4022725"/>
                </a:lnTo>
                <a:cubicBezTo>
                  <a:pt x="1635612" y="3797863"/>
                  <a:pt x="1790588" y="3513123"/>
                  <a:pt x="1992057" y="3142960"/>
                </a:cubicBezTo>
                <a:cubicBezTo>
                  <a:pt x="2207924" y="2748720"/>
                  <a:pt x="2606583" y="2730858"/>
                  <a:pt x="2702874" y="2732553"/>
                </a:cubicBezTo>
                <a:close/>
                <a:moveTo>
                  <a:pt x="3329362" y="0"/>
                </a:moveTo>
                <a:cubicBezTo>
                  <a:pt x="3912109" y="0"/>
                  <a:pt x="4384675" y="539500"/>
                  <a:pt x="4384675" y="1205078"/>
                </a:cubicBezTo>
                <a:cubicBezTo>
                  <a:pt x="4384675" y="1872332"/>
                  <a:pt x="3912109" y="2411413"/>
                  <a:pt x="3329362" y="2411413"/>
                </a:cubicBezTo>
                <a:cubicBezTo>
                  <a:pt x="2747034" y="2411413"/>
                  <a:pt x="2274887" y="1872332"/>
                  <a:pt x="2274887" y="1205078"/>
                </a:cubicBezTo>
                <a:cubicBezTo>
                  <a:pt x="2274887" y="539500"/>
                  <a:pt x="2747034" y="0"/>
                  <a:pt x="3329362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ja-JP" altLang="en-US"/>
          </a:p>
        </p:txBody>
      </p:sp>
      <p:pic>
        <p:nvPicPr>
          <p:cNvPr id="113" name="Picture 2" descr="https://git-scm.com/images/logos/2color-lightbg@2x.png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024" y="2690493"/>
            <a:ext cx="771465" cy="262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4" name="角丸四角形 113"/>
          <p:cNvSpPr/>
          <p:nvPr/>
        </p:nvSpPr>
        <p:spPr bwMode="auto">
          <a:xfrm>
            <a:off x="9516706" y="2882672"/>
            <a:ext cx="2278106" cy="3129674"/>
          </a:xfrm>
          <a:prstGeom prst="roundRect">
            <a:avLst>
              <a:gd name="adj" fmla="val 5494"/>
            </a:avLst>
          </a:prstGeom>
          <a:noFill/>
          <a:ln w="38100">
            <a:solidFill>
              <a:srgbClr val="C0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  <p:sp>
        <p:nvSpPr>
          <p:cNvPr id="115" name="テキスト ボックス 114"/>
          <p:cNvSpPr txBox="1"/>
          <p:nvPr/>
        </p:nvSpPr>
        <p:spPr>
          <a:xfrm>
            <a:off x="9708932" y="2736275"/>
            <a:ext cx="20858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b="1" dirty="0">
                <a:solidFill>
                  <a:srgbClr val="C00000"/>
                </a:solidFill>
                <a:effectLst>
                  <a:glow rad="127000">
                    <a:schemeClr val="bg1"/>
                  </a:glow>
                </a:effectLst>
              </a:rPr>
              <a:t>Production</a:t>
            </a:r>
            <a:r>
              <a:rPr lang="ja-JP" altLang="en-US" sz="1600" b="1" dirty="0">
                <a:solidFill>
                  <a:srgbClr val="C00000"/>
                </a:solidFill>
                <a:effectLst>
                  <a:glow rad="127000">
                    <a:schemeClr val="bg1"/>
                  </a:glow>
                </a:effectLst>
              </a:rPr>
              <a:t> </a:t>
            </a:r>
            <a:r>
              <a:rPr lang="en-US" altLang="ja-JP" sz="1600" b="1" dirty="0">
                <a:solidFill>
                  <a:srgbClr val="C00000"/>
                </a:solidFill>
                <a:effectLst>
                  <a:glow rad="127000">
                    <a:schemeClr val="bg1"/>
                  </a:glow>
                </a:effectLst>
              </a:rPr>
              <a:t>env</a:t>
            </a:r>
          </a:p>
        </p:txBody>
      </p:sp>
      <p:sp>
        <p:nvSpPr>
          <p:cNvPr id="116" name="正方形/長方形 115"/>
          <p:cNvSpPr/>
          <p:nvPr/>
        </p:nvSpPr>
        <p:spPr bwMode="auto">
          <a:xfrm>
            <a:off x="4969517" y="4880114"/>
            <a:ext cx="1944000" cy="420465"/>
          </a:xfrm>
          <a:prstGeom prst="rect">
            <a:avLst/>
          </a:prstGeom>
          <a:solidFill>
            <a:srgbClr val="FFFFCC"/>
          </a:solidFill>
          <a:ln w="28575">
            <a:solidFill>
              <a:schemeClr val="tx1"/>
            </a:solidFill>
          </a:ln>
          <a:effectLst/>
          <a:extLst/>
        </p:spPr>
        <p:txBody>
          <a:bodyPr rot="0" spcFirstLastPara="0" vertOverflow="overflow" horzOverflow="overflow" vert="horz" wrap="non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200" b="1" dirty="0"/>
              <a:t>Start CD to </a:t>
            </a:r>
            <a:br>
              <a:rPr lang="en-US" altLang="ja-JP" sz="1200" b="1" dirty="0"/>
            </a:br>
            <a:r>
              <a:rPr lang="en-US" altLang="ja-JP" sz="1200" b="1" dirty="0"/>
              <a:t>Production environment</a:t>
            </a:r>
          </a:p>
        </p:txBody>
      </p:sp>
      <p:sp>
        <p:nvSpPr>
          <p:cNvPr id="117" name="正方形/長方形 116"/>
          <p:cNvSpPr/>
          <p:nvPr/>
        </p:nvSpPr>
        <p:spPr bwMode="auto">
          <a:xfrm>
            <a:off x="4969517" y="5527261"/>
            <a:ext cx="1944000" cy="420465"/>
          </a:xfrm>
          <a:prstGeom prst="rect">
            <a:avLst/>
          </a:prstGeom>
          <a:solidFill>
            <a:srgbClr val="FFFFCC"/>
          </a:solidFill>
          <a:ln w="28575">
            <a:solidFill>
              <a:schemeClr val="tx1"/>
            </a:solidFill>
          </a:ln>
          <a:effectLst/>
          <a:extLst/>
        </p:spPr>
        <p:txBody>
          <a:bodyPr rot="0" spcFirstLastPara="0" vertOverflow="overflow" horzOverflow="overflow" vert="horz" wrap="non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200" b="1" dirty="0"/>
              <a:t>Check CD results</a:t>
            </a:r>
          </a:p>
        </p:txBody>
      </p:sp>
      <p:sp>
        <p:nvSpPr>
          <p:cNvPr id="118" name="右矢印 117"/>
          <p:cNvSpPr/>
          <p:nvPr/>
        </p:nvSpPr>
        <p:spPr bwMode="auto">
          <a:xfrm>
            <a:off x="2384771" y="2986989"/>
            <a:ext cx="318254" cy="439666"/>
          </a:xfrm>
          <a:prstGeom prst="rightArrow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119" name="右矢印 118"/>
          <p:cNvSpPr/>
          <p:nvPr/>
        </p:nvSpPr>
        <p:spPr bwMode="auto">
          <a:xfrm rot="5400000">
            <a:off x="1281063" y="2534276"/>
            <a:ext cx="318254" cy="439666"/>
          </a:xfrm>
          <a:prstGeom prst="rightArrow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120" name="右矢印 119"/>
          <p:cNvSpPr/>
          <p:nvPr/>
        </p:nvSpPr>
        <p:spPr bwMode="auto">
          <a:xfrm rot="5400000">
            <a:off x="3540359" y="3300797"/>
            <a:ext cx="213675" cy="439666"/>
          </a:xfrm>
          <a:prstGeom prst="rightArrow">
            <a:avLst>
              <a:gd name="adj1" fmla="val 50000"/>
              <a:gd name="adj2" fmla="val 65179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121" name="右矢印 120"/>
          <p:cNvSpPr/>
          <p:nvPr/>
        </p:nvSpPr>
        <p:spPr bwMode="auto">
          <a:xfrm rot="5400000">
            <a:off x="3540251" y="3945164"/>
            <a:ext cx="213675" cy="439666"/>
          </a:xfrm>
          <a:prstGeom prst="rightArrow">
            <a:avLst>
              <a:gd name="adj1" fmla="val 50000"/>
              <a:gd name="adj2" fmla="val 65179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122" name="右矢印 121"/>
          <p:cNvSpPr/>
          <p:nvPr/>
        </p:nvSpPr>
        <p:spPr bwMode="auto">
          <a:xfrm rot="5400000">
            <a:off x="3558802" y="4587731"/>
            <a:ext cx="213675" cy="439666"/>
          </a:xfrm>
          <a:prstGeom prst="rightArrow">
            <a:avLst>
              <a:gd name="adj1" fmla="val 50000"/>
              <a:gd name="adj2" fmla="val 65179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123" name="右矢印 122"/>
          <p:cNvSpPr/>
          <p:nvPr/>
        </p:nvSpPr>
        <p:spPr bwMode="auto">
          <a:xfrm rot="5400000">
            <a:off x="3558803" y="5202234"/>
            <a:ext cx="213675" cy="439666"/>
          </a:xfrm>
          <a:prstGeom prst="rightArrow">
            <a:avLst>
              <a:gd name="adj1" fmla="val 50000"/>
              <a:gd name="adj2" fmla="val 65179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124" name="右矢印 123"/>
          <p:cNvSpPr/>
          <p:nvPr/>
        </p:nvSpPr>
        <p:spPr bwMode="auto">
          <a:xfrm rot="5400000">
            <a:off x="5837054" y="5210327"/>
            <a:ext cx="213675" cy="439666"/>
          </a:xfrm>
          <a:prstGeom prst="rightArrow">
            <a:avLst>
              <a:gd name="adj1" fmla="val 50000"/>
              <a:gd name="adj2" fmla="val 65179"/>
            </a:avLst>
          </a:prstGeom>
          <a:solidFill>
            <a:srgbClr val="FF0000"/>
          </a:solidFill>
          <a:ln w="12700">
            <a:solidFill>
              <a:schemeClr val="accent2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  <p:sp>
        <p:nvSpPr>
          <p:cNvPr id="125" name="右矢印 124"/>
          <p:cNvSpPr/>
          <p:nvPr/>
        </p:nvSpPr>
        <p:spPr bwMode="auto">
          <a:xfrm rot="18759327">
            <a:off x="4540646" y="5143023"/>
            <a:ext cx="544276" cy="390803"/>
          </a:xfrm>
          <a:prstGeom prst="rightArrow">
            <a:avLst>
              <a:gd name="adj1" fmla="val 50000"/>
              <a:gd name="adj2" fmla="val 56994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126" name="正方形/長方形 125"/>
          <p:cNvSpPr/>
          <p:nvPr/>
        </p:nvSpPr>
        <p:spPr bwMode="auto">
          <a:xfrm>
            <a:off x="453133" y="3912938"/>
            <a:ext cx="391235" cy="347796"/>
          </a:xfrm>
          <a:prstGeom prst="rect">
            <a:avLst/>
          </a:prstGeom>
          <a:solidFill>
            <a:srgbClr val="FFC000">
              <a:alpha val="40000"/>
            </a:srgbClr>
          </a:solidFill>
          <a:ln w="28575">
            <a:noFill/>
          </a:ln>
          <a:effectLst/>
          <a:extLst/>
        </p:spPr>
        <p:txBody>
          <a:bodyPr rot="0" spcFirstLastPara="0" vertOverflow="overflow" horzOverflow="overflow" vert="horz" wrap="non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200" b="1" dirty="0" smtClean="0"/>
              <a:t>CI</a:t>
            </a:r>
            <a:endParaRPr lang="ja-JP" altLang="en-US" sz="1200" b="1" dirty="0"/>
          </a:p>
        </p:txBody>
      </p:sp>
      <p:sp>
        <p:nvSpPr>
          <p:cNvPr id="127" name="正方形/長方形 126"/>
          <p:cNvSpPr/>
          <p:nvPr/>
        </p:nvSpPr>
        <p:spPr bwMode="auto">
          <a:xfrm>
            <a:off x="454131" y="4292214"/>
            <a:ext cx="390237" cy="330866"/>
          </a:xfrm>
          <a:prstGeom prst="rect">
            <a:avLst/>
          </a:prstGeom>
          <a:solidFill>
            <a:srgbClr val="00B0F0">
              <a:alpha val="40000"/>
            </a:srgbClr>
          </a:solidFill>
          <a:ln w="28575">
            <a:noFill/>
          </a:ln>
          <a:effectLst/>
          <a:extLst/>
        </p:spPr>
        <p:txBody>
          <a:bodyPr rot="0" spcFirstLastPara="0" vertOverflow="overflow" horzOverflow="overflow" vert="horz" wrap="non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200" b="1" dirty="0" smtClean="0"/>
              <a:t>CD</a:t>
            </a:r>
            <a:endParaRPr lang="ja-JP" altLang="en-US" sz="1200" b="1" dirty="0"/>
          </a:p>
        </p:txBody>
      </p:sp>
      <p:sp>
        <p:nvSpPr>
          <p:cNvPr id="128" name="フリーフォーム 127"/>
          <p:cNvSpPr/>
          <p:nvPr/>
        </p:nvSpPr>
        <p:spPr bwMode="gray">
          <a:xfrm rot="2598988">
            <a:off x="5048054" y="3830759"/>
            <a:ext cx="2080131" cy="2094831"/>
          </a:xfrm>
          <a:custGeom>
            <a:avLst/>
            <a:gdLst>
              <a:gd name="connsiteX0" fmla="*/ 1903628 w 2549088"/>
              <a:gd name="connsiteY0" fmla="*/ 0 h 2155223"/>
              <a:gd name="connsiteX1" fmla="*/ 2549088 w 2549088"/>
              <a:gd name="connsiteY1" fmla="*/ 335559 h 2155223"/>
              <a:gd name="connsiteX2" fmla="*/ 1915567 w 2549088"/>
              <a:gd name="connsiteY2" fmla="*/ 742282 h 2155223"/>
              <a:gd name="connsiteX3" fmla="*/ 1912857 w 2549088"/>
              <a:gd name="connsiteY3" fmla="*/ 573788 h 2155223"/>
              <a:gd name="connsiteX4" fmla="*/ 1857599 w 2549088"/>
              <a:gd name="connsiteY4" fmla="*/ 575432 h 2155223"/>
              <a:gd name="connsiteX5" fmla="*/ 239 w 2549088"/>
              <a:gd name="connsiteY5" fmla="*/ 2153053 h 2155223"/>
              <a:gd name="connsiteX6" fmla="*/ 1826437 w 2549088"/>
              <a:gd name="connsiteY6" fmla="*/ 171651 h 2155223"/>
              <a:gd name="connsiteX7" fmla="*/ 1906232 w 2549088"/>
              <a:gd name="connsiteY7" fmla="*/ 161890 h 21552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49088" h="2155223">
                <a:moveTo>
                  <a:pt x="1903628" y="0"/>
                </a:moveTo>
                <a:lnTo>
                  <a:pt x="2549088" y="335559"/>
                </a:lnTo>
                <a:lnTo>
                  <a:pt x="1915567" y="742282"/>
                </a:lnTo>
                <a:lnTo>
                  <a:pt x="1912857" y="573788"/>
                </a:lnTo>
                <a:lnTo>
                  <a:pt x="1857599" y="575432"/>
                </a:lnTo>
                <a:cubicBezTo>
                  <a:pt x="79601" y="677534"/>
                  <a:pt x="5419" y="2220881"/>
                  <a:pt x="239" y="2153053"/>
                </a:cubicBezTo>
                <a:cubicBezTo>
                  <a:pt x="-4941" y="2085225"/>
                  <a:pt x="58019" y="440199"/>
                  <a:pt x="1826437" y="171651"/>
                </a:cubicBezTo>
                <a:lnTo>
                  <a:pt x="1906232" y="16189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 w="254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メイリオ"/>
              <a:ea typeface="メイリオ"/>
              <a:cs typeface="+mn-cs"/>
            </a:endParaRPr>
          </a:p>
        </p:txBody>
      </p:sp>
      <p:sp>
        <p:nvSpPr>
          <p:cNvPr id="129" name="フリーフォーム 128"/>
          <p:cNvSpPr/>
          <p:nvPr/>
        </p:nvSpPr>
        <p:spPr bwMode="gray">
          <a:xfrm rot="1750940">
            <a:off x="6919944" y="3474899"/>
            <a:ext cx="2427960" cy="2153620"/>
          </a:xfrm>
          <a:custGeom>
            <a:avLst/>
            <a:gdLst>
              <a:gd name="connsiteX0" fmla="*/ 1903628 w 2549088"/>
              <a:gd name="connsiteY0" fmla="*/ 0 h 2155223"/>
              <a:gd name="connsiteX1" fmla="*/ 2549088 w 2549088"/>
              <a:gd name="connsiteY1" fmla="*/ 335559 h 2155223"/>
              <a:gd name="connsiteX2" fmla="*/ 1915567 w 2549088"/>
              <a:gd name="connsiteY2" fmla="*/ 742282 h 2155223"/>
              <a:gd name="connsiteX3" fmla="*/ 1912857 w 2549088"/>
              <a:gd name="connsiteY3" fmla="*/ 573788 h 2155223"/>
              <a:gd name="connsiteX4" fmla="*/ 1857599 w 2549088"/>
              <a:gd name="connsiteY4" fmla="*/ 575432 h 2155223"/>
              <a:gd name="connsiteX5" fmla="*/ 239 w 2549088"/>
              <a:gd name="connsiteY5" fmla="*/ 2153053 h 2155223"/>
              <a:gd name="connsiteX6" fmla="*/ 1826437 w 2549088"/>
              <a:gd name="connsiteY6" fmla="*/ 171651 h 2155223"/>
              <a:gd name="connsiteX7" fmla="*/ 1906232 w 2549088"/>
              <a:gd name="connsiteY7" fmla="*/ 161890 h 21552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49088" h="2155223">
                <a:moveTo>
                  <a:pt x="1903628" y="0"/>
                </a:moveTo>
                <a:lnTo>
                  <a:pt x="2549088" y="335559"/>
                </a:lnTo>
                <a:lnTo>
                  <a:pt x="1915567" y="742282"/>
                </a:lnTo>
                <a:lnTo>
                  <a:pt x="1912857" y="573788"/>
                </a:lnTo>
                <a:lnTo>
                  <a:pt x="1857599" y="575432"/>
                </a:lnTo>
                <a:cubicBezTo>
                  <a:pt x="79601" y="677534"/>
                  <a:pt x="5419" y="2220881"/>
                  <a:pt x="239" y="2153053"/>
                </a:cubicBezTo>
                <a:cubicBezTo>
                  <a:pt x="-4941" y="2085225"/>
                  <a:pt x="58019" y="440199"/>
                  <a:pt x="1826437" y="171651"/>
                </a:cubicBezTo>
                <a:lnTo>
                  <a:pt x="1906232" y="161890"/>
                </a:lnTo>
                <a:close/>
              </a:path>
            </a:pathLst>
          </a:custGeom>
          <a:gradFill flip="none" rotWithShape="1">
            <a:gsLst>
              <a:gs pos="0">
                <a:srgbClr val="C00000"/>
              </a:gs>
              <a:gs pos="55000">
                <a:srgbClr val="FF9F9F"/>
              </a:gs>
              <a:gs pos="100000">
                <a:srgbClr val="C00000"/>
              </a:gs>
            </a:gsLst>
            <a:lin ang="0" scaled="0"/>
            <a:tileRect/>
          </a:gradFill>
          <a:ln w="254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メイリオ"/>
              <a:ea typeface="メイリオ"/>
              <a:cs typeface="+mn-cs"/>
            </a:endParaRPr>
          </a:p>
        </p:txBody>
      </p:sp>
      <p:sp>
        <p:nvSpPr>
          <p:cNvPr id="130" name="直方体 129"/>
          <p:cNvSpPr/>
          <p:nvPr/>
        </p:nvSpPr>
        <p:spPr bwMode="auto">
          <a:xfrm>
            <a:off x="9605080" y="4012829"/>
            <a:ext cx="1050900" cy="1000347"/>
          </a:xfrm>
          <a:prstGeom prst="cube">
            <a:avLst>
              <a:gd name="adj" fmla="val 16589"/>
            </a:avLst>
          </a:prstGeom>
          <a:solidFill>
            <a:schemeClr val="accent5">
              <a:lumMod val="25000"/>
              <a:lumOff val="75000"/>
            </a:schemeClr>
          </a:solidFill>
          <a:ln w="38100">
            <a:solidFill>
              <a:schemeClr val="accent5">
                <a:lumMod val="90000"/>
                <a:lumOff val="10000"/>
              </a:schemeClr>
            </a:solidFill>
          </a:ln>
          <a:effectLst>
            <a:glow rad="38100">
              <a:schemeClr val="bg1"/>
            </a:glow>
          </a:effectLst>
          <a:extLst/>
        </p:spPr>
        <p:txBody>
          <a:bodyPr rot="0" spcFirstLastPara="0" vertOverflow="overflow" horzOverflow="overflow" vert="horz" wrap="square" lIns="121920" tIns="96000" rIns="121920" bIns="6096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1200" b="1" dirty="0" smtClean="0">
                <a:solidFill>
                  <a:schemeClr val="accent5">
                    <a:lumMod val="90000"/>
                    <a:lumOff val="10000"/>
                  </a:schemeClr>
                </a:solidFill>
                <a:latin typeface="メイリオ"/>
                <a:ea typeface="メイリオ"/>
              </a:rPr>
              <a:t>UI</a:t>
            </a:r>
            <a:endParaRPr kumimoji="1" lang="en-US" altLang="ja-JP" sz="1200" b="1" i="0" u="none" strike="noStrike" kern="1200" cap="none" spc="0" normalizeH="0" baseline="0" noProof="0" dirty="0" smtClean="0">
              <a:ln>
                <a:noFill/>
              </a:ln>
              <a:solidFill>
                <a:schemeClr val="accent5">
                  <a:lumMod val="90000"/>
                  <a:lumOff val="10000"/>
                </a:schemeClr>
              </a:solidFill>
              <a:effectLst/>
              <a:uLnTx/>
              <a:uFillTx/>
              <a:latin typeface="メイリオ"/>
              <a:ea typeface="メイリオ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1100" b="1" dirty="0" smtClean="0">
                <a:solidFill>
                  <a:schemeClr val="accent5">
                    <a:lumMod val="90000"/>
                    <a:lumOff val="10000"/>
                  </a:schemeClr>
                </a:solidFill>
                <a:latin typeface="メイリオ"/>
                <a:ea typeface="メイリオ"/>
              </a:rPr>
              <a:t>(Pod)</a:t>
            </a:r>
            <a:endParaRPr kumimoji="1" lang="ja-JP" altLang="en-US" sz="1100" b="1" i="0" u="none" strike="noStrike" kern="1200" cap="none" normalizeH="0" baseline="0" noProof="0" dirty="0">
              <a:ln>
                <a:noFill/>
              </a:ln>
              <a:solidFill>
                <a:schemeClr val="accent5">
                  <a:lumMod val="90000"/>
                  <a:lumOff val="10000"/>
                </a:schemeClr>
              </a:solidFill>
              <a:effectLst/>
              <a:uLnTx/>
              <a:uFillTx/>
              <a:latin typeface="メイリオ"/>
              <a:ea typeface="メイリオ"/>
            </a:endParaRPr>
          </a:p>
        </p:txBody>
      </p:sp>
      <p:pic>
        <p:nvPicPr>
          <p:cNvPr id="131" name="図 1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0271" y="4200891"/>
            <a:ext cx="464052" cy="491965"/>
          </a:xfrm>
          <a:prstGeom prst="rect">
            <a:avLst/>
          </a:prstGeom>
        </p:spPr>
      </p:pic>
      <p:sp>
        <p:nvSpPr>
          <p:cNvPr id="132" name="直方体 131"/>
          <p:cNvSpPr/>
          <p:nvPr/>
        </p:nvSpPr>
        <p:spPr bwMode="auto">
          <a:xfrm>
            <a:off x="9605080" y="3090535"/>
            <a:ext cx="1050900" cy="1000347"/>
          </a:xfrm>
          <a:prstGeom prst="cube">
            <a:avLst>
              <a:gd name="adj" fmla="val 16589"/>
            </a:avLst>
          </a:prstGeom>
          <a:solidFill>
            <a:schemeClr val="accent5">
              <a:lumMod val="25000"/>
              <a:lumOff val="75000"/>
            </a:schemeClr>
          </a:solidFill>
          <a:ln w="38100">
            <a:solidFill>
              <a:schemeClr val="accent5">
                <a:lumMod val="90000"/>
                <a:lumOff val="10000"/>
              </a:schemeClr>
            </a:solidFill>
          </a:ln>
          <a:effectLst>
            <a:glow rad="38100">
              <a:schemeClr val="bg1"/>
            </a:glow>
          </a:effectLst>
          <a:extLst/>
        </p:spPr>
        <p:txBody>
          <a:bodyPr rot="0" spcFirstLastPara="0" vertOverflow="overflow" horzOverflow="overflow" vert="horz" wrap="square" lIns="121920" tIns="96000" rIns="121920" bIns="6096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1200" b="1" dirty="0" smtClean="0">
                <a:solidFill>
                  <a:schemeClr val="accent5">
                    <a:lumMod val="90000"/>
                    <a:lumOff val="10000"/>
                  </a:schemeClr>
                </a:solidFill>
                <a:latin typeface="メイリオ"/>
                <a:ea typeface="メイリオ"/>
              </a:rPr>
              <a:t>UI</a:t>
            </a:r>
            <a:endParaRPr kumimoji="1" lang="en-US" altLang="ja-JP" sz="1200" b="1" i="0" u="none" strike="noStrike" kern="1200" cap="none" spc="0" normalizeH="0" baseline="0" noProof="0" dirty="0" smtClean="0">
              <a:ln>
                <a:noFill/>
              </a:ln>
              <a:solidFill>
                <a:schemeClr val="accent5">
                  <a:lumMod val="90000"/>
                  <a:lumOff val="10000"/>
                </a:schemeClr>
              </a:solidFill>
              <a:effectLst/>
              <a:uLnTx/>
              <a:uFillTx/>
              <a:latin typeface="メイリオ"/>
              <a:ea typeface="メイリオ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1100" b="1" dirty="0" smtClean="0">
                <a:solidFill>
                  <a:schemeClr val="accent5">
                    <a:lumMod val="90000"/>
                    <a:lumOff val="10000"/>
                  </a:schemeClr>
                </a:solidFill>
                <a:latin typeface="メイリオ"/>
                <a:ea typeface="メイリオ"/>
              </a:rPr>
              <a:t>(Pod)</a:t>
            </a:r>
            <a:endParaRPr kumimoji="1" lang="ja-JP" altLang="en-US" sz="1100" b="1" i="0" u="none" strike="noStrike" kern="1200" cap="none" normalizeH="0" baseline="0" noProof="0" dirty="0">
              <a:ln>
                <a:noFill/>
              </a:ln>
              <a:solidFill>
                <a:schemeClr val="accent5">
                  <a:lumMod val="90000"/>
                  <a:lumOff val="10000"/>
                </a:schemeClr>
              </a:solidFill>
              <a:effectLst/>
              <a:uLnTx/>
              <a:uFillTx/>
              <a:latin typeface="メイリオ"/>
              <a:ea typeface="メイリオ"/>
            </a:endParaRPr>
          </a:p>
        </p:txBody>
      </p:sp>
      <p:pic>
        <p:nvPicPr>
          <p:cNvPr id="133" name="図 1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0271" y="3278597"/>
            <a:ext cx="464052" cy="491965"/>
          </a:xfrm>
          <a:prstGeom prst="rect">
            <a:avLst/>
          </a:prstGeom>
        </p:spPr>
      </p:pic>
      <p:sp>
        <p:nvSpPr>
          <p:cNvPr id="134" name="テキスト ボックス 133"/>
          <p:cNvSpPr txBox="1"/>
          <p:nvPr/>
        </p:nvSpPr>
        <p:spPr>
          <a:xfrm>
            <a:off x="9732663" y="2973602"/>
            <a:ext cx="189743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050" b="1" dirty="0">
                <a:solidFill>
                  <a:srgbClr val="C00000"/>
                </a:solidFill>
                <a:effectLst>
                  <a:glow rad="127000">
                    <a:schemeClr val="bg1"/>
                  </a:glow>
                </a:effectLst>
              </a:rPr>
              <a:t>※3 UI Pods will be created in the Production environment</a:t>
            </a:r>
            <a:endParaRPr lang="en-US" altLang="ja-JP" sz="1600" b="1" dirty="0">
              <a:solidFill>
                <a:srgbClr val="C00000"/>
              </a:solidFill>
              <a:effectLst>
                <a:glow rad="127000">
                  <a:schemeClr val="bg1"/>
                </a:glow>
              </a:effectLst>
            </a:endParaRPr>
          </a:p>
        </p:txBody>
      </p:sp>
      <p:pic>
        <p:nvPicPr>
          <p:cNvPr id="135" name="Picture 2" descr="python, 垂直, ロゴ アイコン"/>
          <p:cNvPicPr>
            <a:picLocks noChangeAspect="1" noChangeArrowheads="1"/>
          </p:cNvPicPr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1802" y="5134549"/>
            <a:ext cx="406788" cy="454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6" name="図 135"/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7738656" y="5113640"/>
            <a:ext cx="464052" cy="491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750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8" grpId="0" animBg="1"/>
      <p:bldP spid="129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グループ化 4"/>
          <p:cNvGrpSpPr>
            <a:grpSpLocks noChangeAspect="1"/>
          </p:cNvGrpSpPr>
          <p:nvPr/>
        </p:nvGrpSpPr>
        <p:grpSpPr>
          <a:xfrm>
            <a:off x="841472" y="1552322"/>
            <a:ext cx="9514870" cy="4833328"/>
            <a:chOff x="1117333" y="1644290"/>
            <a:chExt cx="9496173" cy="4823830"/>
          </a:xfrm>
        </p:grpSpPr>
        <p:pic>
          <p:nvPicPr>
            <p:cNvPr id="10" name="図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17333" y="1644290"/>
              <a:ext cx="9486866" cy="4823830"/>
            </a:xfrm>
            <a:prstGeom prst="rect">
              <a:avLst/>
            </a:prstGeom>
          </p:spPr>
        </p:pic>
        <p:sp>
          <p:nvSpPr>
            <p:cNvPr id="7" name="フリーフォーム 6"/>
            <p:cNvSpPr/>
            <p:nvPr/>
          </p:nvSpPr>
          <p:spPr bwMode="auto">
            <a:xfrm>
              <a:off x="1126640" y="1644290"/>
              <a:ext cx="9486866" cy="4823830"/>
            </a:xfrm>
            <a:custGeom>
              <a:avLst/>
              <a:gdLst>
                <a:gd name="connsiteX0" fmla="*/ 655932 w 9486866"/>
                <a:gd name="connsiteY0" fmla="*/ 3940347 h 4823830"/>
                <a:gd name="connsiteX1" fmla="*/ 655932 w 9486866"/>
                <a:gd name="connsiteY1" fmla="*/ 4660427 h 4823830"/>
                <a:gd name="connsiteX2" fmla="*/ 1304004 w 9486866"/>
                <a:gd name="connsiteY2" fmla="*/ 4660427 h 4823830"/>
                <a:gd name="connsiteX3" fmla="*/ 1304004 w 9486866"/>
                <a:gd name="connsiteY3" fmla="*/ 3940347 h 4823830"/>
                <a:gd name="connsiteX4" fmla="*/ 0 w 9486866"/>
                <a:gd name="connsiteY4" fmla="*/ 0 h 4823830"/>
                <a:gd name="connsiteX5" fmla="*/ 9486866 w 9486866"/>
                <a:gd name="connsiteY5" fmla="*/ 0 h 4823830"/>
                <a:gd name="connsiteX6" fmla="*/ 9486866 w 9486866"/>
                <a:gd name="connsiteY6" fmla="*/ 4823830 h 4823830"/>
                <a:gd name="connsiteX7" fmla="*/ 0 w 9486866"/>
                <a:gd name="connsiteY7" fmla="*/ 4823830 h 4823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486866" h="4823830">
                  <a:moveTo>
                    <a:pt x="655932" y="3940347"/>
                  </a:moveTo>
                  <a:lnTo>
                    <a:pt x="655932" y="4660427"/>
                  </a:lnTo>
                  <a:lnTo>
                    <a:pt x="1304004" y="4660427"/>
                  </a:lnTo>
                  <a:lnTo>
                    <a:pt x="1304004" y="3940347"/>
                  </a:lnTo>
                  <a:close/>
                  <a:moveTo>
                    <a:pt x="0" y="0"/>
                  </a:moveTo>
                  <a:lnTo>
                    <a:pt x="9486866" y="0"/>
                  </a:lnTo>
                  <a:lnTo>
                    <a:pt x="9486866" y="4823830"/>
                  </a:lnTo>
                  <a:lnTo>
                    <a:pt x="0" y="4823830"/>
                  </a:lnTo>
                  <a:close/>
                </a:path>
              </a:pathLst>
            </a:custGeom>
            <a:solidFill>
              <a:srgbClr val="000000">
                <a:alpha val="50000"/>
              </a:srgbClr>
            </a:solidFill>
            <a:ln w="12700">
              <a:noFill/>
            </a:ln>
            <a:effectLst/>
            <a:extLst/>
          </p:spPr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b="1" dirty="0" smtClean="0">
                <a:latin typeface="+mn-ea"/>
              </a:endParaRPr>
            </a:p>
          </p:txBody>
        </p:sp>
      </p:grpSp>
      <p:sp>
        <p:nvSpPr>
          <p:cNvPr id="3" name="コンテンツ プレースホルダー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altLang="ja-JP" dirty="0"/>
              <a:t>Deploy to the Production environment</a:t>
            </a:r>
          </a:p>
          <a:p>
            <a:pPr lvl="1"/>
            <a:r>
              <a:rPr lang="en-US" altLang="ja-JP" dirty="0"/>
              <a:t>Start the CD and deploy to the Production environment.</a:t>
            </a:r>
            <a:endParaRPr lang="en-US" altLang="ja-JP" sz="1400" dirty="0"/>
          </a:p>
          <a:p>
            <a:pPr marL="180000" lvl="1" indent="0">
              <a:buNone/>
            </a:pPr>
            <a:endParaRPr lang="en-US" altLang="ja-JP" sz="1400" dirty="0"/>
          </a:p>
        </p:txBody>
      </p:sp>
      <p:sp>
        <p:nvSpPr>
          <p:cNvPr id="6" name="タイトル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b="1" dirty="0" smtClean="0"/>
              <a:t>4.6 CI/CD Workflow No.2 (16/21)</a:t>
            </a:r>
            <a:endParaRPr kumimoji="1" lang="ja-JP" altLang="en-US" dirty="0"/>
          </a:p>
        </p:txBody>
      </p:sp>
      <p:sp>
        <p:nvSpPr>
          <p:cNvPr id="12" name="角丸四角形 11"/>
          <p:cNvSpPr/>
          <p:nvPr/>
        </p:nvSpPr>
        <p:spPr bwMode="auto">
          <a:xfrm>
            <a:off x="1847528" y="5805264"/>
            <a:ext cx="321328" cy="36004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  <p:sp>
        <p:nvSpPr>
          <p:cNvPr id="16" name="角丸四角形吹き出し 15"/>
          <p:cNvSpPr/>
          <p:nvPr/>
        </p:nvSpPr>
        <p:spPr bwMode="auto">
          <a:xfrm>
            <a:off x="1703512" y="4581128"/>
            <a:ext cx="1872208" cy="701336"/>
          </a:xfrm>
          <a:prstGeom prst="wedgeRoundRectCallout">
            <a:avLst>
              <a:gd name="adj1" fmla="val -31275"/>
              <a:gd name="adj2" fmla="val 113696"/>
              <a:gd name="adj3" fmla="val 16667"/>
            </a:avLst>
          </a:prstGeom>
          <a:solidFill>
            <a:srgbClr val="FFFFCC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ja-JP" sz="1300" b="1" dirty="0">
                <a:latin typeface="+mn-ea"/>
              </a:rPr>
              <a:t>Start CD</a:t>
            </a:r>
            <a:endParaRPr lang="ja-JP" altLang="en-US" sz="1300" b="1" dirty="0">
              <a:latin typeface="+mn-ea"/>
            </a:endParaRPr>
          </a:p>
        </p:txBody>
      </p:sp>
      <p:pic>
        <p:nvPicPr>
          <p:cNvPr id="11" name="図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0176" y="188640"/>
            <a:ext cx="4397060" cy="177689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</p:pic>
      <p:pic>
        <p:nvPicPr>
          <p:cNvPr id="14" name="図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0176" y="189413"/>
            <a:ext cx="4397060" cy="1776121"/>
          </a:xfrm>
          <a:prstGeom prst="rect">
            <a:avLst/>
          </a:prstGeom>
        </p:spPr>
      </p:pic>
      <p:sp>
        <p:nvSpPr>
          <p:cNvPr id="17" name="角丸四角形 16"/>
          <p:cNvSpPr/>
          <p:nvPr/>
        </p:nvSpPr>
        <p:spPr bwMode="auto">
          <a:xfrm>
            <a:off x="9348835" y="1269832"/>
            <a:ext cx="974126" cy="28803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  <a:effectLst>
            <a:glow rad="38100">
              <a:schemeClr val="accent2">
                <a:satMod val="175000"/>
                <a:alpha val="40000"/>
              </a:schemeClr>
            </a:glow>
          </a:effectLst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09682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図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1810" y="1554948"/>
            <a:ext cx="4320000" cy="34452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コンテンツ プレースホルダー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altLang="ja-JP" dirty="0"/>
              <a:t>Start CD for the Production environment</a:t>
            </a:r>
          </a:p>
          <a:p>
            <a:pPr lvl="1"/>
            <a:r>
              <a:rPr lang="en-US" altLang="ja-JP" dirty="0"/>
              <a:t>Select the environment you want to deploy to</a:t>
            </a:r>
            <a:r>
              <a:rPr lang="en-US" altLang="ja-JP" dirty="0" smtClean="0"/>
              <a:t>.</a:t>
            </a:r>
            <a:endParaRPr lang="en-US" altLang="ja-JP" sz="1400" dirty="0"/>
          </a:p>
          <a:p>
            <a:pPr lvl="1"/>
            <a:endParaRPr lang="en-US" altLang="ja-JP" sz="1400" dirty="0"/>
          </a:p>
        </p:txBody>
      </p:sp>
      <p:sp>
        <p:nvSpPr>
          <p:cNvPr id="6" name="タイトル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b="1" dirty="0" smtClean="0"/>
              <a:t>4.6 CI/CD Workflow No.2 (17/21)</a:t>
            </a:r>
            <a:endParaRPr kumimoji="1" lang="ja-JP" altLang="en-US" dirty="0"/>
          </a:p>
        </p:txBody>
      </p:sp>
      <p:grpSp>
        <p:nvGrpSpPr>
          <p:cNvPr id="5" name="グループ化 4"/>
          <p:cNvGrpSpPr>
            <a:grpSpLocks noChangeAspect="1"/>
          </p:cNvGrpSpPr>
          <p:nvPr/>
        </p:nvGrpSpPr>
        <p:grpSpPr>
          <a:xfrm>
            <a:off x="576000" y="1548000"/>
            <a:ext cx="5868000" cy="2983729"/>
            <a:chOff x="1047580" y="1576885"/>
            <a:chExt cx="9486866" cy="4823830"/>
          </a:xfrm>
        </p:grpSpPr>
        <p:pic>
          <p:nvPicPr>
            <p:cNvPr id="10" name="図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47580" y="1576885"/>
              <a:ext cx="9486866" cy="4823830"/>
            </a:xfrm>
            <a:prstGeom prst="rect">
              <a:avLst/>
            </a:prstGeom>
          </p:spPr>
        </p:pic>
        <p:sp>
          <p:nvSpPr>
            <p:cNvPr id="7" name="フリーフォーム 6"/>
            <p:cNvSpPr/>
            <p:nvPr/>
          </p:nvSpPr>
          <p:spPr bwMode="auto">
            <a:xfrm>
              <a:off x="1047580" y="1576885"/>
              <a:ext cx="9486866" cy="4823830"/>
            </a:xfrm>
            <a:custGeom>
              <a:avLst/>
              <a:gdLst>
                <a:gd name="connsiteX0" fmla="*/ 655932 w 9486866"/>
                <a:gd name="connsiteY0" fmla="*/ 3940347 h 4823830"/>
                <a:gd name="connsiteX1" fmla="*/ 655932 w 9486866"/>
                <a:gd name="connsiteY1" fmla="*/ 4660427 h 4823830"/>
                <a:gd name="connsiteX2" fmla="*/ 1304004 w 9486866"/>
                <a:gd name="connsiteY2" fmla="*/ 4660427 h 4823830"/>
                <a:gd name="connsiteX3" fmla="*/ 1304004 w 9486866"/>
                <a:gd name="connsiteY3" fmla="*/ 3940347 h 4823830"/>
                <a:gd name="connsiteX4" fmla="*/ 0 w 9486866"/>
                <a:gd name="connsiteY4" fmla="*/ 0 h 4823830"/>
                <a:gd name="connsiteX5" fmla="*/ 9486866 w 9486866"/>
                <a:gd name="connsiteY5" fmla="*/ 0 h 4823830"/>
                <a:gd name="connsiteX6" fmla="*/ 9486866 w 9486866"/>
                <a:gd name="connsiteY6" fmla="*/ 4823830 h 4823830"/>
                <a:gd name="connsiteX7" fmla="*/ 0 w 9486866"/>
                <a:gd name="connsiteY7" fmla="*/ 4823830 h 4823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486866" h="4823830">
                  <a:moveTo>
                    <a:pt x="655932" y="3940347"/>
                  </a:moveTo>
                  <a:lnTo>
                    <a:pt x="655932" y="4660427"/>
                  </a:lnTo>
                  <a:lnTo>
                    <a:pt x="1304004" y="4660427"/>
                  </a:lnTo>
                  <a:lnTo>
                    <a:pt x="1304004" y="3940347"/>
                  </a:lnTo>
                  <a:close/>
                  <a:moveTo>
                    <a:pt x="0" y="0"/>
                  </a:moveTo>
                  <a:lnTo>
                    <a:pt x="9486866" y="0"/>
                  </a:lnTo>
                  <a:lnTo>
                    <a:pt x="9486866" y="4823830"/>
                  </a:lnTo>
                  <a:lnTo>
                    <a:pt x="0" y="4823830"/>
                  </a:lnTo>
                  <a:close/>
                </a:path>
              </a:pathLst>
            </a:custGeom>
            <a:solidFill>
              <a:srgbClr val="000000">
                <a:alpha val="50000"/>
              </a:srgbClr>
            </a:solidFill>
            <a:ln w="12700">
              <a:noFill/>
            </a:ln>
            <a:effectLst/>
            <a:extLst/>
          </p:spPr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b="1" dirty="0" smtClean="0">
                <a:latin typeface="+mn-ea"/>
              </a:endParaRPr>
            </a:p>
          </p:txBody>
        </p:sp>
      </p:grpSp>
      <p:cxnSp>
        <p:nvCxnSpPr>
          <p:cNvPr id="11" name="直線矢印コネクタ 10"/>
          <p:cNvCxnSpPr>
            <a:stCxn id="12" idx="3"/>
          </p:cNvCxnSpPr>
          <p:nvPr/>
        </p:nvCxnSpPr>
        <p:spPr bwMode="auto">
          <a:xfrm flipV="1">
            <a:off x="1415480" y="2700129"/>
            <a:ext cx="6016391" cy="1571974"/>
          </a:xfrm>
          <a:prstGeom prst="straightConnector1">
            <a:avLst/>
          </a:prstGeom>
          <a:solidFill>
            <a:schemeClr val="bg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</p:cxnSp>
      <p:sp>
        <p:nvSpPr>
          <p:cNvPr id="12" name="角丸四角形 11"/>
          <p:cNvSpPr/>
          <p:nvPr/>
        </p:nvSpPr>
        <p:spPr bwMode="auto">
          <a:xfrm>
            <a:off x="1199456" y="4149080"/>
            <a:ext cx="216024" cy="24604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  <p:sp>
        <p:nvSpPr>
          <p:cNvPr id="19" name="角丸四角形 18"/>
          <p:cNvSpPr/>
          <p:nvPr/>
        </p:nvSpPr>
        <p:spPr bwMode="auto">
          <a:xfrm>
            <a:off x="8784199" y="2472959"/>
            <a:ext cx="2808312" cy="22717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  <p:sp>
        <p:nvSpPr>
          <p:cNvPr id="20" name="角丸四角形 19"/>
          <p:cNvSpPr/>
          <p:nvPr/>
        </p:nvSpPr>
        <p:spPr bwMode="auto">
          <a:xfrm>
            <a:off x="7538904" y="4755461"/>
            <a:ext cx="453207" cy="22717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  <p:sp>
        <p:nvSpPr>
          <p:cNvPr id="21" name="角丸四角形吹き出し 20"/>
          <p:cNvSpPr/>
          <p:nvPr/>
        </p:nvSpPr>
        <p:spPr bwMode="auto">
          <a:xfrm>
            <a:off x="8976320" y="2854416"/>
            <a:ext cx="1872208" cy="355037"/>
          </a:xfrm>
          <a:prstGeom prst="wedgeRoundRectCallout">
            <a:avLst>
              <a:gd name="adj1" fmla="val -44456"/>
              <a:gd name="adj2" fmla="val -81732"/>
              <a:gd name="adj3" fmla="val 16667"/>
            </a:avLst>
          </a:prstGeom>
          <a:solidFill>
            <a:srgbClr val="FFFFCC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ja-JP" sz="1100" b="1" dirty="0">
                <a:latin typeface="+mn-ea"/>
              </a:rPr>
              <a:t>Select</a:t>
            </a:r>
            <a:r>
              <a:rPr lang="en-US" altLang="ja-JP" sz="1100" b="1" dirty="0">
                <a:solidFill>
                  <a:srgbClr val="FF0000"/>
                </a:solidFill>
                <a:latin typeface="+mn-ea"/>
              </a:rPr>
              <a:t> “production”</a:t>
            </a:r>
            <a:endParaRPr lang="ja-JP" altLang="en-US" sz="1100" b="1" dirty="0">
              <a:latin typeface="+mn-ea"/>
            </a:endParaRPr>
          </a:p>
        </p:txBody>
      </p:sp>
      <p:sp>
        <p:nvSpPr>
          <p:cNvPr id="22" name="角丸四角形吹き出し 21"/>
          <p:cNvSpPr/>
          <p:nvPr/>
        </p:nvSpPr>
        <p:spPr bwMode="auto">
          <a:xfrm>
            <a:off x="8420119" y="4657111"/>
            <a:ext cx="2984609" cy="355037"/>
          </a:xfrm>
          <a:prstGeom prst="wedgeRoundRectCallout">
            <a:avLst>
              <a:gd name="adj1" fmla="val -63554"/>
              <a:gd name="adj2" fmla="val 11842"/>
              <a:gd name="adj3" fmla="val 16667"/>
            </a:avLst>
          </a:prstGeom>
          <a:solidFill>
            <a:srgbClr val="FFFFCC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ja-JP" sz="1100" b="1" dirty="0">
                <a:latin typeface="+mn-ea"/>
              </a:rPr>
              <a:t>Press “Enter”</a:t>
            </a:r>
            <a:endParaRPr lang="ja-JP" altLang="en-US" sz="1100" b="1" dirty="0">
              <a:latin typeface="+mn-ea"/>
            </a:endParaRPr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983432" y="5307901"/>
            <a:ext cx="10081120" cy="830997"/>
          </a:xfrm>
          <a:prstGeom prst="rect">
            <a:avLst/>
          </a:prstGeom>
          <a:noFill/>
          <a:ln w="38100">
            <a:solidFill>
              <a:srgbClr val="C00000"/>
            </a:solidFill>
          </a:ln>
          <a:effectLst>
            <a:glow rad="101600">
              <a:schemeClr val="bg1">
                <a:alpha val="94000"/>
              </a:schemeClr>
            </a:glow>
          </a:effectLst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ja-JP" sz="2400" b="1" dirty="0">
                <a:ln w="19050">
                  <a:noFill/>
                </a:ln>
                <a:solidFill>
                  <a:srgbClr val="C00000"/>
                </a:solidFill>
                <a:effectLst>
                  <a:glow rad="101600">
                    <a:schemeClr val="bg1">
                      <a:alpha val="90000"/>
                    </a:schemeClr>
                  </a:glow>
                </a:effectLst>
                <a:latin typeface="Meiryo UI" panose="020B0604030504040204" pitchFamily="50" charset="-128"/>
                <a:ea typeface="Meiryo UI" panose="020B0604030504040204" pitchFamily="50" charset="-128"/>
              </a:rPr>
              <a:t>The CD process for the Production environment has started. </a:t>
            </a:r>
          </a:p>
          <a:p>
            <a:pPr algn="ctr"/>
            <a:r>
              <a:rPr lang="en-US" altLang="ja-JP" sz="2400" b="1" dirty="0">
                <a:ln w="19050">
                  <a:noFill/>
                </a:ln>
                <a:solidFill>
                  <a:srgbClr val="C00000"/>
                </a:solidFill>
                <a:effectLst>
                  <a:glow rad="101600">
                    <a:schemeClr val="bg1">
                      <a:alpha val="90000"/>
                    </a:schemeClr>
                  </a:glow>
                </a:effectLst>
                <a:latin typeface="Meiryo UI" panose="020B0604030504040204" pitchFamily="50" charset="-128"/>
                <a:ea typeface="Meiryo UI" panose="020B0604030504040204" pitchFamily="50" charset="-128"/>
              </a:rPr>
              <a:t>Let us check that it is working as it should.</a:t>
            </a:r>
            <a:endParaRPr lang="ja-JP" altLang="en-US" sz="2400" b="1" dirty="0">
              <a:ln w="19050">
                <a:noFill/>
              </a:ln>
              <a:solidFill>
                <a:srgbClr val="C00000"/>
              </a:solidFill>
              <a:effectLst>
                <a:glow rad="101600">
                  <a:schemeClr val="bg1">
                    <a:alpha val="90000"/>
                  </a:schemeClr>
                </a:glow>
              </a:effectLst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7" name="二等辺三角形 16"/>
          <p:cNvSpPr/>
          <p:nvPr/>
        </p:nvSpPr>
        <p:spPr bwMode="auto">
          <a:xfrm flipV="1">
            <a:off x="5637347" y="6205031"/>
            <a:ext cx="917306" cy="309668"/>
          </a:xfrm>
          <a:prstGeom prst="triangle">
            <a:avLst/>
          </a:prstGeom>
          <a:solidFill>
            <a:srgbClr val="C00000"/>
          </a:solidFill>
          <a:ln w="12700">
            <a:solidFill>
              <a:srgbClr val="C0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04103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図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423" y="1746734"/>
            <a:ext cx="9379099" cy="4769035"/>
          </a:xfrm>
          <a:prstGeom prst="rect">
            <a:avLst/>
          </a:prstGeom>
        </p:spPr>
      </p:pic>
      <p:sp>
        <p:nvSpPr>
          <p:cNvPr id="20" name="フリーフォーム 19"/>
          <p:cNvSpPr/>
          <p:nvPr/>
        </p:nvSpPr>
        <p:spPr bwMode="auto">
          <a:xfrm>
            <a:off x="919028" y="1708428"/>
            <a:ext cx="9371494" cy="4807341"/>
          </a:xfrm>
          <a:custGeom>
            <a:avLst/>
            <a:gdLst>
              <a:gd name="connsiteX0" fmla="*/ 2363400 w 5868000"/>
              <a:gd name="connsiteY0" fmla="*/ 1178266 h 3022037"/>
              <a:gd name="connsiteX1" fmla="*/ 2363400 w 5868000"/>
              <a:gd name="connsiteY1" fmla="*/ 1487259 h 3022037"/>
              <a:gd name="connsiteX2" fmla="*/ 3503776 w 5868000"/>
              <a:gd name="connsiteY2" fmla="*/ 1487259 h 3022037"/>
              <a:gd name="connsiteX3" fmla="*/ 3503776 w 5868000"/>
              <a:gd name="connsiteY3" fmla="*/ 1178266 h 3022037"/>
              <a:gd name="connsiteX4" fmla="*/ 0 w 5868000"/>
              <a:gd name="connsiteY4" fmla="*/ 0 h 3022037"/>
              <a:gd name="connsiteX5" fmla="*/ 5868000 w 5868000"/>
              <a:gd name="connsiteY5" fmla="*/ 0 h 3022037"/>
              <a:gd name="connsiteX6" fmla="*/ 5868000 w 5868000"/>
              <a:gd name="connsiteY6" fmla="*/ 3022037 h 3022037"/>
              <a:gd name="connsiteX7" fmla="*/ 0 w 5868000"/>
              <a:gd name="connsiteY7" fmla="*/ 3022037 h 3022037"/>
              <a:gd name="connsiteX0" fmla="*/ 982110 w 5868000"/>
              <a:gd name="connsiteY0" fmla="*/ 890857 h 3022037"/>
              <a:gd name="connsiteX1" fmla="*/ 2363400 w 5868000"/>
              <a:gd name="connsiteY1" fmla="*/ 1487259 h 3022037"/>
              <a:gd name="connsiteX2" fmla="*/ 3503776 w 5868000"/>
              <a:gd name="connsiteY2" fmla="*/ 1487259 h 3022037"/>
              <a:gd name="connsiteX3" fmla="*/ 3503776 w 5868000"/>
              <a:gd name="connsiteY3" fmla="*/ 1178266 h 3022037"/>
              <a:gd name="connsiteX4" fmla="*/ 982110 w 5868000"/>
              <a:gd name="connsiteY4" fmla="*/ 890857 h 3022037"/>
              <a:gd name="connsiteX5" fmla="*/ 0 w 5868000"/>
              <a:gd name="connsiteY5" fmla="*/ 0 h 3022037"/>
              <a:gd name="connsiteX6" fmla="*/ 5868000 w 5868000"/>
              <a:gd name="connsiteY6" fmla="*/ 0 h 3022037"/>
              <a:gd name="connsiteX7" fmla="*/ 5868000 w 5868000"/>
              <a:gd name="connsiteY7" fmla="*/ 3022037 h 3022037"/>
              <a:gd name="connsiteX8" fmla="*/ 0 w 5868000"/>
              <a:gd name="connsiteY8" fmla="*/ 3022037 h 3022037"/>
              <a:gd name="connsiteX9" fmla="*/ 0 w 5868000"/>
              <a:gd name="connsiteY9" fmla="*/ 0 h 3022037"/>
              <a:gd name="connsiteX0" fmla="*/ 982110 w 5868000"/>
              <a:gd name="connsiteY0" fmla="*/ 890857 h 3022037"/>
              <a:gd name="connsiteX1" fmla="*/ 974953 w 5868000"/>
              <a:gd name="connsiteY1" fmla="*/ 1465703 h 3022037"/>
              <a:gd name="connsiteX2" fmla="*/ 3503776 w 5868000"/>
              <a:gd name="connsiteY2" fmla="*/ 1487259 h 3022037"/>
              <a:gd name="connsiteX3" fmla="*/ 3503776 w 5868000"/>
              <a:gd name="connsiteY3" fmla="*/ 1178266 h 3022037"/>
              <a:gd name="connsiteX4" fmla="*/ 982110 w 5868000"/>
              <a:gd name="connsiteY4" fmla="*/ 890857 h 3022037"/>
              <a:gd name="connsiteX5" fmla="*/ 0 w 5868000"/>
              <a:gd name="connsiteY5" fmla="*/ 0 h 3022037"/>
              <a:gd name="connsiteX6" fmla="*/ 5868000 w 5868000"/>
              <a:gd name="connsiteY6" fmla="*/ 0 h 3022037"/>
              <a:gd name="connsiteX7" fmla="*/ 5868000 w 5868000"/>
              <a:gd name="connsiteY7" fmla="*/ 3022037 h 3022037"/>
              <a:gd name="connsiteX8" fmla="*/ 0 w 5868000"/>
              <a:gd name="connsiteY8" fmla="*/ 3022037 h 3022037"/>
              <a:gd name="connsiteX9" fmla="*/ 0 w 5868000"/>
              <a:gd name="connsiteY9" fmla="*/ 0 h 3022037"/>
              <a:gd name="connsiteX0" fmla="*/ 982110 w 5868000"/>
              <a:gd name="connsiteY0" fmla="*/ 890857 h 3022037"/>
              <a:gd name="connsiteX1" fmla="*/ 974953 w 5868000"/>
              <a:gd name="connsiteY1" fmla="*/ 1465703 h 3022037"/>
              <a:gd name="connsiteX2" fmla="*/ 3503776 w 5868000"/>
              <a:gd name="connsiteY2" fmla="*/ 1487259 h 3022037"/>
              <a:gd name="connsiteX3" fmla="*/ 2172585 w 5868000"/>
              <a:gd name="connsiteY3" fmla="*/ 883672 h 3022037"/>
              <a:gd name="connsiteX4" fmla="*/ 982110 w 5868000"/>
              <a:gd name="connsiteY4" fmla="*/ 890857 h 3022037"/>
              <a:gd name="connsiteX5" fmla="*/ 0 w 5868000"/>
              <a:gd name="connsiteY5" fmla="*/ 0 h 3022037"/>
              <a:gd name="connsiteX6" fmla="*/ 5868000 w 5868000"/>
              <a:gd name="connsiteY6" fmla="*/ 0 h 3022037"/>
              <a:gd name="connsiteX7" fmla="*/ 5868000 w 5868000"/>
              <a:gd name="connsiteY7" fmla="*/ 3022037 h 3022037"/>
              <a:gd name="connsiteX8" fmla="*/ 0 w 5868000"/>
              <a:gd name="connsiteY8" fmla="*/ 3022037 h 3022037"/>
              <a:gd name="connsiteX9" fmla="*/ 0 w 5868000"/>
              <a:gd name="connsiteY9" fmla="*/ 0 h 3022037"/>
              <a:gd name="connsiteX0" fmla="*/ 982110 w 5868000"/>
              <a:gd name="connsiteY0" fmla="*/ 890857 h 3022037"/>
              <a:gd name="connsiteX1" fmla="*/ 974953 w 5868000"/>
              <a:gd name="connsiteY1" fmla="*/ 1465703 h 3022037"/>
              <a:gd name="connsiteX2" fmla="*/ 2122486 w 5868000"/>
              <a:gd name="connsiteY2" fmla="*/ 1487259 h 3022037"/>
              <a:gd name="connsiteX3" fmla="*/ 2172585 w 5868000"/>
              <a:gd name="connsiteY3" fmla="*/ 883672 h 3022037"/>
              <a:gd name="connsiteX4" fmla="*/ 982110 w 5868000"/>
              <a:gd name="connsiteY4" fmla="*/ 890857 h 3022037"/>
              <a:gd name="connsiteX5" fmla="*/ 0 w 5868000"/>
              <a:gd name="connsiteY5" fmla="*/ 0 h 3022037"/>
              <a:gd name="connsiteX6" fmla="*/ 5868000 w 5868000"/>
              <a:gd name="connsiteY6" fmla="*/ 0 h 3022037"/>
              <a:gd name="connsiteX7" fmla="*/ 5868000 w 5868000"/>
              <a:gd name="connsiteY7" fmla="*/ 3022037 h 3022037"/>
              <a:gd name="connsiteX8" fmla="*/ 0 w 5868000"/>
              <a:gd name="connsiteY8" fmla="*/ 3022037 h 3022037"/>
              <a:gd name="connsiteX9" fmla="*/ 0 w 5868000"/>
              <a:gd name="connsiteY9" fmla="*/ 0 h 3022037"/>
              <a:gd name="connsiteX0" fmla="*/ 982110 w 5868000"/>
              <a:gd name="connsiteY0" fmla="*/ 890857 h 3022037"/>
              <a:gd name="connsiteX1" fmla="*/ 974953 w 5868000"/>
              <a:gd name="connsiteY1" fmla="*/ 1465703 h 3022037"/>
              <a:gd name="connsiteX2" fmla="*/ 2122486 w 5868000"/>
              <a:gd name="connsiteY2" fmla="*/ 1487259 h 3022037"/>
              <a:gd name="connsiteX3" fmla="*/ 2129644 w 5868000"/>
              <a:gd name="connsiteY3" fmla="*/ 883672 h 3022037"/>
              <a:gd name="connsiteX4" fmla="*/ 982110 w 5868000"/>
              <a:gd name="connsiteY4" fmla="*/ 890857 h 3022037"/>
              <a:gd name="connsiteX5" fmla="*/ 0 w 5868000"/>
              <a:gd name="connsiteY5" fmla="*/ 0 h 3022037"/>
              <a:gd name="connsiteX6" fmla="*/ 5868000 w 5868000"/>
              <a:gd name="connsiteY6" fmla="*/ 0 h 3022037"/>
              <a:gd name="connsiteX7" fmla="*/ 5868000 w 5868000"/>
              <a:gd name="connsiteY7" fmla="*/ 3022037 h 3022037"/>
              <a:gd name="connsiteX8" fmla="*/ 0 w 5868000"/>
              <a:gd name="connsiteY8" fmla="*/ 3022037 h 3022037"/>
              <a:gd name="connsiteX9" fmla="*/ 0 w 5868000"/>
              <a:gd name="connsiteY9" fmla="*/ 0 h 3022037"/>
              <a:gd name="connsiteX0" fmla="*/ 982110 w 5868000"/>
              <a:gd name="connsiteY0" fmla="*/ 890857 h 3022037"/>
              <a:gd name="connsiteX1" fmla="*/ 974953 w 5868000"/>
              <a:gd name="connsiteY1" fmla="*/ 1465703 h 3022037"/>
              <a:gd name="connsiteX2" fmla="*/ 4892223 w 5868000"/>
              <a:gd name="connsiteY2" fmla="*/ 1458518 h 3022037"/>
              <a:gd name="connsiteX3" fmla="*/ 2129644 w 5868000"/>
              <a:gd name="connsiteY3" fmla="*/ 883672 h 3022037"/>
              <a:gd name="connsiteX4" fmla="*/ 982110 w 5868000"/>
              <a:gd name="connsiteY4" fmla="*/ 890857 h 3022037"/>
              <a:gd name="connsiteX5" fmla="*/ 0 w 5868000"/>
              <a:gd name="connsiteY5" fmla="*/ 0 h 3022037"/>
              <a:gd name="connsiteX6" fmla="*/ 5868000 w 5868000"/>
              <a:gd name="connsiteY6" fmla="*/ 0 h 3022037"/>
              <a:gd name="connsiteX7" fmla="*/ 5868000 w 5868000"/>
              <a:gd name="connsiteY7" fmla="*/ 3022037 h 3022037"/>
              <a:gd name="connsiteX8" fmla="*/ 0 w 5868000"/>
              <a:gd name="connsiteY8" fmla="*/ 3022037 h 3022037"/>
              <a:gd name="connsiteX9" fmla="*/ 0 w 5868000"/>
              <a:gd name="connsiteY9" fmla="*/ 0 h 3022037"/>
              <a:gd name="connsiteX0" fmla="*/ 982110 w 5868000"/>
              <a:gd name="connsiteY0" fmla="*/ 890857 h 3022037"/>
              <a:gd name="connsiteX1" fmla="*/ 974953 w 5868000"/>
              <a:gd name="connsiteY1" fmla="*/ 1465703 h 3022037"/>
              <a:gd name="connsiteX2" fmla="*/ 4892223 w 5868000"/>
              <a:gd name="connsiteY2" fmla="*/ 1458518 h 3022037"/>
              <a:gd name="connsiteX3" fmla="*/ 4892224 w 5868000"/>
              <a:gd name="connsiteY3" fmla="*/ 1156711 h 3022037"/>
              <a:gd name="connsiteX4" fmla="*/ 982110 w 5868000"/>
              <a:gd name="connsiteY4" fmla="*/ 890857 h 3022037"/>
              <a:gd name="connsiteX5" fmla="*/ 0 w 5868000"/>
              <a:gd name="connsiteY5" fmla="*/ 0 h 3022037"/>
              <a:gd name="connsiteX6" fmla="*/ 5868000 w 5868000"/>
              <a:gd name="connsiteY6" fmla="*/ 0 h 3022037"/>
              <a:gd name="connsiteX7" fmla="*/ 5868000 w 5868000"/>
              <a:gd name="connsiteY7" fmla="*/ 3022037 h 3022037"/>
              <a:gd name="connsiteX8" fmla="*/ 0 w 5868000"/>
              <a:gd name="connsiteY8" fmla="*/ 3022037 h 3022037"/>
              <a:gd name="connsiteX9" fmla="*/ 0 w 5868000"/>
              <a:gd name="connsiteY9" fmla="*/ 0 h 3022037"/>
              <a:gd name="connsiteX0" fmla="*/ 2341929 w 5868000"/>
              <a:gd name="connsiteY0" fmla="*/ 1163896 h 3022037"/>
              <a:gd name="connsiteX1" fmla="*/ 974953 w 5868000"/>
              <a:gd name="connsiteY1" fmla="*/ 1465703 h 3022037"/>
              <a:gd name="connsiteX2" fmla="*/ 4892223 w 5868000"/>
              <a:gd name="connsiteY2" fmla="*/ 1458518 h 3022037"/>
              <a:gd name="connsiteX3" fmla="*/ 4892224 w 5868000"/>
              <a:gd name="connsiteY3" fmla="*/ 1156711 h 3022037"/>
              <a:gd name="connsiteX4" fmla="*/ 2341929 w 5868000"/>
              <a:gd name="connsiteY4" fmla="*/ 1163896 h 3022037"/>
              <a:gd name="connsiteX5" fmla="*/ 0 w 5868000"/>
              <a:gd name="connsiteY5" fmla="*/ 0 h 3022037"/>
              <a:gd name="connsiteX6" fmla="*/ 5868000 w 5868000"/>
              <a:gd name="connsiteY6" fmla="*/ 0 h 3022037"/>
              <a:gd name="connsiteX7" fmla="*/ 5868000 w 5868000"/>
              <a:gd name="connsiteY7" fmla="*/ 3022037 h 3022037"/>
              <a:gd name="connsiteX8" fmla="*/ 0 w 5868000"/>
              <a:gd name="connsiteY8" fmla="*/ 3022037 h 3022037"/>
              <a:gd name="connsiteX9" fmla="*/ 0 w 5868000"/>
              <a:gd name="connsiteY9" fmla="*/ 0 h 3022037"/>
              <a:gd name="connsiteX0" fmla="*/ 2341929 w 5868000"/>
              <a:gd name="connsiteY0" fmla="*/ 1163896 h 3022037"/>
              <a:gd name="connsiteX1" fmla="*/ 2341929 w 5868000"/>
              <a:gd name="connsiteY1" fmla="*/ 1480073 h 3022037"/>
              <a:gd name="connsiteX2" fmla="*/ 4892223 w 5868000"/>
              <a:gd name="connsiteY2" fmla="*/ 1458518 h 3022037"/>
              <a:gd name="connsiteX3" fmla="*/ 4892224 w 5868000"/>
              <a:gd name="connsiteY3" fmla="*/ 1156711 h 3022037"/>
              <a:gd name="connsiteX4" fmla="*/ 2341929 w 5868000"/>
              <a:gd name="connsiteY4" fmla="*/ 1163896 h 3022037"/>
              <a:gd name="connsiteX5" fmla="*/ 0 w 5868000"/>
              <a:gd name="connsiteY5" fmla="*/ 0 h 3022037"/>
              <a:gd name="connsiteX6" fmla="*/ 5868000 w 5868000"/>
              <a:gd name="connsiteY6" fmla="*/ 0 h 3022037"/>
              <a:gd name="connsiteX7" fmla="*/ 5868000 w 5868000"/>
              <a:gd name="connsiteY7" fmla="*/ 3022037 h 3022037"/>
              <a:gd name="connsiteX8" fmla="*/ 0 w 5868000"/>
              <a:gd name="connsiteY8" fmla="*/ 3022037 h 3022037"/>
              <a:gd name="connsiteX9" fmla="*/ 0 w 5868000"/>
              <a:gd name="connsiteY9" fmla="*/ 0 h 3022037"/>
              <a:gd name="connsiteX0" fmla="*/ 2341929 w 5868000"/>
              <a:gd name="connsiteY0" fmla="*/ 1163896 h 3022037"/>
              <a:gd name="connsiteX1" fmla="*/ 2341929 w 5868000"/>
              <a:gd name="connsiteY1" fmla="*/ 1451332 h 3022037"/>
              <a:gd name="connsiteX2" fmla="*/ 4892223 w 5868000"/>
              <a:gd name="connsiteY2" fmla="*/ 1458518 h 3022037"/>
              <a:gd name="connsiteX3" fmla="*/ 4892224 w 5868000"/>
              <a:gd name="connsiteY3" fmla="*/ 1156711 h 3022037"/>
              <a:gd name="connsiteX4" fmla="*/ 2341929 w 5868000"/>
              <a:gd name="connsiteY4" fmla="*/ 1163896 h 3022037"/>
              <a:gd name="connsiteX5" fmla="*/ 0 w 5868000"/>
              <a:gd name="connsiteY5" fmla="*/ 0 h 3022037"/>
              <a:gd name="connsiteX6" fmla="*/ 5868000 w 5868000"/>
              <a:gd name="connsiteY6" fmla="*/ 0 h 3022037"/>
              <a:gd name="connsiteX7" fmla="*/ 5868000 w 5868000"/>
              <a:gd name="connsiteY7" fmla="*/ 3022037 h 3022037"/>
              <a:gd name="connsiteX8" fmla="*/ 0 w 5868000"/>
              <a:gd name="connsiteY8" fmla="*/ 3022037 h 3022037"/>
              <a:gd name="connsiteX9" fmla="*/ 0 w 5868000"/>
              <a:gd name="connsiteY9" fmla="*/ 0 h 3022037"/>
              <a:gd name="connsiteX0" fmla="*/ 2341929 w 5868000"/>
              <a:gd name="connsiteY0" fmla="*/ 1163896 h 3022037"/>
              <a:gd name="connsiteX1" fmla="*/ 2341929 w 5868000"/>
              <a:gd name="connsiteY1" fmla="*/ 1465703 h 3022037"/>
              <a:gd name="connsiteX2" fmla="*/ 4892223 w 5868000"/>
              <a:gd name="connsiteY2" fmla="*/ 1458518 h 3022037"/>
              <a:gd name="connsiteX3" fmla="*/ 4892224 w 5868000"/>
              <a:gd name="connsiteY3" fmla="*/ 1156711 h 3022037"/>
              <a:gd name="connsiteX4" fmla="*/ 2341929 w 5868000"/>
              <a:gd name="connsiteY4" fmla="*/ 1163896 h 3022037"/>
              <a:gd name="connsiteX5" fmla="*/ 0 w 5868000"/>
              <a:gd name="connsiteY5" fmla="*/ 0 h 3022037"/>
              <a:gd name="connsiteX6" fmla="*/ 5868000 w 5868000"/>
              <a:gd name="connsiteY6" fmla="*/ 0 h 3022037"/>
              <a:gd name="connsiteX7" fmla="*/ 5868000 w 5868000"/>
              <a:gd name="connsiteY7" fmla="*/ 3022037 h 3022037"/>
              <a:gd name="connsiteX8" fmla="*/ 0 w 5868000"/>
              <a:gd name="connsiteY8" fmla="*/ 3022037 h 3022037"/>
              <a:gd name="connsiteX9" fmla="*/ 0 w 5868000"/>
              <a:gd name="connsiteY9" fmla="*/ 0 h 3022037"/>
              <a:gd name="connsiteX0" fmla="*/ 1017895 w 5868000"/>
              <a:gd name="connsiteY0" fmla="*/ 1659677 h 3022037"/>
              <a:gd name="connsiteX1" fmla="*/ 2341929 w 5868000"/>
              <a:gd name="connsiteY1" fmla="*/ 1465703 h 3022037"/>
              <a:gd name="connsiteX2" fmla="*/ 4892223 w 5868000"/>
              <a:gd name="connsiteY2" fmla="*/ 1458518 h 3022037"/>
              <a:gd name="connsiteX3" fmla="*/ 4892224 w 5868000"/>
              <a:gd name="connsiteY3" fmla="*/ 1156711 h 3022037"/>
              <a:gd name="connsiteX4" fmla="*/ 1017895 w 5868000"/>
              <a:gd name="connsiteY4" fmla="*/ 1659677 h 3022037"/>
              <a:gd name="connsiteX5" fmla="*/ 0 w 5868000"/>
              <a:gd name="connsiteY5" fmla="*/ 0 h 3022037"/>
              <a:gd name="connsiteX6" fmla="*/ 5868000 w 5868000"/>
              <a:gd name="connsiteY6" fmla="*/ 0 h 3022037"/>
              <a:gd name="connsiteX7" fmla="*/ 5868000 w 5868000"/>
              <a:gd name="connsiteY7" fmla="*/ 3022037 h 3022037"/>
              <a:gd name="connsiteX8" fmla="*/ 0 w 5868000"/>
              <a:gd name="connsiteY8" fmla="*/ 3022037 h 3022037"/>
              <a:gd name="connsiteX9" fmla="*/ 0 w 5868000"/>
              <a:gd name="connsiteY9" fmla="*/ 0 h 3022037"/>
              <a:gd name="connsiteX0" fmla="*/ 1017895 w 5868000"/>
              <a:gd name="connsiteY0" fmla="*/ 1659677 h 3022037"/>
              <a:gd name="connsiteX1" fmla="*/ 1025052 w 5868000"/>
              <a:gd name="connsiteY1" fmla="*/ 2514747 h 3022037"/>
              <a:gd name="connsiteX2" fmla="*/ 4892223 w 5868000"/>
              <a:gd name="connsiteY2" fmla="*/ 1458518 h 3022037"/>
              <a:gd name="connsiteX3" fmla="*/ 4892224 w 5868000"/>
              <a:gd name="connsiteY3" fmla="*/ 1156711 h 3022037"/>
              <a:gd name="connsiteX4" fmla="*/ 1017895 w 5868000"/>
              <a:gd name="connsiteY4" fmla="*/ 1659677 h 3022037"/>
              <a:gd name="connsiteX5" fmla="*/ 0 w 5868000"/>
              <a:gd name="connsiteY5" fmla="*/ 0 h 3022037"/>
              <a:gd name="connsiteX6" fmla="*/ 5868000 w 5868000"/>
              <a:gd name="connsiteY6" fmla="*/ 0 h 3022037"/>
              <a:gd name="connsiteX7" fmla="*/ 5868000 w 5868000"/>
              <a:gd name="connsiteY7" fmla="*/ 3022037 h 3022037"/>
              <a:gd name="connsiteX8" fmla="*/ 0 w 5868000"/>
              <a:gd name="connsiteY8" fmla="*/ 3022037 h 3022037"/>
              <a:gd name="connsiteX9" fmla="*/ 0 w 5868000"/>
              <a:gd name="connsiteY9" fmla="*/ 0 h 3022037"/>
              <a:gd name="connsiteX0" fmla="*/ 1017895 w 5868000"/>
              <a:gd name="connsiteY0" fmla="*/ 1659677 h 3022037"/>
              <a:gd name="connsiteX1" fmla="*/ 1025052 w 5868000"/>
              <a:gd name="connsiteY1" fmla="*/ 2514747 h 3022037"/>
              <a:gd name="connsiteX2" fmla="*/ 4892223 w 5868000"/>
              <a:gd name="connsiteY2" fmla="*/ 1458518 h 3022037"/>
              <a:gd name="connsiteX3" fmla="*/ 2115330 w 5868000"/>
              <a:gd name="connsiteY3" fmla="*/ 1630937 h 3022037"/>
              <a:gd name="connsiteX4" fmla="*/ 1017895 w 5868000"/>
              <a:gd name="connsiteY4" fmla="*/ 1659677 h 3022037"/>
              <a:gd name="connsiteX5" fmla="*/ 0 w 5868000"/>
              <a:gd name="connsiteY5" fmla="*/ 0 h 3022037"/>
              <a:gd name="connsiteX6" fmla="*/ 5868000 w 5868000"/>
              <a:gd name="connsiteY6" fmla="*/ 0 h 3022037"/>
              <a:gd name="connsiteX7" fmla="*/ 5868000 w 5868000"/>
              <a:gd name="connsiteY7" fmla="*/ 3022037 h 3022037"/>
              <a:gd name="connsiteX8" fmla="*/ 0 w 5868000"/>
              <a:gd name="connsiteY8" fmla="*/ 3022037 h 3022037"/>
              <a:gd name="connsiteX9" fmla="*/ 0 w 5868000"/>
              <a:gd name="connsiteY9" fmla="*/ 0 h 3022037"/>
              <a:gd name="connsiteX0" fmla="*/ 1017895 w 5868000"/>
              <a:gd name="connsiteY0" fmla="*/ 1659677 h 3022037"/>
              <a:gd name="connsiteX1" fmla="*/ 1025052 w 5868000"/>
              <a:gd name="connsiteY1" fmla="*/ 2514747 h 3022037"/>
              <a:gd name="connsiteX2" fmla="*/ 2101016 w 5868000"/>
              <a:gd name="connsiteY2" fmla="*/ 2514748 h 3022037"/>
              <a:gd name="connsiteX3" fmla="*/ 2115330 w 5868000"/>
              <a:gd name="connsiteY3" fmla="*/ 1630937 h 3022037"/>
              <a:gd name="connsiteX4" fmla="*/ 1017895 w 5868000"/>
              <a:gd name="connsiteY4" fmla="*/ 1659677 h 3022037"/>
              <a:gd name="connsiteX5" fmla="*/ 0 w 5868000"/>
              <a:gd name="connsiteY5" fmla="*/ 0 h 3022037"/>
              <a:gd name="connsiteX6" fmla="*/ 5868000 w 5868000"/>
              <a:gd name="connsiteY6" fmla="*/ 0 h 3022037"/>
              <a:gd name="connsiteX7" fmla="*/ 5868000 w 5868000"/>
              <a:gd name="connsiteY7" fmla="*/ 3022037 h 3022037"/>
              <a:gd name="connsiteX8" fmla="*/ 0 w 5868000"/>
              <a:gd name="connsiteY8" fmla="*/ 3022037 h 3022037"/>
              <a:gd name="connsiteX9" fmla="*/ 0 w 5868000"/>
              <a:gd name="connsiteY9" fmla="*/ 0 h 3022037"/>
              <a:gd name="connsiteX0" fmla="*/ 1017895 w 5868000"/>
              <a:gd name="connsiteY0" fmla="*/ 1659677 h 3022037"/>
              <a:gd name="connsiteX1" fmla="*/ 1025052 w 5868000"/>
              <a:gd name="connsiteY1" fmla="*/ 2514747 h 3022037"/>
              <a:gd name="connsiteX2" fmla="*/ 2101016 w 5868000"/>
              <a:gd name="connsiteY2" fmla="*/ 2514748 h 3022037"/>
              <a:gd name="connsiteX3" fmla="*/ 2101016 w 5868000"/>
              <a:gd name="connsiteY3" fmla="*/ 1659678 h 3022037"/>
              <a:gd name="connsiteX4" fmla="*/ 1017895 w 5868000"/>
              <a:gd name="connsiteY4" fmla="*/ 1659677 h 3022037"/>
              <a:gd name="connsiteX5" fmla="*/ 0 w 5868000"/>
              <a:gd name="connsiteY5" fmla="*/ 0 h 3022037"/>
              <a:gd name="connsiteX6" fmla="*/ 5868000 w 5868000"/>
              <a:gd name="connsiteY6" fmla="*/ 0 h 3022037"/>
              <a:gd name="connsiteX7" fmla="*/ 5868000 w 5868000"/>
              <a:gd name="connsiteY7" fmla="*/ 3022037 h 3022037"/>
              <a:gd name="connsiteX8" fmla="*/ 0 w 5868000"/>
              <a:gd name="connsiteY8" fmla="*/ 3022037 h 3022037"/>
              <a:gd name="connsiteX9" fmla="*/ 0 w 5868000"/>
              <a:gd name="connsiteY9" fmla="*/ 0 h 3022037"/>
              <a:gd name="connsiteX0" fmla="*/ 1017895 w 5868000"/>
              <a:gd name="connsiteY0" fmla="*/ 1659677 h 3022037"/>
              <a:gd name="connsiteX1" fmla="*/ 1025052 w 5868000"/>
              <a:gd name="connsiteY1" fmla="*/ 2514747 h 3022037"/>
              <a:gd name="connsiteX2" fmla="*/ 2101016 w 5868000"/>
              <a:gd name="connsiteY2" fmla="*/ 2514748 h 3022037"/>
              <a:gd name="connsiteX3" fmla="*/ 4853686 w 5868000"/>
              <a:gd name="connsiteY3" fmla="*/ 1644939 h 3022037"/>
              <a:gd name="connsiteX4" fmla="*/ 1017895 w 5868000"/>
              <a:gd name="connsiteY4" fmla="*/ 1659677 h 3022037"/>
              <a:gd name="connsiteX5" fmla="*/ 0 w 5868000"/>
              <a:gd name="connsiteY5" fmla="*/ 0 h 3022037"/>
              <a:gd name="connsiteX6" fmla="*/ 5868000 w 5868000"/>
              <a:gd name="connsiteY6" fmla="*/ 0 h 3022037"/>
              <a:gd name="connsiteX7" fmla="*/ 5868000 w 5868000"/>
              <a:gd name="connsiteY7" fmla="*/ 3022037 h 3022037"/>
              <a:gd name="connsiteX8" fmla="*/ 0 w 5868000"/>
              <a:gd name="connsiteY8" fmla="*/ 3022037 h 3022037"/>
              <a:gd name="connsiteX9" fmla="*/ 0 w 5868000"/>
              <a:gd name="connsiteY9" fmla="*/ 0 h 3022037"/>
              <a:gd name="connsiteX0" fmla="*/ 1017895 w 5868000"/>
              <a:gd name="connsiteY0" fmla="*/ 1659677 h 3022037"/>
              <a:gd name="connsiteX1" fmla="*/ 1025052 w 5868000"/>
              <a:gd name="connsiteY1" fmla="*/ 2514747 h 3022037"/>
              <a:gd name="connsiteX2" fmla="*/ 4875707 w 5868000"/>
              <a:gd name="connsiteY2" fmla="*/ 1969407 h 3022037"/>
              <a:gd name="connsiteX3" fmla="*/ 4853686 w 5868000"/>
              <a:gd name="connsiteY3" fmla="*/ 1644939 h 3022037"/>
              <a:gd name="connsiteX4" fmla="*/ 1017895 w 5868000"/>
              <a:gd name="connsiteY4" fmla="*/ 1659677 h 3022037"/>
              <a:gd name="connsiteX5" fmla="*/ 0 w 5868000"/>
              <a:gd name="connsiteY5" fmla="*/ 0 h 3022037"/>
              <a:gd name="connsiteX6" fmla="*/ 5868000 w 5868000"/>
              <a:gd name="connsiteY6" fmla="*/ 0 h 3022037"/>
              <a:gd name="connsiteX7" fmla="*/ 5868000 w 5868000"/>
              <a:gd name="connsiteY7" fmla="*/ 3022037 h 3022037"/>
              <a:gd name="connsiteX8" fmla="*/ 0 w 5868000"/>
              <a:gd name="connsiteY8" fmla="*/ 3022037 h 3022037"/>
              <a:gd name="connsiteX9" fmla="*/ 0 w 5868000"/>
              <a:gd name="connsiteY9" fmla="*/ 0 h 3022037"/>
              <a:gd name="connsiteX0" fmla="*/ 1017895 w 5868000"/>
              <a:gd name="connsiteY0" fmla="*/ 1659677 h 3022037"/>
              <a:gd name="connsiteX1" fmla="*/ 1025052 w 5868000"/>
              <a:gd name="connsiteY1" fmla="*/ 2514747 h 3022037"/>
              <a:gd name="connsiteX2" fmla="*/ 4875707 w 5868000"/>
              <a:gd name="connsiteY2" fmla="*/ 1969407 h 3022037"/>
              <a:gd name="connsiteX3" fmla="*/ 4868367 w 5868000"/>
              <a:gd name="connsiteY3" fmla="*/ 1644939 h 3022037"/>
              <a:gd name="connsiteX4" fmla="*/ 1017895 w 5868000"/>
              <a:gd name="connsiteY4" fmla="*/ 1659677 h 3022037"/>
              <a:gd name="connsiteX5" fmla="*/ 0 w 5868000"/>
              <a:gd name="connsiteY5" fmla="*/ 0 h 3022037"/>
              <a:gd name="connsiteX6" fmla="*/ 5868000 w 5868000"/>
              <a:gd name="connsiteY6" fmla="*/ 0 h 3022037"/>
              <a:gd name="connsiteX7" fmla="*/ 5868000 w 5868000"/>
              <a:gd name="connsiteY7" fmla="*/ 3022037 h 3022037"/>
              <a:gd name="connsiteX8" fmla="*/ 0 w 5868000"/>
              <a:gd name="connsiteY8" fmla="*/ 3022037 h 3022037"/>
              <a:gd name="connsiteX9" fmla="*/ 0 w 5868000"/>
              <a:gd name="connsiteY9" fmla="*/ 0 h 3022037"/>
              <a:gd name="connsiteX0" fmla="*/ 1017895 w 5868000"/>
              <a:gd name="connsiteY0" fmla="*/ 1659677 h 3022037"/>
              <a:gd name="connsiteX1" fmla="*/ 1025052 w 5868000"/>
              <a:gd name="connsiteY1" fmla="*/ 2514747 h 3022037"/>
              <a:gd name="connsiteX2" fmla="*/ 3498499 w 5868000"/>
              <a:gd name="connsiteY2" fmla="*/ 2172050 h 3022037"/>
              <a:gd name="connsiteX3" fmla="*/ 4875707 w 5868000"/>
              <a:gd name="connsiteY3" fmla="*/ 1969407 h 3022037"/>
              <a:gd name="connsiteX4" fmla="*/ 4868367 w 5868000"/>
              <a:gd name="connsiteY4" fmla="*/ 1644939 h 3022037"/>
              <a:gd name="connsiteX5" fmla="*/ 1017895 w 5868000"/>
              <a:gd name="connsiteY5" fmla="*/ 1659677 h 3022037"/>
              <a:gd name="connsiteX6" fmla="*/ 0 w 5868000"/>
              <a:gd name="connsiteY6" fmla="*/ 0 h 3022037"/>
              <a:gd name="connsiteX7" fmla="*/ 5868000 w 5868000"/>
              <a:gd name="connsiteY7" fmla="*/ 0 h 3022037"/>
              <a:gd name="connsiteX8" fmla="*/ 5868000 w 5868000"/>
              <a:gd name="connsiteY8" fmla="*/ 3022037 h 3022037"/>
              <a:gd name="connsiteX9" fmla="*/ 0 w 5868000"/>
              <a:gd name="connsiteY9" fmla="*/ 3022037 h 3022037"/>
              <a:gd name="connsiteX10" fmla="*/ 0 w 5868000"/>
              <a:gd name="connsiteY10" fmla="*/ 0 h 3022037"/>
              <a:gd name="connsiteX0" fmla="*/ 1017895 w 5868000"/>
              <a:gd name="connsiteY0" fmla="*/ 1659677 h 3022037"/>
              <a:gd name="connsiteX1" fmla="*/ 1025052 w 5868000"/>
              <a:gd name="connsiteY1" fmla="*/ 2514747 h 3022037"/>
              <a:gd name="connsiteX2" fmla="*/ 3505840 w 5868000"/>
              <a:gd name="connsiteY2" fmla="*/ 1987813 h 3022037"/>
              <a:gd name="connsiteX3" fmla="*/ 4875707 w 5868000"/>
              <a:gd name="connsiteY3" fmla="*/ 1969407 h 3022037"/>
              <a:gd name="connsiteX4" fmla="*/ 4868367 w 5868000"/>
              <a:gd name="connsiteY4" fmla="*/ 1644939 h 3022037"/>
              <a:gd name="connsiteX5" fmla="*/ 1017895 w 5868000"/>
              <a:gd name="connsiteY5" fmla="*/ 1659677 h 3022037"/>
              <a:gd name="connsiteX6" fmla="*/ 0 w 5868000"/>
              <a:gd name="connsiteY6" fmla="*/ 0 h 3022037"/>
              <a:gd name="connsiteX7" fmla="*/ 5868000 w 5868000"/>
              <a:gd name="connsiteY7" fmla="*/ 0 h 3022037"/>
              <a:gd name="connsiteX8" fmla="*/ 5868000 w 5868000"/>
              <a:gd name="connsiteY8" fmla="*/ 3022037 h 3022037"/>
              <a:gd name="connsiteX9" fmla="*/ 0 w 5868000"/>
              <a:gd name="connsiteY9" fmla="*/ 3022037 h 3022037"/>
              <a:gd name="connsiteX10" fmla="*/ 0 w 5868000"/>
              <a:gd name="connsiteY10" fmla="*/ 0 h 3022037"/>
              <a:gd name="connsiteX0" fmla="*/ 1017895 w 5868000"/>
              <a:gd name="connsiteY0" fmla="*/ 1659677 h 3022037"/>
              <a:gd name="connsiteX1" fmla="*/ 1025052 w 5868000"/>
              <a:gd name="connsiteY1" fmla="*/ 2514747 h 3022037"/>
              <a:gd name="connsiteX2" fmla="*/ 3505840 w 5868000"/>
              <a:gd name="connsiteY2" fmla="*/ 1973074 h 3022037"/>
              <a:gd name="connsiteX3" fmla="*/ 4875707 w 5868000"/>
              <a:gd name="connsiteY3" fmla="*/ 1969407 h 3022037"/>
              <a:gd name="connsiteX4" fmla="*/ 4868367 w 5868000"/>
              <a:gd name="connsiteY4" fmla="*/ 1644939 h 3022037"/>
              <a:gd name="connsiteX5" fmla="*/ 1017895 w 5868000"/>
              <a:gd name="connsiteY5" fmla="*/ 1659677 h 3022037"/>
              <a:gd name="connsiteX6" fmla="*/ 0 w 5868000"/>
              <a:gd name="connsiteY6" fmla="*/ 0 h 3022037"/>
              <a:gd name="connsiteX7" fmla="*/ 5868000 w 5868000"/>
              <a:gd name="connsiteY7" fmla="*/ 0 h 3022037"/>
              <a:gd name="connsiteX8" fmla="*/ 5868000 w 5868000"/>
              <a:gd name="connsiteY8" fmla="*/ 3022037 h 3022037"/>
              <a:gd name="connsiteX9" fmla="*/ 0 w 5868000"/>
              <a:gd name="connsiteY9" fmla="*/ 3022037 h 3022037"/>
              <a:gd name="connsiteX10" fmla="*/ 0 w 5868000"/>
              <a:gd name="connsiteY10" fmla="*/ 0 h 3022037"/>
              <a:gd name="connsiteX0" fmla="*/ 1017895 w 5868000"/>
              <a:gd name="connsiteY0" fmla="*/ 1659677 h 3022037"/>
              <a:gd name="connsiteX1" fmla="*/ 1025052 w 5868000"/>
              <a:gd name="connsiteY1" fmla="*/ 2514747 h 3022037"/>
              <a:gd name="connsiteX2" fmla="*/ 2456154 w 5868000"/>
              <a:gd name="connsiteY2" fmla="*/ 2208897 h 3022037"/>
              <a:gd name="connsiteX3" fmla="*/ 3505840 w 5868000"/>
              <a:gd name="connsiteY3" fmla="*/ 1973074 h 3022037"/>
              <a:gd name="connsiteX4" fmla="*/ 4875707 w 5868000"/>
              <a:gd name="connsiteY4" fmla="*/ 1969407 h 3022037"/>
              <a:gd name="connsiteX5" fmla="*/ 4868367 w 5868000"/>
              <a:gd name="connsiteY5" fmla="*/ 1644939 h 3022037"/>
              <a:gd name="connsiteX6" fmla="*/ 1017895 w 5868000"/>
              <a:gd name="connsiteY6" fmla="*/ 1659677 h 3022037"/>
              <a:gd name="connsiteX7" fmla="*/ 0 w 5868000"/>
              <a:gd name="connsiteY7" fmla="*/ 0 h 3022037"/>
              <a:gd name="connsiteX8" fmla="*/ 5868000 w 5868000"/>
              <a:gd name="connsiteY8" fmla="*/ 0 h 3022037"/>
              <a:gd name="connsiteX9" fmla="*/ 5868000 w 5868000"/>
              <a:gd name="connsiteY9" fmla="*/ 3022037 h 3022037"/>
              <a:gd name="connsiteX10" fmla="*/ 0 w 5868000"/>
              <a:gd name="connsiteY10" fmla="*/ 3022037 h 3022037"/>
              <a:gd name="connsiteX11" fmla="*/ 0 w 5868000"/>
              <a:gd name="connsiteY11" fmla="*/ 0 h 3022037"/>
              <a:gd name="connsiteX0" fmla="*/ 1017895 w 5868000"/>
              <a:gd name="connsiteY0" fmla="*/ 1659677 h 3022037"/>
              <a:gd name="connsiteX1" fmla="*/ 1025052 w 5868000"/>
              <a:gd name="connsiteY1" fmla="*/ 2514747 h 3022037"/>
              <a:gd name="connsiteX2" fmla="*/ 3505839 w 5868000"/>
              <a:gd name="connsiteY2" fmla="*/ 2835303 h 3022037"/>
              <a:gd name="connsiteX3" fmla="*/ 3505840 w 5868000"/>
              <a:gd name="connsiteY3" fmla="*/ 1973074 h 3022037"/>
              <a:gd name="connsiteX4" fmla="*/ 4875707 w 5868000"/>
              <a:gd name="connsiteY4" fmla="*/ 1969407 h 3022037"/>
              <a:gd name="connsiteX5" fmla="*/ 4868367 w 5868000"/>
              <a:gd name="connsiteY5" fmla="*/ 1644939 h 3022037"/>
              <a:gd name="connsiteX6" fmla="*/ 1017895 w 5868000"/>
              <a:gd name="connsiteY6" fmla="*/ 1659677 h 3022037"/>
              <a:gd name="connsiteX7" fmla="*/ 0 w 5868000"/>
              <a:gd name="connsiteY7" fmla="*/ 0 h 3022037"/>
              <a:gd name="connsiteX8" fmla="*/ 5868000 w 5868000"/>
              <a:gd name="connsiteY8" fmla="*/ 0 h 3022037"/>
              <a:gd name="connsiteX9" fmla="*/ 5868000 w 5868000"/>
              <a:gd name="connsiteY9" fmla="*/ 3022037 h 3022037"/>
              <a:gd name="connsiteX10" fmla="*/ 0 w 5868000"/>
              <a:gd name="connsiteY10" fmla="*/ 3022037 h 3022037"/>
              <a:gd name="connsiteX11" fmla="*/ 0 w 5868000"/>
              <a:gd name="connsiteY11" fmla="*/ 0 h 3022037"/>
              <a:gd name="connsiteX0" fmla="*/ 1017895 w 5868000"/>
              <a:gd name="connsiteY0" fmla="*/ 1659677 h 3022037"/>
              <a:gd name="connsiteX1" fmla="*/ 988349 w 5868000"/>
              <a:gd name="connsiteY1" fmla="*/ 2824265 h 3022037"/>
              <a:gd name="connsiteX2" fmla="*/ 3505839 w 5868000"/>
              <a:gd name="connsiteY2" fmla="*/ 2835303 h 3022037"/>
              <a:gd name="connsiteX3" fmla="*/ 3505840 w 5868000"/>
              <a:gd name="connsiteY3" fmla="*/ 1973074 h 3022037"/>
              <a:gd name="connsiteX4" fmla="*/ 4875707 w 5868000"/>
              <a:gd name="connsiteY4" fmla="*/ 1969407 h 3022037"/>
              <a:gd name="connsiteX5" fmla="*/ 4868367 w 5868000"/>
              <a:gd name="connsiteY5" fmla="*/ 1644939 h 3022037"/>
              <a:gd name="connsiteX6" fmla="*/ 1017895 w 5868000"/>
              <a:gd name="connsiteY6" fmla="*/ 1659677 h 3022037"/>
              <a:gd name="connsiteX7" fmla="*/ 0 w 5868000"/>
              <a:gd name="connsiteY7" fmla="*/ 0 h 3022037"/>
              <a:gd name="connsiteX8" fmla="*/ 5868000 w 5868000"/>
              <a:gd name="connsiteY8" fmla="*/ 0 h 3022037"/>
              <a:gd name="connsiteX9" fmla="*/ 5868000 w 5868000"/>
              <a:gd name="connsiteY9" fmla="*/ 3022037 h 3022037"/>
              <a:gd name="connsiteX10" fmla="*/ 0 w 5868000"/>
              <a:gd name="connsiteY10" fmla="*/ 3022037 h 3022037"/>
              <a:gd name="connsiteX11" fmla="*/ 0 w 5868000"/>
              <a:gd name="connsiteY11" fmla="*/ 0 h 3022037"/>
              <a:gd name="connsiteX0" fmla="*/ 1025235 w 5868000"/>
              <a:gd name="connsiteY0" fmla="*/ 2514536 h 3022037"/>
              <a:gd name="connsiteX1" fmla="*/ 988349 w 5868000"/>
              <a:gd name="connsiteY1" fmla="*/ 2824265 h 3022037"/>
              <a:gd name="connsiteX2" fmla="*/ 3505839 w 5868000"/>
              <a:gd name="connsiteY2" fmla="*/ 2835303 h 3022037"/>
              <a:gd name="connsiteX3" fmla="*/ 3505840 w 5868000"/>
              <a:gd name="connsiteY3" fmla="*/ 1973074 h 3022037"/>
              <a:gd name="connsiteX4" fmla="*/ 4875707 w 5868000"/>
              <a:gd name="connsiteY4" fmla="*/ 1969407 h 3022037"/>
              <a:gd name="connsiteX5" fmla="*/ 4868367 w 5868000"/>
              <a:gd name="connsiteY5" fmla="*/ 1644939 h 3022037"/>
              <a:gd name="connsiteX6" fmla="*/ 1025235 w 5868000"/>
              <a:gd name="connsiteY6" fmla="*/ 2514536 h 3022037"/>
              <a:gd name="connsiteX7" fmla="*/ 0 w 5868000"/>
              <a:gd name="connsiteY7" fmla="*/ 0 h 3022037"/>
              <a:gd name="connsiteX8" fmla="*/ 5868000 w 5868000"/>
              <a:gd name="connsiteY8" fmla="*/ 0 h 3022037"/>
              <a:gd name="connsiteX9" fmla="*/ 5868000 w 5868000"/>
              <a:gd name="connsiteY9" fmla="*/ 3022037 h 3022037"/>
              <a:gd name="connsiteX10" fmla="*/ 0 w 5868000"/>
              <a:gd name="connsiteY10" fmla="*/ 3022037 h 3022037"/>
              <a:gd name="connsiteX11" fmla="*/ 0 w 5868000"/>
              <a:gd name="connsiteY11" fmla="*/ 0 h 3022037"/>
              <a:gd name="connsiteX0" fmla="*/ 1025235 w 5868000"/>
              <a:gd name="connsiteY0" fmla="*/ 2514536 h 3022037"/>
              <a:gd name="connsiteX1" fmla="*/ 988349 w 5868000"/>
              <a:gd name="connsiteY1" fmla="*/ 2824265 h 3022037"/>
              <a:gd name="connsiteX2" fmla="*/ 3505839 w 5868000"/>
              <a:gd name="connsiteY2" fmla="*/ 2835303 h 3022037"/>
              <a:gd name="connsiteX3" fmla="*/ 3505840 w 5868000"/>
              <a:gd name="connsiteY3" fmla="*/ 1973074 h 3022037"/>
              <a:gd name="connsiteX4" fmla="*/ 4875707 w 5868000"/>
              <a:gd name="connsiteY4" fmla="*/ 1969407 h 3022037"/>
              <a:gd name="connsiteX5" fmla="*/ 4868367 w 5868000"/>
              <a:gd name="connsiteY5" fmla="*/ 1644939 h 3022037"/>
              <a:gd name="connsiteX6" fmla="*/ 3300306 w 5868000"/>
              <a:gd name="connsiteY6" fmla="*/ 1980444 h 3022037"/>
              <a:gd name="connsiteX7" fmla="*/ 1025235 w 5868000"/>
              <a:gd name="connsiteY7" fmla="*/ 2514536 h 3022037"/>
              <a:gd name="connsiteX8" fmla="*/ 0 w 5868000"/>
              <a:gd name="connsiteY8" fmla="*/ 0 h 3022037"/>
              <a:gd name="connsiteX9" fmla="*/ 5868000 w 5868000"/>
              <a:gd name="connsiteY9" fmla="*/ 0 h 3022037"/>
              <a:gd name="connsiteX10" fmla="*/ 5868000 w 5868000"/>
              <a:gd name="connsiteY10" fmla="*/ 3022037 h 3022037"/>
              <a:gd name="connsiteX11" fmla="*/ 0 w 5868000"/>
              <a:gd name="connsiteY11" fmla="*/ 3022037 h 3022037"/>
              <a:gd name="connsiteX12" fmla="*/ 0 w 5868000"/>
              <a:gd name="connsiteY12" fmla="*/ 0 h 3022037"/>
              <a:gd name="connsiteX0" fmla="*/ 1025235 w 5868000"/>
              <a:gd name="connsiteY0" fmla="*/ 2514536 h 3022037"/>
              <a:gd name="connsiteX1" fmla="*/ 988349 w 5868000"/>
              <a:gd name="connsiteY1" fmla="*/ 2824265 h 3022037"/>
              <a:gd name="connsiteX2" fmla="*/ 3505839 w 5868000"/>
              <a:gd name="connsiteY2" fmla="*/ 2835303 h 3022037"/>
              <a:gd name="connsiteX3" fmla="*/ 3505840 w 5868000"/>
              <a:gd name="connsiteY3" fmla="*/ 1973074 h 3022037"/>
              <a:gd name="connsiteX4" fmla="*/ 4875707 w 5868000"/>
              <a:gd name="connsiteY4" fmla="*/ 1969407 h 3022037"/>
              <a:gd name="connsiteX5" fmla="*/ 4868367 w 5868000"/>
              <a:gd name="connsiteY5" fmla="*/ 1644939 h 3022037"/>
              <a:gd name="connsiteX6" fmla="*/ 2360728 w 5868000"/>
              <a:gd name="connsiteY6" fmla="*/ 1648818 h 3022037"/>
              <a:gd name="connsiteX7" fmla="*/ 1025235 w 5868000"/>
              <a:gd name="connsiteY7" fmla="*/ 2514536 h 3022037"/>
              <a:gd name="connsiteX8" fmla="*/ 0 w 5868000"/>
              <a:gd name="connsiteY8" fmla="*/ 0 h 3022037"/>
              <a:gd name="connsiteX9" fmla="*/ 5868000 w 5868000"/>
              <a:gd name="connsiteY9" fmla="*/ 0 h 3022037"/>
              <a:gd name="connsiteX10" fmla="*/ 5868000 w 5868000"/>
              <a:gd name="connsiteY10" fmla="*/ 3022037 h 3022037"/>
              <a:gd name="connsiteX11" fmla="*/ 0 w 5868000"/>
              <a:gd name="connsiteY11" fmla="*/ 3022037 h 3022037"/>
              <a:gd name="connsiteX12" fmla="*/ 0 w 5868000"/>
              <a:gd name="connsiteY12" fmla="*/ 0 h 3022037"/>
              <a:gd name="connsiteX0" fmla="*/ 1025235 w 5868000"/>
              <a:gd name="connsiteY0" fmla="*/ 2514536 h 3022037"/>
              <a:gd name="connsiteX1" fmla="*/ 988349 w 5868000"/>
              <a:gd name="connsiteY1" fmla="*/ 2824265 h 3022037"/>
              <a:gd name="connsiteX2" fmla="*/ 3505839 w 5868000"/>
              <a:gd name="connsiteY2" fmla="*/ 2835303 h 3022037"/>
              <a:gd name="connsiteX3" fmla="*/ 3505840 w 5868000"/>
              <a:gd name="connsiteY3" fmla="*/ 1973074 h 3022037"/>
              <a:gd name="connsiteX4" fmla="*/ 4875707 w 5868000"/>
              <a:gd name="connsiteY4" fmla="*/ 1969407 h 3022037"/>
              <a:gd name="connsiteX5" fmla="*/ 4868367 w 5868000"/>
              <a:gd name="connsiteY5" fmla="*/ 1644939 h 3022037"/>
              <a:gd name="connsiteX6" fmla="*/ 2360728 w 5868000"/>
              <a:gd name="connsiteY6" fmla="*/ 1648818 h 3022037"/>
              <a:gd name="connsiteX7" fmla="*/ 1979025 w 5868000"/>
              <a:gd name="connsiteY7" fmla="*/ 1899379 h 3022037"/>
              <a:gd name="connsiteX8" fmla="*/ 1025235 w 5868000"/>
              <a:gd name="connsiteY8" fmla="*/ 2514536 h 3022037"/>
              <a:gd name="connsiteX9" fmla="*/ 0 w 5868000"/>
              <a:gd name="connsiteY9" fmla="*/ 0 h 3022037"/>
              <a:gd name="connsiteX10" fmla="*/ 5868000 w 5868000"/>
              <a:gd name="connsiteY10" fmla="*/ 0 h 3022037"/>
              <a:gd name="connsiteX11" fmla="*/ 5868000 w 5868000"/>
              <a:gd name="connsiteY11" fmla="*/ 3022037 h 3022037"/>
              <a:gd name="connsiteX12" fmla="*/ 0 w 5868000"/>
              <a:gd name="connsiteY12" fmla="*/ 3022037 h 3022037"/>
              <a:gd name="connsiteX13" fmla="*/ 0 w 5868000"/>
              <a:gd name="connsiteY13" fmla="*/ 0 h 3022037"/>
              <a:gd name="connsiteX0" fmla="*/ 1025235 w 5868000"/>
              <a:gd name="connsiteY0" fmla="*/ 2514536 h 3022037"/>
              <a:gd name="connsiteX1" fmla="*/ 988349 w 5868000"/>
              <a:gd name="connsiteY1" fmla="*/ 2824265 h 3022037"/>
              <a:gd name="connsiteX2" fmla="*/ 3505839 w 5868000"/>
              <a:gd name="connsiteY2" fmla="*/ 2835303 h 3022037"/>
              <a:gd name="connsiteX3" fmla="*/ 3505840 w 5868000"/>
              <a:gd name="connsiteY3" fmla="*/ 1973074 h 3022037"/>
              <a:gd name="connsiteX4" fmla="*/ 4875707 w 5868000"/>
              <a:gd name="connsiteY4" fmla="*/ 1969407 h 3022037"/>
              <a:gd name="connsiteX5" fmla="*/ 4868367 w 5868000"/>
              <a:gd name="connsiteY5" fmla="*/ 1644939 h 3022037"/>
              <a:gd name="connsiteX6" fmla="*/ 2360728 w 5868000"/>
              <a:gd name="connsiteY6" fmla="*/ 1648818 h 3022037"/>
              <a:gd name="connsiteX7" fmla="*/ 2338707 w 5868000"/>
              <a:gd name="connsiteY7" fmla="*/ 2503676 h 3022037"/>
              <a:gd name="connsiteX8" fmla="*/ 1025235 w 5868000"/>
              <a:gd name="connsiteY8" fmla="*/ 2514536 h 3022037"/>
              <a:gd name="connsiteX9" fmla="*/ 0 w 5868000"/>
              <a:gd name="connsiteY9" fmla="*/ 0 h 3022037"/>
              <a:gd name="connsiteX10" fmla="*/ 5868000 w 5868000"/>
              <a:gd name="connsiteY10" fmla="*/ 0 h 3022037"/>
              <a:gd name="connsiteX11" fmla="*/ 5868000 w 5868000"/>
              <a:gd name="connsiteY11" fmla="*/ 3022037 h 3022037"/>
              <a:gd name="connsiteX12" fmla="*/ 0 w 5868000"/>
              <a:gd name="connsiteY12" fmla="*/ 3022037 h 3022037"/>
              <a:gd name="connsiteX13" fmla="*/ 0 w 5868000"/>
              <a:gd name="connsiteY13" fmla="*/ 0 h 3022037"/>
              <a:gd name="connsiteX0" fmla="*/ 1025235 w 5868000"/>
              <a:gd name="connsiteY0" fmla="*/ 2514536 h 3022037"/>
              <a:gd name="connsiteX1" fmla="*/ 988349 w 5868000"/>
              <a:gd name="connsiteY1" fmla="*/ 2824265 h 3022037"/>
              <a:gd name="connsiteX2" fmla="*/ 3505839 w 5868000"/>
              <a:gd name="connsiteY2" fmla="*/ 2835303 h 3022037"/>
              <a:gd name="connsiteX3" fmla="*/ 3505840 w 5868000"/>
              <a:gd name="connsiteY3" fmla="*/ 1973074 h 3022037"/>
              <a:gd name="connsiteX4" fmla="*/ 4875707 w 5868000"/>
              <a:gd name="connsiteY4" fmla="*/ 1969407 h 3022037"/>
              <a:gd name="connsiteX5" fmla="*/ 4868367 w 5868000"/>
              <a:gd name="connsiteY5" fmla="*/ 1644939 h 3022037"/>
              <a:gd name="connsiteX6" fmla="*/ 2360728 w 5868000"/>
              <a:gd name="connsiteY6" fmla="*/ 1648818 h 3022037"/>
              <a:gd name="connsiteX7" fmla="*/ 2360728 w 5868000"/>
              <a:gd name="connsiteY7" fmla="*/ 2503676 h 3022037"/>
              <a:gd name="connsiteX8" fmla="*/ 1025235 w 5868000"/>
              <a:gd name="connsiteY8" fmla="*/ 2514536 h 3022037"/>
              <a:gd name="connsiteX9" fmla="*/ 0 w 5868000"/>
              <a:gd name="connsiteY9" fmla="*/ 0 h 3022037"/>
              <a:gd name="connsiteX10" fmla="*/ 5868000 w 5868000"/>
              <a:gd name="connsiteY10" fmla="*/ 0 h 3022037"/>
              <a:gd name="connsiteX11" fmla="*/ 5868000 w 5868000"/>
              <a:gd name="connsiteY11" fmla="*/ 3022037 h 3022037"/>
              <a:gd name="connsiteX12" fmla="*/ 0 w 5868000"/>
              <a:gd name="connsiteY12" fmla="*/ 3022037 h 3022037"/>
              <a:gd name="connsiteX13" fmla="*/ 0 w 5868000"/>
              <a:gd name="connsiteY13" fmla="*/ 0 h 3022037"/>
              <a:gd name="connsiteX0" fmla="*/ 1025235 w 5868000"/>
              <a:gd name="connsiteY0" fmla="*/ 2514536 h 3022037"/>
              <a:gd name="connsiteX1" fmla="*/ 988349 w 5868000"/>
              <a:gd name="connsiteY1" fmla="*/ 2824265 h 3022037"/>
              <a:gd name="connsiteX2" fmla="*/ 3505839 w 5868000"/>
              <a:gd name="connsiteY2" fmla="*/ 2835303 h 3022037"/>
              <a:gd name="connsiteX3" fmla="*/ 3505840 w 5868000"/>
              <a:gd name="connsiteY3" fmla="*/ 1973074 h 3022037"/>
              <a:gd name="connsiteX4" fmla="*/ 4875707 w 5868000"/>
              <a:gd name="connsiteY4" fmla="*/ 1969407 h 3022037"/>
              <a:gd name="connsiteX5" fmla="*/ 5519418 w 5868000"/>
              <a:gd name="connsiteY5" fmla="*/ 1589311 h 3022037"/>
              <a:gd name="connsiteX6" fmla="*/ 2360728 w 5868000"/>
              <a:gd name="connsiteY6" fmla="*/ 1648818 h 3022037"/>
              <a:gd name="connsiteX7" fmla="*/ 2360728 w 5868000"/>
              <a:gd name="connsiteY7" fmla="*/ 2503676 h 3022037"/>
              <a:gd name="connsiteX8" fmla="*/ 1025235 w 5868000"/>
              <a:gd name="connsiteY8" fmla="*/ 2514536 h 3022037"/>
              <a:gd name="connsiteX9" fmla="*/ 0 w 5868000"/>
              <a:gd name="connsiteY9" fmla="*/ 0 h 3022037"/>
              <a:gd name="connsiteX10" fmla="*/ 5868000 w 5868000"/>
              <a:gd name="connsiteY10" fmla="*/ 0 h 3022037"/>
              <a:gd name="connsiteX11" fmla="*/ 5868000 w 5868000"/>
              <a:gd name="connsiteY11" fmla="*/ 3022037 h 3022037"/>
              <a:gd name="connsiteX12" fmla="*/ 0 w 5868000"/>
              <a:gd name="connsiteY12" fmla="*/ 3022037 h 3022037"/>
              <a:gd name="connsiteX13" fmla="*/ 0 w 5868000"/>
              <a:gd name="connsiteY13" fmla="*/ 0 h 3022037"/>
              <a:gd name="connsiteX0" fmla="*/ 1025235 w 5868000"/>
              <a:gd name="connsiteY0" fmla="*/ 2514536 h 3022037"/>
              <a:gd name="connsiteX1" fmla="*/ 988349 w 5868000"/>
              <a:gd name="connsiteY1" fmla="*/ 2824265 h 3022037"/>
              <a:gd name="connsiteX2" fmla="*/ 3505839 w 5868000"/>
              <a:gd name="connsiteY2" fmla="*/ 2835303 h 3022037"/>
              <a:gd name="connsiteX3" fmla="*/ 3505840 w 5868000"/>
              <a:gd name="connsiteY3" fmla="*/ 1973074 h 3022037"/>
              <a:gd name="connsiteX4" fmla="*/ 5512906 w 5868000"/>
              <a:gd name="connsiteY4" fmla="*/ 1997221 h 3022037"/>
              <a:gd name="connsiteX5" fmla="*/ 5519418 w 5868000"/>
              <a:gd name="connsiteY5" fmla="*/ 1589311 h 3022037"/>
              <a:gd name="connsiteX6" fmla="*/ 2360728 w 5868000"/>
              <a:gd name="connsiteY6" fmla="*/ 1648818 h 3022037"/>
              <a:gd name="connsiteX7" fmla="*/ 2360728 w 5868000"/>
              <a:gd name="connsiteY7" fmla="*/ 2503676 h 3022037"/>
              <a:gd name="connsiteX8" fmla="*/ 1025235 w 5868000"/>
              <a:gd name="connsiteY8" fmla="*/ 2514536 h 3022037"/>
              <a:gd name="connsiteX9" fmla="*/ 0 w 5868000"/>
              <a:gd name="connsiteY9" fmla="*/ 0 h 3022037"/>
              <a:gd name="connsiteX10" fmla="*/ 5868000 w 5868000"/>
              <a:gd name="connsiteY10" fmla="*/ 0 h 3022037"/>
              <a:gd name="connsiteX11" fmla="*/ 5868000 w 5868000"/>
              <a:gd name="connsiteY11" fmla="*/ 3022037 h 3022037"/>
              <a:gd name="connsiteX12" fmla="*/ 0 w 5868000"/>
              <a:gd name="connsiteY12" fmla="*/ 3022037 h 3022037"/>
              <a:gd name="connsiteX13" fmla="*/ 0 w 5868000"/>
              <a:gd name="connsiteY13" fmla="*/ 0 h 3022037"/>
              <a:gd name="connsiteX0" fmla="*/ 1025235 w 5868000"/>
              <a:gd name="connsiteY0" fmla="*/ 2514536 h 3022037"/>
              <a:gd name="connsiteX1" fmla="*/ 988349 w 5868000"/>
              <a:gd name="connsiteY1" fmla="*/ 2824265 h 3022037"/>
              <a:gd name="connsiteX2" fmla="*/ 3505839 w 5868000"/>
              <a:gd name="connsiteY2" fmla="*/ 2835303 h 3022037"/>
              <a:gd name="connsiteX3" fmla="*/ 3505840 w 5868000"/>
              <a:gd name="connsiteY3" fmla="*/ 1973074 h 3022037"/>
              <a:gd name="connsiteX4" fmla="*/ 5512906 w 5868000"/>
              <a:gd name="connsiteY4" fmla="*/ 1997221 h 3022037"/>
              <a:gd name="connsiteX5" fmla="*/ 5519418 w 5868000"/>
              <a:gd name="connsiteY5" fmla="*/ 1589311 h 3022037"/>
              <a:gd name="connsiteX6" fmla="*/ 2351494 w 5868000"/>
              <a:gd name="connsiteY6" fmla="*/ 1593190 h 3022037"/>
              <a:gd name="connsiteX7" fmla="*/ 2360728 w 5868000"/>
              <a:gd name="connsiteY7" fmla="*/ 2503676 h 3022037"/>
              <a:gd name="connsiteX8" fmla="*/ 1025235 w 5868000"/>
              <a:gd name="connsiteY8" fmla="*/ 2514536 h 3022037"/>
              <a:gd name="connsiteX9" fmla="*/ 0 w 5868000"/>
              <a:gd name="connsiteY9" fmla="*/ 0 h 3022037"/>
              <a:gd name="connsiteX10" fmla="*/ 5868000 w 5868000"/>
              <a:gd name="connsiteY10" fmla="*/ 0 h 3022037"/>
              <a:gd name="connsiteX11" fmla="*/ 5868000 w 5868000"/>
              <a:gd name="connsiteY11" fmla="*/ 3022037 h 3022037"/>
              <a:gd name="connsiteX12" fmla="*/ 0 w 5868000"/>
              <a:gd name="connsiteY12" fmla="*/ 3022037 h 3022037"/>
              <a:gd name="connsiteX13" fmla="*/ 0 w 5868000"/>
              <a:gd name="connsiteY13" fmla="*/ 0 h 3022037"/>
              <a:gd name="connsiteX0" fmla="*/ 1025235 w 5868000"/>
              <a:gd name="connsiteY0" fmla="*/ 2514536 h 3022037"/>
              <a:gd name="connsiteX1" fmla="*/ 988349 w 5868000"/>
              <a:gd name="connsiteY1" fmla="*/ 2824265 h 3022037"/>
              <a:gd name="connsiteX2" fmla="*/ 3505839 w 5868000"/>
              <a:gd name="connsiteY2" fmla="*/ 2835303 h 3022037"/>
              <a:gd name="connsiteX3" fmla="*/ 3505840 w 5868000"/>
              <a:gd name="connsiteY3" fmla="*/ 1982345 h 3022037"/>
              <a:gd name="connsiteX4" fmla="*/ 5512906 w 5868000"/>
              <a:gd name="connsiteY4" fmla="*/ 1997221 h 3022037"/>
              <a:gd name="connsiteX5" fmla="*/ 5519418 w 5868000"/>
              <a:gd name="connsiteY5" fmla="*/ 1589311 h 3022037"/>
              <a:gd name="connsiteX6" fmla="*/ 2351494 w 5868000"/>
              <a:gd name="connsiteY6" fmla="*/ 1593190 h 3022037"/>
              <a:gd name="connsiteX7" fmla="*/ 2360728 w 5868000"/>
              <a:gd name="connsiteY7" fmla="*/ 2503676 h 3022037"/>
              <a:gd name="connsiteX8" fmla="*/ 1025235 w 5868000"/>
              <a:gd name="connsiteY8" fmla="*/ 2514536 h 3022037"/>
              <a:gd name="connsiteX9" fmla="*/ 0 w 5868000"/>
              <a:gd name="connsiteY9" fmla="*/ 0 h 3022037"/>
              <a:gd name="connsiteX10" fmla="*/ 5868000 w 5868000"/>
              <a:gd name="connsiteY10" fmla="*/ 0 h 3022037"/>
              <a:gd name="connsiteX11" fmla="*/ 5868000 w 5868000"/>
              <a:gd name="connsiteY11" fmla="*/ 3022037 h 3022037"/>
              <a:gd name="connsiteX12" fmla="*/ 0 w 5868000"/>
              <a:gd name="connsiteY12" fmla="*/ 3022037 h 3022037"/>
              <a:gd name="connsiteX13" fmla="*/ 0 w 5868000"/>
              <a:gd name="connsiteY13" fmla="*/ 0 h 3022037"/>
              <a:gd name="connsiteX0" fmla="*/ 1025235 w 5868000"/>
              <a:gd name="connsiteY0" fmla="*/ 2514536 h 3022037"/>
              <a:gd name="connsiteX1" fmla="*/ 988349 w 5868000"/>
              <a:gd name="connsiteY1" fmla="*/ 2824265 h 3022037"/>
              <a:gd name="connsiteX2" fmla="*/ 3505839 w 5868000"/>
              <a:gd name="connsiteY2" fmla="*/ 2835303 h 3022037"/>
              <a:gd name="connsiteX3" fmla="*/ 3515075 w 5868000"/>
              <a:gd name="connsiteY3" fmla="*/ 2000888 h 3022037"/>
              <a:gd name="connsiteX4" fmla="*/ 5512906 w 5868000"/>
              <a:gd name="connsiteY4" fmla="*/ 1997221 h 3022037"/>
              <a:gd name="connsiteX5" fmla="*/ 5519418 w 5868000"/>
              <a:gd name="connsiteY5" fmla="*/ 1589311 h 3022037"/>
              <a:gd name="connsiteX6" fmla="*/ 2351494 w 5868000"/>
              <a:gd name="connsiteY6" fmla="*/ 1593190 h 3022037"/>
              <a:gd name="connsiteX7" fmla="*/ 2360728 w 5868000"/>
              <a:gd name="connsiteY7" fmla="*/ 2503676 h 3022037"/>
              <a:gd name="connsiteX8" fmla="*/ 1025235 w 5868000"/>
              <a:gd name="connsiteY8" fmla="*/ 2514536 h 3022037"/>
              <a:gd name="connsiteX9" fmla="*/ 0 w 5868000"/>
              <a:gd name="connsiteY9" fmla="*/ 0 h 3022037"/>
              <a:gd name="connsiteX10" fmla="*/ 5868000 w 5868000"/>
              <a:gd name="connsiteY10" fmla="*/ 0 h 3022037"/>
              <a:gd name="connsiteX11" fmla="*/ 5868000 w 5868000"/>
              <a:gd name="connsiteY11" fmla="*/ 3022037 h 3022037"/>
              <a:gd name="connsiteX12" fmla="*/ 0 w 5868000"/>
              <a:gd name="connsiteY12" fmla="*/ 3022037 h 3022037"/>
              <a:gd name="connsiteX13" fmla="*/ 0 w 5868000"/>
              <a:gd name="connsiteY13" fmla="*/ 0 h 3022037"/>
              <a:gd name="connsiteX0" fmla="*/ 997970 w 5868000"/>
              <a:gd name="connsiteY0" fmla="*/ 2514536 h 3022037"/>
              <a:gd name="connsiteX1" fmla="*/ 988349 w 5868000"/>
              <a:gd name="connsiteY1" fmla="*/ 2824265 h 3022037"/>
              <a:gd name="connsiteX2" fmla="*/ 3505839 w 5868000"/>
              <a:gd name="connsiteY2" fmla="*/ 2835303 h 3022037"/>
              <a:gd name="connsiteX3" fmla="*/ 3515075 w 5868000"/>
              <a:gd name="connsiteY3" fmla="*/ 2000888 h 3022037"/>
              <a:gd name="connsiteX4" fmla="*/ 5512906 w 5868000"/>
              <a:gd name="connsiteY4" fmla="*/ 1997221 h 3022037"/>
              <a:gd name="connsiteX5" fmla="*/ 5519418 w 5868000"/>
              <a:gd name="connsiteY5" fmla="*/ 1589311 h 3022037"/>
              <a:gd name="connsiteX6" fmla="*/ 2351494 w 5868000"/>
              <a:gd name="connsiteY6" fmla="*/ 1593190 h 3022037"/>
              <a:gd name="connsiteX7" fmla="*/ 2360728 w 5868000"/>
              <a:gd name="connsiteY7" fmla="*/ 2503676 h 3022037"/>
              <a:gd name="connsiteX8" fmla="*/ 997970 w 5868000"/>
              <a:gd name="connsiteY8" fmla="*/ 2514536 h 3022037"/>
              <a:gd name="connsiteX9" fmla="*/ 0 w 5868000"/>
              <a:gd name="connsiteY9" fmla="*/ 0 h 3022037"/>
              <a:gd name="connsiteX10" fmla="*/ 5868000 w 5868000"/>
              <a:gd name="connsiteY10" fmla="*/ 0 h 3022037"/>
              <a:gd name="connsiteX11" fmla="*/ 5868000 w 5868000"/>
              <a:gd name="connsiteY11" fmla="*/ 3022037 h 3022037"/>
              <a:gd name="connsiteX12" fmla="*/ 0 w 5868000"/>
              <a:gd name="connsiteY12" fmla="*/ 3022037 h 3022037"/>
              <a:gd name="connsiteX13" fmla="*/ 0 w 5868000"/>
              <a:gd name="connsiteY13" fmla="*/ 0 h 3022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868000" h="3022037">
                <a:moveTo>
                  <a:pt x="997970" y="2514536"/>
                </a:moveTo>
                <a:cubicBezTo>
                  <a:pt x="995584" y="2706151"/>
                  <a:pt x="990735" y="2632650"/>
                  <a:pt x="988349" y="2824265"/>
                </a:cubicBezTo>
                <a:lnTo>
                  <a:pt x="3505839" y="2835303"/>
                </a:lnTo>
                <a:cubicBezTo>
                  <a:pt x="3505839" y="2547893"/>
                  <a:pt x="3515075" y="2288298"/>
                  <a:pt x="3515075" y="2000888"/>
                </a:cubicBezTo>
                <a:lnTo>
                  <a:pt x="5512906" y="1997221"/>
                </a:lnTo>
                <a:lnTo>
                  <a:pt x="5519418" y="1589311"/>
                </a:lnTo>
                <a:lnTo>
                  <a:pt x="2351494" y="1593190"/>
                </a:lnTo>
                <a:lnTo>
                  <a:pt x="2360728" y="2503676"/>
                </a:lnTo>
                <a:lnTo>
                  <a:pt x="997970" y="2514536"/>
                </a:lnTo>
                <a:close/>
                <a:moveTo>
                  <a:pt x="0" y="0"/>
                </a:moveTo>
                <a:lnTo>
                  <a:pt x="5868000" y="0"/>
                </a:lnTo>
                <a:lnTo>
                  <a:pt x="5868000" y="3022037"/>
                </a:lnTo>
                <a:lnTo>
                  <a:pt x="0" y="3022037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50000"/>
            </a:srgbClr>
          </a:solidFill>
          <a:ln w="12700">
            <a:noFill/>
          </a:ln>
          <a:effectLst/>
          <a:extLst/>
        </p:spPr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altLang="ja-JP" dirty="0"/>
              <a:t>Check the CD results (Production)</a:t>
            </a:r>
          </a:p>
          <a:p>
            <a:pPr lvl="1"/>
            <a:r>
              <a:rPr lang="en-US" altLang="ja-JP" dirty="0"/>
              <a:t>We can check the CD execution results 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en-US" altLang="ja-JP" dirty="0" smtClean="0"/>
              <a:t>from </a:t>
            </a:r>
            <a:r>
              <a:rPr lang="en-US" altLang="ja-JP" dirty="0"/>
              <a:t>Exastro IT-Automation and ArgoCD.</a:t>
            </a:r>
          </a:p>
        </p:txBody>
      </p:sp>
      <p:sp>
        <p:nvSpPr>
          <p:cNvPr id="6" name="タイトル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b="1" dirty="0" smtClean="0"/>
              <a:t>4.6 CI/CD Workflow No.2 (18/21)</a:t>
            </a:r>
            <a:endParaRPr kumimoji="1" lang="ja-JP" altLang="en-US" dirty="0"/>
          </a:p>
        </p:txBody>
      </p:sp>
      <p:sp>
        <p:nvSpPr>
          <p:cNvPr id="15" name="角丸四角形吹き出し 14"/>
          <p:cNvSpPr/>
          <p:nvPr/>
        </p:nvSpPr>
        <p:spPr bwMode="auto">
          <a:xfrm>
            <a:off x="2999655" y="3004638"/>
            <a:ext cx="3916235" cy="792088"/>
          </a:xfrm>
          <a:prstGeom prst="wedgeRoundRectCallout">
            <a:avLst>
              <a:gd name="adj1" fmla="val 20875"/>
              <a:gd name="adj2" fmla="val 104058"/>
              <a:gd name="adj3" fmla="val 16667"/>
            </a:avLst>
          </a:prstGeom>
          <a:solidFill>
            <a:srgbClr val="FFFFCC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ja-JP" sz="1300" b="1" dirty="0">
                <a:latin typeface="+mn-ea"/>
              </a:rPr>
              <a:t>Click the different results icons to check the CD execution results.</a:t>
            </a:r>
            <a:endParaRPr lang="ja-JP" altLang="en-US" sz="1300" b="1" dirty="0">
              <a:latin typeface="+mn-ea"/>
            </a:endParaRPr>
          </a:p>
        </p:txBody>
      </p:sp>
      <p:sp>
        <p:nvSpPr>
          <p:cNvPr id="13" name="角丸四角形 46"/>
          <p:cNvSpPr/>
          <p:nvPr/>
        </p:nvSpPr>
        <p:spPr bwMode="auto">
          <a:xfrm>
            <a:off x="2489395" y="4240407"/>
            <a:ext cx="7279014" cy="2016162"/>
          </a:xfrm>
          <a:custGeom>
            <a:avLst/>
            <a:gdLst>
              <a:gd name="connsiteX0" fmla="*/ 0 w 5112568"/>
              <a:gd name="connsiteY0" fmla="*/ 109547 h 657271"/>
              <a:gd name="connsiteX1" fmla="*/ 109547 w 5112568"/>
              <a:gd name="connsiteY1" fmla="*/ 0 h 657271"/>
              <a:gd name="connsiteX2" fmla="*/ 5003021 w 5112568"/>
              <a:gd name="connsiteY2" fmla="*/ 0 h 657271"/>
              <a:gd name="connsiteX3" fmla="*/ 5112568 w 5112568"/>
              <a:gd name="connsiteY3" fmla="*/ 109547 h 657271"/>
              <a:gd name="connsiteX4" fmla="*/ 5112568 w 5112568"/>
              <a:gd name="connsiteY4" fmla="*/ 547724 h 657271"/>
              <a:gd name="connsiteX5" fmla="*/ 5003021 w 5112568"/>
              <a:gd name="connsiteY5" fmla="*/ 657271 h 657271"/>
              <a:gd name="connsiteX6" fmla="*/ 109547 w 5112568"/>
              <a:gd name="connsiteY6" fmla="*/ 657271 h 657271"/>
              <a:gd name="connsiteX7" fmla="*/ 0 w 5112568"/>
              <a:gd name="connsiteY7" fmla="*/ 547724 h 657271"/>
              <a:gd name="connsiteX8" fmla="*/ 0 w 5112568"/>
              <a:gd name="connsiteY8" fmla="*/ 109547 h 657271"/>
              <a:gd name="connsiteX0" fmla="*/ 29635 w 5142203"/>
              <a:gd name="connsiteY0" fmla="*/ 109547 h 1449751"/>
              <a:gd name="connsiteX1" fmla="*/ 139182 w 5142203"/>
              <a:gd name="connsiteY1" fmla="*/ 0 h 1449751"/>
              <a:gd name="connsiteX2" fmla="*/ 5032656 w 5142203"/>
              <a:gd name="connsiteY2" fmla="*/ 0 h 1449751"/>
              <a:gd name="connsiteX3" fmla="*/ 5142203 w 5142203"/>
              <a:gd name="connsiteY3" fmla="*/ 109547 h 1449751"/>
              <a:gd name="connsiteX4" fmla="*/ 5142203 w 5142203"/>
              <a:gd name="connsiteY4" fmla="*/ 547724 h 1449751"/>
              <a:gd name="connsiteX5" fmla="*/ 5032656 w 5142203"/>
              <a:gd name="connsiteY5" fmla="*/ 657271 h 1449751"/>
              <a:gd name="connsiteX6" fmla="*/ 25970 w 5142203"/>
              <a:gd name="connsiteY6" fmla="*/ 1449751 h 1449751"/>
              <a:gd name="connsiteX7" fmla="*/ 29635 w 5142203"/>
              <a:gd name="connsiteY7" fmla="*/ 547724 h 1449751"/>
              <a:gd name="connsiteX8" fmla="*/ 29635 w 5142203"/>
              <a:gd name="connsiteY8" fmla="*/ 109547 h 1449751"/>
              <a:gd name="connsiteX0" fmla="*/ 0 w 5112568"/>
              <a:gd name="connsiteY0" fmla="*/ 109547 h 657271"/>
              <a:gd name="connsiteX1" fmla="*/ 109547 w 5112568"/>
              <a:gd name="connsiteY1" fmla="*/ 0 h 657271"/>
              <a:gd name="connsiteX2" fmla="*/ 5003021 w 5112568"/>
              <a:gd name="connsiteY2" fmla="*/ 0 h 657271"/>
              <a:gd name="connsiteX3" fmla="*/ 5112568 w 5112568"/>
              <a:gd name="connsiteY3" fmla="*/ 109547 h 657271"/>
              <a:gd name="connsiteX4" fmla="*/ 5112568 w 5112568"/>
              <a:gd name="connsiteY4" fmla="*/ 547724 h 657271"/>
              <a:gd name="connsiteX5" fmla="*/ 5003021 w 5112568"/>
              <a:gd name="connsiteY5" fmla="*/ 657271 h 657271"/>
              <a:gd name="connsiteX6" fmla="*/ 126963 w 5112568"/>
              <a:gd name="connsiteY6" fmla="*/ 648563 h 657271"/>
              <a:gd name="connsiteX7" fmla="*/ 0 w 5112568"/>
              <a:gd name="connsiteY7" fmla="*/ 547724 h 657271"/>
              <a:gd name="connsiteX8" fmla="*/ 0 w 5112568"/>
              <a:gd name="connsiteY8" fmla="*/ 109547 h 657271"/>
              <a:gd name="connsiteX0" fmla="*/ 0 w 5112568"/>
              <a:gd name="connsiteY0" fmla="*/ 109547 h 657271"/>
              <a:gd name="connsiteX1" fmla="*/ 109547 w 5112568"/>
              <a:gd name="connsiteY1" fmla="*/ 0 h 657271"/>
              <a:gd name="connsiteX2" fmla="*/ 5003021 w 5112568"/>
              <a:gd name="connsiteY2" fmla="*/ 0 h 657271"/>
              <a:gd name="connsiteX3" fmla="*/ 5112568 w 5112568"/>
              <a:gd name="connsiteY3" fmla="*/ 109547 h 657271"/>
              <a:gd name="connsiteX4" fmla="*/ 5112568 w 5112568"/>
              <a:gd name="connsiteY4" fmla="*/ 547724 h 657271"/>
              <a:gd name="connsiteX5" fmla="*/ 5003021 w 5112568"/>
              <a:gd name="connsiteY5" fmla="*/ 657271 h 657271"/>
              <a:gd name="connsiteX6" fmla="*/ 2014926 w 5112568"/>
              <a:gd name="connsiteY6" fmla="*/ 648918 h 657271"/>
              <a:gd name="connsiteX7" fmla="*/ 126963 w 5112568"/>
              <a:gd name="connsiteY7" fmla="*/ 648563 h 657271"/>
              <a:gd name="connsiteX8" fmla="*/ 0 w 5112568"/>
              <a:gd name="connsiteY8" fmla="*/ 547724 h 657271"/>
              <a:gd name="connsiteX9" fmla="*/ 0 w 5112568"/>
              <a:gd name="connsiteY9" fmla="*/ 109547 h 657271"/>
              <a:gd name="connsiteX0" fmla="*/ 0 w 5112568"/>
              <a:gd name="connsiteY0" fmla="*/ 109547 h 657271"/>
              <a:gd name="connsiteX1" fmla="*/ 109547 w 5112568"/>
              <a:gd name="connsiteY1" fmla="*/ 0 h 657271"/>
              <a:gd name="connsiteX2" fmla="*/ 5003021 w 5112568"/>
              <a:gd name="connsiteY2" fmla="*/ 0 h 657271"/>
              <a:gd name="connsiteX3" fmla="*/ 5112568 w 5112568"/>
              <a:gd name="connsiteY3" fmla="*/ 109547 h 657271"/>
              <a:gd name="connsiteX4" fmla="*/ 5112568 w 5112568"/>
              <a:gd name="connsiteY4" fmla="*/ 547724 h 657271"/>
              <a:gd name="connsiteX5" fmla="*/ 5003021 w 5112568"/>
              <a:gd name="connsiteY5" fmla="*/ 657271 h 657271"/>
              <a:gd name="connsiteX6" fmla="*/ 1910423 w 5112568"/>
              <a:gd name="connsiteY6" fmla="*/ 648918 h 657271"/>
              <a:gd name="connsiteX7" fmla="*/ 126963 w 5112568"/>
              <a:gd name="connsiteY7" fmla="*/ 648563 h 657271"/>
              <a:gd name="connsiteX8" fmla="*/ 0 w 5112568"/>
              <a:gd name="connsiteY8" fmla="*/ 547724 h 657271"/>
              <a:gd name="connsiteX9" fmla="*/ 0 w 5112568"/>
              <a:gd name="connsiteY9" fmla="*/ 109547 h 657271"/>
              <a:gd name="connsiteX0" fmla="*/ 0 w 5112568"/>
              <a:gd name="connsiteY0" fmla="*/ 109547 h 657271"/>
              <a:gd name="connsiteX1" fmla="*/ 109547 w 5112568"/>
              <a:gd name="connsiteY1" fmla="*/ 0 h 657271"/>
              <a:gd name="connsiteX2" fmla="*/ 5003021 w 5112568"/>
              <a:gd name="connsiteY2" fmla="*/ 0 h 657271"/>
              <a:gd name="connsiteX3" fmla="*/ 5112568 w 5112568"/>
              <a:gd name="connsiteY3" fmla="*/ 109547 h 657271"/>
              <a:gd name="connsiteX4" fmla="*/ 5112568 w 5112568"/>
              <a:gd name="connsiteY4" fmla="*/ 547724 h 657271"/>
              <a:gd name="connsiteX5" fmla="*/ 5003021 w 5112568"/>
              <a:gd name="connsiteY5" fmla="*/ 657271 h 657271"/>
              <a:gd name="connsiteX6" fmla="*/ 1910423 w 5112568"/>
              <a:gd name="connsiteY6" fmla="*/ 648918 h 657271"/>
              <a:gd name="connsiteX7" fmla="*/ 126963 w 5112568"/>
              <a:gd name="connsiteY7" fmla="*/ 648563 h 657271"/>
              <a:gd name="connsiteX8" fmla="*/ 0 w 5112568"/>
              <a:gd name="connsiteY8" fmla="*/ 547724 h 657271"/>
              <a:gd name="connsiteX9" fmla="*/ 0 w 5112568"/>
              <a:gd name="connsiteY9" fmla="*/ 109547 h 657271"/>
              <a:gd name="connsiteX0" fmla="*/ 0 w 5112568"/>
              <a:gd name="connsiteY0" fmla="*/ 109547 h 1240982"/>
              <a:gd name="connsiteX1" fmla="*/ 109547 w 5112568"/>
              <a:gd name="connsiteY1" fmla="*/ 0 h 1240982"/>
              <a:gd name="connsiteX2" fmla="*/ 5003021 w 5112568"/>
              <a:gd name="connsiteY2" fmla="*/ 0 h 1240982"/>
              <a:gd name="connsiteX3" fmla="*/ 5112568 w 5112568"/>
              <a:gd name="connsiteY3" fmla="*/ 109547 h 1240982"/>
              <a:gd name="connsiteX4" fmla="*/ 5112568 w 5112568"/>
              <a:gd name="connsiteY4" fmla="*/ 547724 h 1240982"/>
              <a:gd name="connsiteX5" fmla="*/ 5003021 w 5112568"/>
              <a:gd name="connsiteY5" fmla="*/ 657271 h 1240982"/>
              <a:gd name="connsiteX6" fmla="*/ 1910423 w 5112568"/>
              <a:gd name="connsiteY6" fmla="*/ 648918 h 1240982"/>
              <a:gd name="connsiteX7" fmla="*/ 126963 w 5112568"/>
              <a:gd name="connsiteY7" fmla="*/ 648563 h 1240982"/>
              <a:gd name="connsiteX8" fmla="*/ 0 w 5112568"/>
              <a:gd name="connsiteY8" fmla="*/ 547724 h 1240982"/>
              <a:gd name="connsiteX9" fmla="*/ 0 w 5112568"/>
              <a:gd name="connsiteY9" fmla="*/ 109547 h 1240982"/>
              <a:gd name="connsiteX0" fmla="*/ 0 w 5112568"/>
              <a:gd name="connsiteY0" fmla="*/ 109547 h 1920368"/>
              <a:gd name="connsiteX1" fmla="*/ 109547 w 5112568"/>
              <a:gd name="connsiteY1" fmla="*/ 0 h 1920368"/>
              <a:gd name="connsiteX2" fmla="*/ 5003021 w 5112568"/>
              <a:gd name="connsiteY2" fmla="*/ 0 h 1920368"/>
              <a:gd name="connsiteX3" fmla="*/ 5112568 w 5112568"/>
              <a:gd name="connsiteY3" fmla="*/ 109547 h 1920368"/>
              <a:gd name="connsiteX4" fmla="*/ 5112568 w 5112568"/>
              <a:gd name="connsiteY4" fmla="*/ 547724 h 1920368"/>
              <a:gd name="connsiteX5" fmla="*/ 5003021 w 5112568"/>
              <a:gd name="connsiteY5" fmla="*/ 657271 h 1920368"/>
              <a:gd name="connsiteX6" fmla="*/ 1910423 w 5112568"/>
              <a:gd name="connsiteY6" fmla="*/ 648918 h 1920368"/>
              <a:gd name="connsiteX7" fmla="*/ 1797211 w 5112568"/>
              <a:gd name="connsiteY7" fmla="*/ 1920368 h 1920368"/>
              <a:gd name="connsiteX8" fmla="*/ 126963 w 5112568"/>
              <a:gd name="connsiteY8" fmla="*/ 648563 h 1920368"/>
              <a:gd name="connsiteX9" fmla="*/ 0 w 5112568"/>
              <a:gd name="connsiteY9" fmla="*/ 547724 h 1920368"/>
              <a:gd name="connsiteX10" fmla="*/ 0 w 5112568"/>
              <a:gd name="connsiteY10" fmla="*/ 109547 h 1920368"/>
              <a:gd name="connsiteX0" fmla="*/ 0 w 5112568"/>
              <a:gd name="connsiteY0" fmla="*/ 109547 h 1920368"/>
              <a:gd name="connsiteX1" fmla="*/ 109547 w 5112568"/>
              <a:gd name="connsiteY1" fmla="*/ 0 h 1920368"/>
              <a:gd name="connsiteX2" fmla="*/ 5003021 w 5112568"/>
              <a:gd name="connsiteY2" fmla="*/ 0 h 1920368"/>
              <a:gd name="connsiteX3" fmla="*/ 5112568 w 5112568"/>
              <a:gd name="connsiteY3" fmla="*/ 109547 h 1920368"/>
              <a:gd name="connsiteX4" fmla="*/ 5112568 w 5112568"/>
              <a:gd name="connsiteY4" fmla="*/ 547724 h 1920368"/>
              <a:gd name="connsiteX5" fmla="*/ 5003021 w 5112568"/>
              <a:gd name="connsiteY5" fmla="*/ 657271 h 1920368"/>
              <a:gd name="connsiteX6" fmla="*/ 2014926 w 5112568"/>
              <a:gd name="connsiteY6" fmla="*/ 631501 h 1920368"/>
              <a:gd name="connsiteX7" fmla="*/ 1797211 w 5112568"/>
              <a:gd name="connsiteY7" fmla="*/ 1920368 h 1920368"/>
              <a:gd name="connsiteX8" fmla="*/ 126963 w 5112568"/>
              <a:gd name="connsiteY8" fmla="*/ 648563 h 1920368"/>
              <a:gd name="connsiteX9" fmla="*/ 0 w 5112568"/>
              <a:gd name="connsiteY9" fmla="*/ 547724 h 1920368"/>
              <a:gd name="connsiteX10" fmla="*/ 0 w 5112568"/>
              <a:gd name="connsiteY10" fmla="*/ 109547 h 1920368"/>
              <a:gd name="connsiteX0" fmla="*/ 0 w 5112568"/>
              <a:gd name="connsiteY0" fmla="*/ 109547 h 2007453"/>
              <a:gd name="connsiteX1" fmla="*/ 109547 w 5112568"/>
              <a:gd name="connsiteY1" fmla="*/ 0 h 2007453"/>
              <a:gd name="connsiteX2" fmla="*/ 5003021 w 5112568"/>
              <a:gd name="connsiteY2" fmla="*/ 0 h 2007453"/>
              <a:gd name="connsiteX3" fmla="*/ 5112568 w 5112568"/>
              <a:gd name="connsiteY3" fmla="*/ 109547 h 2007453"/>
              <a:gd name="connsiteX4" fmla="*/ 5112568 w 5112568"/>
              <a:gd name="connsiteY4" fmla="*/ 547724 h 2007453"/>
              <a:gd name="connsiteX5" fmla="*/ 5003021 w 5112568"/>
              <a:gd name="connsiteY5" fmla="*/ 657271 h 2007453"/>
              <a:gd name="connsiteX6" fmla="*/ 2014926 w 5112568"/>
              <a:gd name="connsiteY6" fmla="*/ 631501 h 2007453"/>
              <a:gd name="connsiteX7" fmla="*/ 1849463 w 5112568"/>
              <a:gd name="connsiteY7" fmla="*/ 2007453 h 2007453"/>
              <a:gd name="connsiteX8" fmla="*/ 126963 w 5112568"/>
              <a:gd name="connsiteY8" fmla="*/ 648563 h 2007453"/>
              <a:gd name="connsiteX9" fmla="*/ 0 w 5112568"/>
              <a:gd name="connsiteY9" fmla="*/ 547724 h 2007453"/>
              <a:gd name="connsiteX10" fmla="*/ 0 w 5112568"/>
              <a:gd name="connsiteY10" fmla="*/ 109547 h 2007453"/>
              <a:gd name="connsiteX0" fmla="*/ 0 w 5112568"/>
              <a:gd name="connsiteY0" fmla="*/ 109547 h 2007637"/>
              <a:gd name="connsiteX1" fmla="*/ 109547 w 5112568"/>
              <a:gd name="connsiteY1" fmla="*/ 0 h 2007637"/>
              <a:gd name="connsiteX2" fmla="*/ 5003021 w 5112568"/>
              <a:gd name="connsiteY2" fmla="*/ 0 h 2007637"/>
              <a:gd name="connsiteX3" fmla="*/ 5112568 w 5112568"/>
              <a:gd name="connsiteY3" fmla="*/ 109547 h 2007637"/>
              <a:gd name="connsiteX4" fmla="*/ 5112568 w 5112568"/>
              <a:gd name="connsiteY4" fmla="*/ 547724 h 2007637"/>
              <a:gd name="connsiteX5" fmla="*/ 5003021 w 5112568"/>
              <a:gd name="connsiteY5" fmla="*/ 657271 h 2007637"/>
              <a:gd name="connsiteX6" fmla="*/ 2014926 w 5112568"/>
              <a:gd name="connsiteY6" fmla="*/ 631501 h 2007637"/>
              <a:gd name="connsiteX7" fmla="*/ 1849463 w 5112568"/>
              <a:gd name="connsiteY7" fmla="*/ 762128 h 2007637"/>
              <a:gd name="connsiteX8" fmla="*/ 1849463 w 5112568"/>
              <a:gd name="connsiteY8" fmla="*/ 2007453 h 2007637"/>
              <a:gd name="connsiteX9" fmla="*/ 126963 w 5112568"/>
              <a:gd name="connsiteY9" fmla="*/ 648563 h 2007637"/>
              <a:gd name="connsiteX10" fmla="*/ 0 w 5112568"/>
              <a:gd name="connsiteY10" fmla="*/ 547724 h 2007637"/>
              <a:gd name="connsiteX11" fmla="*/ 0 w 5112568"/>
              <a:gd name="connsiteY11" fmla="*/ 109547 h 2007637"/>
              <a:gd name="connsiteX0" fmla="*/ 0 w 5112568"/>
              <a:gd name="connsiteY0" fmla="*/ 109547 h 2007637"/>
              <a:gd name="connsiteX1" fmla="*/ 109547 w 5112568"/>
              <a:gd name="connsiteY1" fmla="*/ 0 h 2007637"/>
              <a:gd name="connsiteX2" fmla="*/ 5003021 w 5112568"/>
              <a:gd name="connsiteY2" fmla="*/ 0 h 2007637"/>
              <a:gd name="connsiteX3" fmla="*/ 5112568 w 5112568"/>
              <a:gd name="connsiteY3" fmla="*/ 109547 h 2007637"/>
              <a:gd name="connsiteX4" fmla="*/ 5112568 w 5112568"/>
              <a:gd name="connsiteY4" fmla="*/ 547724 h 2007637"/>
              <a:gd name="connsiteX5" fmla="*/ 5003021 w 5112568"/>
              <a:gd name="connsiteY5" fmla="*/ 657271 h 2007637"/>
              <a:gd name="connsiteX6" fmla="*/ 2014926 w 5112568"/>
              <a:gd name="connsiteY6" fmla="*/ 631501 h 2007637"/>
              <a:gd name="connsiteX7" fmla="*/ 1849463 w 5112568"/>
              <a:gd name="connsiteY7" fmla="*/ 762128 h 2007637"/>
              <a:gd name="connsiteX8" fmla="*/ 1849463 w 5112568"/>
              <a:gd name="connsiteY8" fmla="*/ 2007453 h 2007637"/>
              <a:gd name="connsiteX9" fmla="*/ 266300 w 5112568"/>
              <a:gd name="connsiteY9" fmla="*/ 1345249 h 2007637"/>
              <a:gd name="connsiteX10" fmla="*/ 0 w 5112568"/>
              <a:gd name="connsiteY10" fmla="*/ 547724 h 2007637"/>
              <a:gd name="connsiteX11" fmla="*/ 0 w 5112568"/>
              <a:gd name="connsiteY11" fmla="*/ 109547 h 2007637"/>
              <a:gd name="connsiteX0" fmla="*/ 0 w 5112568"/>
              <a:gd name="connsiteY0" fmla="*/ 109547 h 2007637"/>
              <a:gd name="connsiteX1" fmla="*/ 109547 w 5112568"/>
              <a:gd name="connsiteY1" fmla="*/ 0 h 2007637"/>
              <a:gd name="connsiteX2" fmla="*/ 5003021 w 5112568"/>
              <a:gd name="connsiteY2" fmla="*/ 0 h 2007637"/>
              <a:gd name="connsiteX3" fmla="*/ 5112568 w 5112568"/>
              <a:gd name="connsiteY3" fmla="*/ 109547 h 2007637"/>
              <a:gd name="connsiteX4" fmla="*/ 5112568 w 5112568"/>
              <a:gd name="connsiteY4" fmla="*/ 547724 h 2007637"/>
              <a:gd name="connsiteX5" fmla="*/ 5003021 w 5112568"/>
              <a:gd name="connsiteY5" fmla="*/ 657271 h 2007637"/>
              <a:gd name="connsiteX6" fmla="*/ 2014926 w 5112568"/>
              <a:gd name="connsiteY6" fmla="*/ 631501 h 2007637"/>
              <a:gd name="connsiteX7" fmla="*/ 1849463 w 5112568"/>
              <a:gd name="connsiteY7" fmla="*/ 762128 h 2007637"/>
              <a:gd name="connsiteX8" fmla="*/ 1849463 w 5112568"/>
              <a:gd name="connsiteY8" fmla="*/ 2007453 h 2007637"/>
              <a:gd name="connsiteX9" fmla="*/ 266300 w 5112568"/>
              <a:gd name="connsiteY9" fmla="*/ 1345249 h 2007637"/>
              <a:gd name="connsiteX10" fmla="*/ 38080 w 5112568"/>
              <a:gd name="connsiteY10" fmla="*/ 1476231 h 2007637"/>
              <a:gd name="connsiteX11" fmla="*/ 0 w 5112568"/>
              <a:gd name="connsiteY11" fmla="*/ 547724 h 2007637"/>
              <a:gd name="connsiteX12" fmla="*/ 0 w 5112568"/>
              <a:gd name="connsiteY12" fmla="*/ 109547 h 2007637"/>
              <a:gd name="connsiteX0" fmla="*/ 272767 w 5385335"/>
              <a:gd name="connsiteY0" fmla="*/ 109547 h 2007637"/>
              <a:gd name="connsiteX1" fmla="*/ 382314 w 5385335"/>
              <a:gd name="connsiteY1" fmla="*/ 0 h 2007637"/>
              <a:gd name="connsiteX2" fmla="*/ 5275788 w 5385335"/>
              <a:gd name="connsiteY2" fmla="*/ 0 h 2007637"/>
              <a:gd name="connsiteX3" fmla="*/ 5385335 w 5385335"/>
              <a:gd name="connsiteY3" fmla="*/ 109547 h 2007637"/>
              <a:gd name="connsiteX4" fmla="*/ 5385335 w 5385335"/>
              <a:gd name="connsiteY4" fmla="*/ 547724 h 2007637"/>
              <a:gd name="connsiteX5" fmla="*/ 5275788 w 5385335"/>
              <a:gd name="connsiteY5" fmla="*/ 657271 h 2007637"/>
              <a:gd name="connsiteX6" fmla="*/ 2287693 w 5385335"/>
              <a:gd name="connsiteY6" fmla="*/ 631501 h 2007637"/>
              <a:gd name="connsiteX7" fmla="*/ 2122230 w 5385335"/>
              <a:gd name="connsiteY7" fmla="*/ 762128 h 2007637"/>
              <a:gd name="connsiteX8" fmla="*/ 2122230 w 5385335"/>
              <a:gd name="connsiteY8" fmla="*/ 2007453 h 2007637"/>
              <a:gd name="connsiteX9" fmla="*/ 86222 w 5385335"/>
              <a:gd name="connsiteY9" fmla="*/ 1528129 h 2007637"/>
              <a:gd name="connsiteX10" fmla="*/ 310847 w 5385335"/>
              <a:gd name="connsiteY10" fmla="*/ 1476231 h 2007637"/>
              <a:gd name="connsiteX11" fmla="*/ 272767 w 5385335"/>
              <a:gd name="connsiteY11" fmla="*/ 547724 h 2007637"/>
              <a:gd name="connsiteX12" fmla="*/ 272767 w 5385335"/>
              <a:gd name="connsiteY12" fmla="*/ 109547 h 2007637"/>
              <a:gd name="connsiteX0" fmla="*/ 271794 w 5384362"/>
              <a:gd name="connsiteY0" fmla="*/ 109547 h 2007637"/>
              <a:gd name="connsiteX1" fmla="*/ 381341 w 5384362"/>
              <a:gd name="connsiteY1" fmla="*/ 0 h 2007637"/>
              <a:gd name="connsiteX2" fmla="*/ 5274815 w 5384362"/>
              <a:gd name="connsiteY2" fmla="*/ 0 h 2007637"/>
              <a:gd name="connsiteX3" fmla="*/ 5384362 w 5384362"/>
              <a:gd name="connsiteY3" fmla="*/ 109547 h 2007637"/>
              <a:gd name="connsiteX4" fmla="*/ 5384362 w 5384362"/>
              <a:gd name="connsiteY4" fmla="*/ 547724 h 2007637"/>
              <a:gd name="connsiteX5" fmla="*/ 5274815 w 5384362"/>
              <a:gd name="connsiteY5" fmla="*/ 657271 h 2007637"/>
              <a:gd name="connsiteX6" fmla="*/ 2286720 w 5384362"/>
              <a:gd name="connsiteY6" fmla="*/ 631501 h 2007637"/>
              <a:gd name="connsiteX7" fmla="*/ 2121257 w 5384362"/>
              <a:gd name="connsiteY7" fmla="*/ 762128 h 2007637"/>
              <a:gd name="connsiteX8" fmla="*/ 2121257 w 5384362"/>
              <a:gd name="connsiteY8" fmla="*/ 2007453 h 2007637"/>
              <a:gd name="connsiteX9" fmla="*/ 85249 w 5384362"/>
              <a:gd name="connsiteY9" fmla="*/ 1528129 h 2007637"/>
              <a:gd name="connsiteX10" fmla="*/ 318583 w 5384362"/>
              <a:gd name="connsiteY10" fmla="*/ 1371729 h 2007637"/>
              <a:gd name="connsiteX11" fmla="*/ 271794 w 5384362"/>
              <a:gd name="connsiteY11" fmla="*/ 547724 h 2007637"/>
              <a:gd name="connsiteX12" fmla="*/ 271794 w 5384362"/>
              <a:gd name="connsiteY12" fmla="*/ 109547 h 2007637"/>
              <a:gd name="connsiteX0" fmla="*/ 158558 w 5271126"/>
              <a:gd name="connsiteY0" fmla="*/ 109547 h 2007637"/>
              <a:gd name="connsiteX1" fmla="*/ 268105 w 5271126"/>
              <a:gd name="connsiteY1" fmla="*/ 0 h 2007637"/>
              <a:gd name="connsiteX2" fmla="*/ 5161579 w 5271126"/>
              <a:gd name="connsiteY2" fmla="*/ 0 h 2007637"/>
              <a:gd name="connsiteX3" fmla="*/ 5271126 w 5271126"/>
              <a:gd name="connsiteY3" fmla="*/ 109547 h 2007637"/>
              <a:gd name="connsiteX4" fmla="*/ 5271126 w 5271126"/>
              <a:gd name="connsiteY4" fmla="*/ 547724 h 2007637"/>
              <a:gd name="connsiteX5" fmla="*/ 5161579 w 5271126"/>
              <a:gd name="connsiteY5" fmla="*/ 657271 h 2007637"/>
              <a:gd name="connsiteX6" fmla="*/ 2173484 w 5271126"/>
              <a:gd name="connsiteY6" fmla="*/ 631501 h 2007637"/>
              <a:gd name="connsiteX7" fmla="*/ 2008021 w 5271126"/>
              <a:gd name="connsiteY7" fmla="*/ 762128 h 2007637"/>
              <a:gd name="connsiteX8" fmla="*/ 2008021 w 5271126"/>
              <a:gd name="connsiteY8" fmla="*/ 2007453 h 2007637"/>
              <a:gd name="connsiteX9" fmla="*/ 102642 w 5271126"/>
              <a:gd name="connsiteY9" fmla="*/ 1554255 h 2007637"/>
              <a:gd name="connsiteX10" fmla="*/ 205347 w 5271126"/>
              <a:gd name="connsiteY10" fmla="*/ 1371729 h 2007637"/>
              <a:gd name="connsiteX11" fmla="*/ 158558 w 5271126"/>
              <a:gd name="connsiteY11" fmla="*/ 547724 h 2007637"/>
              <a:gd name="connsiteX12" fmla="*/ 158558 w 5271126"/>
              <a:gd name="connsiteY12" fmla="*/ 109547 h 2007637"/>
              <a:gd name="connsiteX0" fmla="*/ 2187316 w 7299884"/>
              <a:gd name="connsiteY0" fmla="*/ 109547 h 2007637"/>
              <a:gd name="connsiteX1" fmla="*/ 2296863 w 7299884"/>
              <a:gd name="connsiteY1" fmla="*/ 0 h 2007637"/>
              <a:gd name="connsiteX2" fmla="*/ 7190337 w 7299884"/>
              <a:gd name="connsiteY2" fmla="*/ 0 h 2007637"/>
              <a:gd name="connsiteX3" fmla="*/ 7299884 w 7299884"/>
              <a:gd name="connsiteY3" fmla="*/ 109547 h 2007637"/>
              <a:gd name="connsiteX4" fmla="*/ 7299884 w 7299884"/>
              <a:gd name="connsiteY4" fmla="*/ 547724 h 2007637"/>
              <a:gd name="connsiteX5" fmla="*/ 7190337 w 7299884"/>
              <a:gd name="connsiteY5" fmla="*/ 657271 h 2007637"/>
              <a:gd name="connsiteX6" fmla="*/ 4202242 w 7299884"/>
              <a:gd name="connsiteY6" fmla="*/ 631501 h 2007637"/>
              <a:gd name="connsiteX7" fmla="*/ 4036779 w 7299884"/>
              <a:gd name="connsiteY7" fmla="*/ 762128 h 2007637"/>
              <a:gd name="connsiteX8" fmla="*/ 4036779 w 7299884"/>
              <a:gd name="connsiteY8" fmla="*/ 2007453 h 2007637"/>
              <a:gd name="connsiteX9" fmla="*/ 23926 w 7299884"/>
              <a:gd name="connsiteY9" fmla="*/ 1510712 h 2007637"/>
              <a:gd name="connsiteX10" fmla="*/ 2234105 w 7299884"/>
              <a:gd name="connsiteY10" fmla="*/ 1371729 h 2007637"/>
              <a:gd name="connsiteX11" fmla="*/ 2187316 w 7299884"/>
              <a:gd name="connsiteY11" fmla="*/ 547724 h 2007637"/>
              <a:gd name="connsiteX12" fmla="*/ 2187316 w 7299884"/>
              <a:gd name="connsiteY12" fmla="*/ 109547 h 2007637"/>
              <a:gd name="connsiteX0" fmla="*/ 2187468 w 7300036"/>
              <a:gd name="connsiteY0" fmla="*/ 109547 h 2007637"/>
              <a:gd name="connsiteX1" fmla="*/ 2297015 w 7300036"/>
              <a:gd name="connsiteY1" fmla="*/ 0 h 2007637"/>
              <a:gd name="connsiteX2" fmla="*/ 7190489 w 7300036"/>
              <a:gd name="connsiteY2" fmla="*/ 0 h 2007637"/>
              <a:gd name="connsiteX3" fmla="*/ 7300036 w 7300036"/>
              <a:gd name="connsiteY3" fmla="*/ 109547 h 2007637"/>
              <a:gd name="connsiteX4" fmla="*/ 7300036 w 7300036"/>
              <a:gd name="connsiteY4" fmla="*/ 547724 h 2007637"/>
              <a:gd name="connsiteX5" fmla="*/ 7190489 w 7300036"/>
              <a:gd name="connsiteY5" fmla="*/ 657271 h 2007637"/>
              <a:gd name="connsiteX6" fmla="*/ 4202394 w 7300036"/>
              <a:gd name="connsiteY6" fmla="*/ 631501 h 2007637"/>
              <a:gd name="connsiteX7" fmla="*/ 4036931 w 7300036"/>
              <a:gd name="connsiteY7" fmla="*/ 762128 h 2007637"/>
              <a:gd name="connsiteX8" fmla="*/ 4036931 w 7300036"/>
              <a:gd name="connsiteY8" fmla="*/ 2007453 h 2007637"/>
              <a:gd name="connsiteX9" fmla="*/ 24078 w 7300036"/>
              <a:gd name="connsiteY9" fmla="*/ 1510712 h 2007637"/>
              <a:gd name="connsiteX10" fmla="*/ 2216840 w 7300036"/>
              <a:gd name="connsiteY10" fmla="*/ 1441397 h 2007637"/>
              <a:gd name="connsiteX11" fmla="*/ 2187468 w 7300036"/>
              <a:gd name="connsiteY11" fmla="*/ 547724 h 2007637"/>
              <a:gd name="connsiteX12" fmla="*/ 2187468 w 7300036"/>
              <a:gd name="connsiteY12" fmla="*/ 109547 h 2007637"/>
              <a:gd name="connsiteX0" fmla="*/ 2187468 w 7300036"/>
              <a:gd name="connsiteY0" fmla="*/ 109547 h 2007637"/>
              <a:gd name="connsiteX1" fmla="*/ 2297015 w 7300036"/>
              <a:gd name="connsiteY1" fmla="*/ 0 h 2007637"/>
              <a:gd name="connsiteX2" fmla="*/ 7190489 w 7300036"/>
              <a:gd name="connsiteY2" fmla="*/ 0 h 2007637"/>
              <a:gd name="connsiteX3" fmla="*/ 7300036 w 7300036"/>
              <a:gd name="connsiteY3" fmla="*/ 109547 h 2007637"/>
              <a:gd name="connsiteX4" fmla="*/ 7300036 w 7300036"/>
              <a:gd name="connsiteY4" fmla="*/ 547724 h 2007637"/>
              <a:gd name="connsiteX5" fmla="*/ 7190489 w 7300036"/>
              <a:gd name="connsiteY5" fmla="*/ 657271 h 2007637"/>
              <a:gd name="connsiteX6" fmla="*/ 4202394 w 7300036"/>
              <a:gd name="connsiteY6" fmla="*/ 631501 h 2007637"/>
              <a:gd name="connsiteX7" fmla="*/ 4036931 w 7300036"/>
              <a:gd name="connsiteY7" fmla="*/ 762128 h 2007637"/>
              <a:gd name="connsiteX8" fmla="*/ 4036931 w 7300036"/>
              <a:gd name="connsiteY8" fmla="*/ 2007453 h 2007637"/>
              <a:gd name="connsiteX9" fmla="*/ 24078 w 7300036"/>
              <a:gd name="connsiteY9" fmla="*/ 1510712 h 2007637"/>
              <a:gd name="connsiteX10" fmla="*/ 2216840 w 7300036"/>
              <a:gd name="connsiteY10" fmla="*/ 1441397 h 2007637"/>
              <a:gd name="connsiteX11" fmla="*/ 2187468 w 7300036"/>
              <a:gd name="connsiteY11" fmla="*/ 547724 h 2007637"/>
              <a:gd name="connsiteX12" fmla="*/ 2187468 w 7300036"/>
              <a:gd name="connsiteY12" fmla="*/ 109547 h 2007637"/>
              <a:gd name="connsiteX0" fmla="*/ 2443943 w 7556511"/>
              <a:gd name="connsiteY0" fmla="*/ 109547 h 2095474"/>
              <a:gd name="connsiteX1" fmla="*/ 2553490 w 7556511"/>
              <a:gd name="connsiteY1" fmla="*/ 0 h 2095474"/>
              <a:gd name="connsiteX2" fmla="*/ 7446964 w 7556511"/>
              <a:gd name="connsiteY2" fmla="*/ 0 h 2095474"/>
              <a:gd name="connsiteX3" fmla="*/ 7556511 w 7556511"/>
              <a:gd name="connsiteY3" fmla="*/ 109547 h 2095474"/>
              <a:gd name="connsiteX4" fmla="*/ 7556511 w 7556511"/>
              <a:gd name="connsiteY4" fmla="*/ 547724 h 2095474"/>
              <a:gd name="connsiteX5" fmla="*/ 7446964 w 7556511"/>
              <a:gd name="connsiteY5" fmla="*/ 657271 h 2095474"/>
              <a:gd name="connsiteX6" fmla="*/ 4458869 w 7556511"/>
              <a:gd name="connsiteY6" fmla="*/ 631501 h 2095474"/>
              <a:gd name="connsiteX7" fmla="*/ 4293406 w 7556511"/>
              <a:gd name="connsiteY7" fmla="*/ 762128 h 2095474"/>
              <a:gd name="connsiteX8" fmla="*/ 4293406 w 7556511"/>
              <a:gd name="connsiteY8" fmla="*/ 2007453 h 2095474"/>
              <a:gd name="connsiteX9" fmla="*/ 322297 w 7556511"/>
              <a:gd name="connsiteY9" fmla="*/ 1972620 h 2095474"/>
              <a:gd name="connsiteX10" fmla="*/ 280553 w 7556511"/>
              <a:gd name="connsiteY10" fmla="*/ 1510712 h 2095474"/>
              <a:gd name="connsiteX11" fmla="*/ 2473315 w 7556511"/>
              <a:gd name="connsiteY11" fmla="*/ 1441397 h 2095474"/>
              <a:gd name="connsiteX12" fmla="*/ 2443943 w 7556511"/>
              <a:gd name="connsiteY12" fmla="*/ 547724 h 2095474"/>
              <a:gd name="connsiteX13" fmla="*/ 2443943 w 7556511"/>
              <a:gd name="connsiteY13" fmla="*/ 109547 h 2095474"/>
              <a:gd name="connsiteX0" fmla="*/ 2188980 w 7301548"/>
              <a:gd name="connsiteY0" fmla="*/ 109547 h 2095474"/>
              <a:gd name="connsiteX1" fmla="*/ 2298527 w 7301548"/>
              <a:gd name="connsiteY1" fmla="*/ 0 h 2095474"/>
              <a:gd name="connsiteX2" fmla="*/ 7192001 w 7301548"/>
              <a:gd name="connsiteY2" fmla="*/ 0 h 2095474"/>
              <a:gd name="connsiteX3" fmla="*/ 7301548 w 7301548"/>
              <a:gd name="connsiteY3" fmla="*/ 109547 h 2095474"/>
              <a:gd name="connsiteX4" fmla="*/ 7301548 w 7301548"/>
              <a:gd name="connsiteY4" fmla="*/ 547724 h 2095474"/>
              <a:gd name="connsiteX5" fmla="*/ 7192001 w 7301548"/>
              <a:gd name="connsiteY5" fmla="*/ 657271 h 2095474"/>
              <a:gd name="connsiteX6" fmla="*/ 4203906 w 7301548"/>
              <a:gd name="connsiteY6" fmla="*/ 631501 h 2095474"/>
              <a:gd name="connsiteX7" fmla="*/ 4038443 w 7301548"/>
              <a:gd name="connsiteY7" fmla="*/ 762128 h 2095474"/>
              <a:gd name="connsiteX8" fmla="*/ 4038443 w 7301548"/>
              <a:gd name="connsiteY8" fmla="*/ 2007453 h 2095474"/>
              <a:gd name="connsiteX9" fmla="*/ 67334 w 7301548"/>
              <a:gd name="connsiteY9" fmla="*/ 1972620 h 2095474"/>
              <a:gd name="connsiteX10" fmla="*/ 25590 w 7301548"/>
              <a:gd name="connsiteY10" fmla="*/ 1510712 h 2095474"/>
              <a:gd name="connsiteX11" fmla="*/ 2218352 w 7301548"/>
              <a:gd name="connsiteY11" fmla="*/ 1441397 h 2095474"/>
              <a:gd name="connsiteX12" fmla="*/ 2188980 w 7301548"/>
              <a:gd name="connsiteY12" fmla="*/ 547724 h 2095474"/>
              <a:gd name="connsiteX13" fmla="*/ 2188980 w 7301548"/>
              <a:gd name="connsiteY13" fmla="*/ 109547 h 2095474"/>
              <a:gd name="connsiteX0" fmla="*/ 2165611 w 7278179"/>
              <a:gd name="connsiteY0" fmla="*/ 109547 h 2095474"/>
              <a:gd name="connsiteX1" fmla="*/ 2275158 w 7278179"/>
              <a:gd name="connsiteY1" fmla="*/ 0 h 2095474"/>
              <a:gd name="connsiteX2" fmla="*/ 7168632 w 7278179"/>
              <a:gd name="connsiteY2" fmla="*/ 0 h 2095474"/>
              <a:gd name="connsiteX3" fmla="*/ 7278179 w 7278179"/>
              <a:gd name="connsiteY3" fmla="*/ 109547 h 2095474"/>
              <a:gd name="connsiteX4" fmla="*/ 7278179 w 7278179"/>
              <a:gd name="connsiteY4" fmla="*/ 547724 h 2095474"/>
              <a:gd name="connsiteX5" fmla="*/ 7168632 w 7278179"/>
              <a:gd name="connsiteY5" fmla="*/ 657271 h 2095474"/>
              <a:gd name="connsiteX6" fmla="*/ 4180537 w 7278179"/>
              <a:gd name="connsiteY6" fmla="*/ 631501 h 2095474"/>
              <a:gd name="connsiteX7" fmla="*/ 4015074 w 7278179"/>
              <a:gd name="connsiteY7" fmla="*/ 762128 h 2095474"/>
              <a:gd name="connsiteX8" fmla="*/ 4015074 w 7278179"/>
              <a:gd name="connsiteY8" fmla="*/ 2007453 h 2095474"/>
              <a:gd name="connsiteX9" fmla="*/ 43965 w 7278179"/>
              <a:gd name="connsiteY9" fmla="*/ 1972620 h 2095474"/>
              <a:gd name="connsiteX10" fmla="*/ 37055 w 7278179"/>
              <a:gd name="connsiteY10" fmla="*/ 1510712 h 2095474"/>
              <a:gd name="connsiteX11" fmla="*/ 2194983 w 7278179"/>
              <a:gd name="connsiteY11" fmla="*/ 1441397 h 2095474"/>
              <a:gd name="connsiteX12" fmla="*/ 2165611 w 7278179"/>
              <a:gd name="connsiteY12" fmla="*/ 547724 h 2095474"/>
              <a:gd name="connsiteX13" fmla="*/ 2165611 w 7278179"/>
              <a:gd name="connsiteY13" fmla="*/ 109547 h 2095474"/>
              <a:gd name="connsiteX0" fmla="*/ 2179235 w 7291803"/>
              <a:gd name="connsiteY0" fmla="*/ 109547 h 2101075"/>
              <a:gd name="connsiteX1" fmla="*/ 2288782 w 7291803"/>
              <a:gd name="connsiteY1" fmla="*/ 0 h 2101075"/>
              <a:gd name="connsiteX2" fmla="*/ 7182256 w 7291803"/>
              <a:gd name="connsiteY2" fmla="*/ 0 h 2101075"/>
              <a:gd name="connsiteX3" fmla="*/ 7291803 w 7291803"/>
              <a:gd name="connsiteY3" fmla="*/ 109547 h 2101075"/>
              <a:gd name="connsiteX4" fmla="*/ 7291803 w 7291803"/>
              <a:gd name="connsiteY4" fmla="*/ 547724 h 2101075"/>
              <a:gd name="connsiteX5" fmla="*/ 7182256 w 7291803"/>
              <a:gd name="connsiteY5" fmla="*/ 657271 h 2101075"/>
              <a:gd name="connsiteX6" fmla="*/ 4194161 w 7291803"/>
              <a:gd name="connsiteY6" fmla="*/ 631501 h 2101075"/>
              <a:gd name="connsiteX7" fmla="*/ 4028698 w 7291803"/>
              <a:gd name="connsiteY7" fmla="*/ 762128 h 2101075"/>
              <a:gd name="connsiteX8" fmla="*/ 4028698 w 7291803"/>
              <a:gd name="connsiteY8" fmla="*/ 2007453 h 2101075"/>
              <a:gd name="connsiteX9" fmla="*/ 31463 w 7291803"/>
              <a:gd name="connsiteY9" fmla="*/ 1990037 h 2101075"/>
              <a:gd name="connsiteX10" fmla="*/ 50679 w 7291803"/>
              <a:gd name="connsiteY10" fmla="*/ 1510712 h 2101075"/>
              <a:gd name="connsiteX11" fmla="*/ 2208607 w 7291803"/>
              <a:gd name="connsiteY11" fmla="*/ 1441397 h 2101075"/>
              <a:gd name="connsiteX12" fmla="*/ 2179235 w 7291803"/>
              <a:gd name="connsiteY12" fmla="*/ 547724 h 2101075"/>
              <a:gd name="connsiteX13" fmla="*/ 2179235 w 7291803"/>
              <a:gd name="connsiteY13" fmla="*/ 109547 h 2101075"/>
              <a:gd name="connsiteX0" fmla="*/ 2162178 w 7274746"/>
              <a:gd name="connsiteY0" fmla="*/ 109547 h 2101075"/>
              <a:gd name="connsiteX1" fmla="*/ 2271725 w 7274746"/>
              <a:gd name="connsiteY1" fmla="*/ 0 h 2101075"/>
              <a:gd name="connsiteX2" fmla="*/ 7165199 w 7274746"/>
              <a:gd name="connsiteY2" fmla="*/ 0 h 2101075"/>
              <a:gd name="connsiteX3" fmla="*/ 7274746 w 7274746"/>
              <a:gd name="connsiteY3" fmla="*/ 109547 h 2101075"/>
              <a:gd name="connsiteX4" fmla="*/ 7274746 w 7274746"/>
              <a:gd name="connsiteY4" fmla="*/ 547724 h 2101075"/>
              <a:gd name="connsiteX5" fmla="*/ 7165199 w 7274746"/>
              <a:gd name="connsiteY5" fmla="*/ 657271 h 2101075"/>
              <a:gd name="connsiteX6" fmla="*/ 4177104 w 7274746"/>
              <a:gd name="connsiteY6" fmla="*/ 631501 h 2101075"/>
              <a:gd name="connsiteX7" fmla="*/ 4011641 w 7274746"/>
              <a:gd name="connsiteY7" fmla="*/ 762128 h 2101075"/>
              <a:gd name="connsiteX8" fmla="*/ 4011641 w 7274746"/>
              <a:gd name="connsiteY8" fmla="*/ 2007453 h 2101075"/>
              <a:gd name="connsiteX9" fmla="*/ 14406 w 7274746"/>
              <a:gd name="connsiteY9" fmla="*/ 1990037 h 2101075"/>
              <a:gd name="connsiteX10" fmla="*/ 33622 w 7274746"/>
              <a:gd name="connsiteY10" fmla="*/ 1510712 h 2101075"/>
              <a:gd name="connsiteX11" fmla="*/ 2191550 w 7274746"/>
              <a:gd name="connsiteY11" fmla="*/ 1441397 h 2101075"/>
              <a:gd name="connsiteX12" fmla="*/ 2162178 w 7274746"/>
              <a:gd name="connsiteY12" fmla="*/ 547724 h 2101075"/>
              <a:gd name="connsiteX13" fmla="*/ 2162178 w 7274746"/>
              <a:gd name="connsiteY13" fmla="*/ 109547 h 2101075"/>
              <a:gd name="connsiteX0" fmla="*/ 2162178 w 7274746"/>
              <a:gd name="connsiteY0" fmla="*/ 109547 h 2101075"/>
              <a:gd name="connsiteX1" fmla="*/ 2271725 w 7274746"/>
              <a:gd name="connsiteY1" fmla="*/ 0 h 2101075"/>
              <a:gd name="connsiteX2" fmla="*/ 7165199 w 7274746"/>
              <a:gd name="connsiteY2" fmla="*/ 0 h 2101075"/>
              <a:gd name="connsiteX3" fmla="*/ 7274746 w 7274746"/>
              <a:gd name="connsiteY3" fmla="*/ 109547 h 2101075"/>
              <a:gd name="connsiteX4" fmla="*/ 7274746 w 7274746"/>
              <a:gd name="connsiteY4" fmla="*/ 547724 h 2101075"/>
              <a:gd name="connsiteX5" fmla="*/ 7165199 w 7274746"/>
              <a:gd name="connsiteY5" fmla="*/ 657271 h 2101075"/>
              <a:gd name="connsiteX6" fmla="*/ 4177104 w 7274746"/>
              <a:gd name="connsiteY6" fmla="*/ 631501 h 2101075"/>
              <a:gd name="connsiteX7" fmla="*/ 4011641 w 7274746"/>
              <a:gd name="connsiteY7" fmla="*/ 762128 h 2101075"/>
              <a:gd name="connsiteX8" fmla="*/ 4011641 w 7274746"/>
              <a:gd name="connsiteY8" fmla="*/ 2007453 h 2101075"/>
              <a:gd name="connsiteX9" fmla="*/ 14406 w 7274746"/>
              <a:gd name="connsiteY9" fmla="*/ 1990037 h 2101075"/>
              <a:gd name="connsiteX10" fmla="*/ 33622 w 7274746"/>
              <a:gd name="connsiteY10" fmla="*/ 1449752 h 2101075"/>
              <a:gd name="connsiteX11" fmla="*/ 2191550 w 7274746"/>
              <a:gd name="connsiteY11" fmla="*/ 1441397 h 2101075"/>
              <a:gd name="connsiteX12" fmla="*/ 2162178 w 7274746"/>
              <a:gd name="connsiteY12" fmla="*/ 547724 h 2101075"/>
              <a:gd name="connsiteX13" fmla="*/ 2162178 w 7274746"/>
              <a:gd name="connsiteY13" fmla="*/ 109547 h 2101075"/>
              <a:gd name="connsiteX0" fmla="*/ 2162178 w 7274746"/>
              <a:gd name="connsiteY0" fmla="*/ 109547 h 2101075"/>
              <a:gd name="connsiteX1" fmla="*/ 2271725 w 7274746"/>
              <a:gd name="connsiteY1" fmla="*/ 0 h 2101075"/>
              <a:gd name="connsiteX2" fmla="*/ 7165199 w 7274746"/>
              <a:gd name="connsiteY2" fmla="*/ 0 h 2101075"/>
              <a:gd name="connsiteX3" fmla="*/ 7274746 w 7274746"/>
              <a:gd name="connsiteY3" fmla="*/ 109547 h 2101075"/>
              <a:gd name="connsiteX4" fmla="*/ 7274746 w 7274746"/>
              <a:gd name="connsiteY4" fmla="*/ 547724 h 2101075"/>
              <a:gd name="connsiteX5" fmla="*/ 7165199 w 7274746"/>
              <a:gd name="connsiteY5" fmla="*/ 657271 h 2101075"/>
              <a:gd name="connsiteX6" fmla="*/ 4177104 w 7274746"/>
              <a:gd name="connsiteY6" fmla="*/ 631501 h 2101075"/>
              <a:gd name="connsiteX7" fmla="*/ 4011641 w 7274746"/>
              <a:gd name="connsiteY7" fmla="*/ 762128 h 2101075"/>
              <a:gd name="connsiteX8" fmla="*/ 4011641 w 7274746"/>
              <a:gd name="connsiteY8" fmla="*/ 2007453 h 2101075"/>
              <a:gd name="connsiteX9" fmla="*/ 14406 w 7274746"/>
              <a:gd name="connsiteY9" fmla="*/ 1990037 h 2101075"/>
              <a:gd name="connsiteX10" fmla="*/ 33622 w 7274746"/>
              <a:gd name="connsiteY10" fmla="*/ 1449752 h 2101075"/>
              <a:gd name="connsiteX11" fmla="*/ 2191550 w 7274746"/>
              <a:gd name="connsiteY11" fmla="*/ 1389145 h 2101075"/>
              <a:gd name="connsiteX12" fmla="*/ 2162178 w 7274746"/>
              <a:gd name="connsiteY12" fmla="*/ 547724 h 2101075"/>
              <a:gd name="connsiteX13" fmla="*/ 2162178 w 7274746"/>
              <a:gd name="connsiteY13" fmla="*/ 109547 h 2101075"/>
              <a:gd name="connsiteX0" fmla="*/ 2162178 w 7274746"/>
              <a:gd name="connsiteY0" fmla="*/ 109547 h 2101075"/>
              <a:gd name="connsiteX1" fmla="*/ 2271725 w 7274746"/>
              <a:gd name="connsiteY1" fmla="*/ 0 h 2101075"/>
              <a:gd name="connsiteX2" fmla="*/ 7165199 w 7274746"/>
              <a:gd name="connsiteY2" fmla="*/ 0 h 2101075"/>
              <a:gd name="connsiteX3" fmla="*/ 7274746 w 7274746"/>
              <a:gd name="connsiteY3" fmla="*/ 109547 h 2101075"/>
              <a:gd name="connsiteX4" fmla="*/ 7274746 w 7274746"/>
              <a:gd name="connsiteY4" fmla="*/ 547724 h 2101075"/>
              <a:gd name="connsiteX5" fmla="*/ 7165199 w 7274746"/>
              <a:gd name="connsiteY5" fmla="*/ 657271 h 2101075"/>
              <a:gd name="connsiteX6" fmla="*/ 4177104 w 7274746"/>
              <a:gd name="connsiteY6" fmla="*/ 631501 h 2101075"/>
              <a:gd name="connsiteX7" fmla="*/ 4011641 w 7274746"/>
              <a:gd name="connsiteY7" fmla="*/ 762128 h 2101075"/>
              <a:gd name="connsiteX8" fmla="*/ 4011641 w 7274746"/>
              <a:gd name="connsiteY8" fmla="*/ 2007453 h 2101075"/>
              <a:gd name="connsiteX9" fmla="*/ 14406 w 7274746"/>
              <a:gd name="connsiteY9" fmla="*/ 1990037 h 2101075"/>
              <a:gd name="connsiteX10" fmla="*/ 33622 w 7274746"/>
              <a:gd name="connsiteY10" fmla="*/ 1449752 h 2101075"/>
              <a:gd name="connsiteX11" fmla="*/ 2191550 w 7274746"/>
              <a:gd name="connsiteY11" fmla="*/ 1441397 h 2101075"/>
              <a:gd name="connsiteX12" fmla="*/ 2162178 w 7274746"/>
              <a:gd name="connsiteY12" fmla="*/ 547724 h 2101075"/>
              <a:gd name="connsiteX13" fmla="*/ 2162178 w 7274746"/>
              <a:gd name="connsiteY13" fmla="*/ 109547 h 2101075"/>
              <a:gd name="connsiteX0" fmla="*/ 2162178 w 7274746"/>
              <a:gd name="connsiteY0" fmla="*/ 109547 h 2101075"/>
              <a:gd name="connsiteX1" fmla="*/ 2271725 w 7274746"/>
              <a:gd name="connsiteY1" fmla="*/ 0 h 2101075"/>
              <a:gd name="connsiteX2" fmla="*/ 7165199 w 7274746"/>
              <a:gd name="connsiteY2" fmla="*/ 0 h 2101075"/>
              <a:gd name="connsiteX3" fmla="*/ 7274746 w 7274746"/>
              <a:gd name="connsiteY3" fmla="*/ 109547 h 2101075"/>
              <a:gd name="connsiteX4" fmla="*/ 7274746 w 7274746"/>
              <a:gd name="connsiteY4" fmla="*/ 547724 h 2101075"/>
              <a:gd name="connsiteX5" fmla="*/ 7165199 w 7274746"/>
              <a:gd name="connsiteY5" fmla="*/ 657271 h 2101075"/>
              <a:gd name="connsiteX6" fmla="*/ 4177104 w 7274746"/>
              <a:gd name="connsiteY6" fmla="*/ 631501 h 2101075"/>
              <a:gd name="connsiteX7" fmla="*/ 4011641 w 7274746"/>
              <a:gd name="connsiteY7" fmla="*/ 762128 h 2101075"/>
              <a:gd name="connsiteX8" fmla="*/ 4011641 w 7274746"/>
              <a:gd name="connsiteY8" fmla="*/ 2007453 h 2101075"/>
              <a:gd name="connsiteX9" fmla="*/ 14406 w 7274746"/>
              <a:gd name="connsiteY9" fmla="*/ 1990037 h 2101075"/>
              <a:gd name="connsiteX10" fmla="*/ 33622 w 7274746"/>
              <a:gd name="connsiteY10" fmla="*/ 1449752 h 2101075"/>
              <a:gd name="connsiteX11" fmla="*/ 2191550 w 7274746"/>
              <a:gd name="connsiteY11" fmla="*/ 1406562 h 2101075"/>
              <a:gd name="connsiteX12" fmla="*/ 2162178 w 7274746"/>
              <a:gd name="connsiteY12" fmla="*/ 547724 h 2101075"/>
              <a:gd name="connsiteX13" fmla="*/ 2162178 w 7274746"/>
              <a:gd name="connsiteY13" fmla="*/ 109547 h 2101075"/>
              <a:gd name="connsiteX0" fmla="*/ 2162178 w 7274746"/>
              <a:gd name="connsiteY0" fmla="*/ 109547 h 2101075"/>
              <a:gd name="connsiteX1" fmla="*/ 2271725 w 7274746"/>
              <a:gd name="connsiteY1" fmla="*/ 0 h 2101075"/>
              <a:gd name="connsiteX2" fmla="*/ 7165199 w 7274746"/>
              <a:gd name="connsiteY2" fmla="*/ 0 h 2101075"/>
              <a:gd name="connsiteX3" fmla="*/ 7274746 w 7274746"/>
              <a:gd name="connsiteY3" fmla="*/ 109547 h 2101075"/>
              <a:gd name="connsiteX4" fmla="*/ 7274746 w 7274746"/>
              <a:gd name="connsiteY4" fmla="*/ 547724 h 2101075"/>
              <a:gd name="connsiteX5" fmla="*/ 7165199 w 7274746"/>
              <a:gd name="connsiteY5" fmla="*/ 657271 h 2101075"/>
              <a:gd name="connsiteX6" fmla="*/ 4177104 w 7274746"/>
              <a:gd name="connsiteY6" fmla="*/ 631501 h 2101075"/>
              <a:gd name="connsiteX7" fmla="*/ 4011641 w 7274746"/>
              <a:gd name="connsiteY7" fmla="*/ 762128 h 2101075"/>
              <a:gd name="connsiteX8" fmla="*/ 4011641 w 7274746"/>
              <a:gd name="connsiteY8" fmla="*/ 2007453 h 2101075"/>
              <a:gd name="connsiteX9" fmla="*/ 14406 w 7274746"/>
              <a:gd name="connsiteY9" fmla="*/ 1990037 h 2101075"/>
              <a:gd name="connsiteX10" fmla="*/ 33622 w 7274746"/>
              <a:gd name="connsiteY10" fmla="*/ 1449752 h 2101075"/>
              <a:gd name="connsiteX11" fmla="*/ 2191550 w 7274746"/>
              <a:gd name="connsiteY11" fmla="*/ 1406562 h 2101075"/>
              <a:gd name="connsiteX12" fmla="*/ 2162178 w 7274746"/>
              <a:gd name="connsiteY12" fmla="*/ 547724 h 2101075"/>
              <a:gd name="connsiteX13" fmla="*/ 2162178 w 7274746"/>
              <a:gd name="connsiteY13" fmla="*/ 109547 h 2101075"/>
              <a:gd name="connsiteX0" fmla="*/ 2162178 w 7274746"/>
              <a:gd name="connsiteY0" fmla="*/ 109547 h 2101075"/>
              <a:gd name="connsiteX1" fmla="*/ 2271725 w 7274746"/>
              <a:gd name="connsiteY1" fmla="*/ 0 h 2101075"/>
              <a:gd name="connsiteX2" fmla="*/ 7165199 w 7274746"/>
              <a:gd name="connsiteY2" fmla="*/ 0 h 2101075"/>
              <a:gd name="connsiteX3" fmla="*/ 7274746 w 7274746"/>
              <a:gd name="connsiteY3" fmla="*/ 109547 h 2101075"/>
              <a:gd name="connsiteX4" fmla="*/ 7274746 w 7274746"/>
              <a:gd name="connsiteY4" fmla="*/ 547724 h 2101075"/>
              <a:gd name="connsiteX5" fmla="*/ 7165199 w 7274746"/>
              <a:gd name="connsiteY5" fmla="*/ 657271 h 2101075"/>
              <a:gd name="connsiteX6" fmla="*/ 4177104 w 7274746"/>
              <a:gd name="connsiteY6" fmla="*/ 631501 h 2101075"/>
              <a:gd name="connsiteX7" fmla="*/ 4011641 w 7274746"/>
              <a:gd name="connsiteY7" fmla="*/ 762128 h 2101075"/>
              <a:gd name="connsiteX8" fmla="*/ 4011641 w 7274746"/>
              <a:gd name="connsiteY8" fmla="*/ 2007453 h 2101075"/>
              <a:gd name="connsiteX9" fmla="*/ 14406 w 7274746"/>
              <a:gd name="connsiteY9" fmla="*/ 1990037 h 2101075"/>
              <a:gd name="connsiteX10" fmla="*/ 33622 w 7274746"/>
              <a:gd name="connsiteY10" fmla="*/ 1449752 h 2101075"/>
              <a:gd name="connsiteX11" fmla="*/ 2191550 w 7274746"/>
              <a:gd name="connsiteY11" fmla="*/ 1432688 h 2101075"/>
              <a:gd name="connsiteX12" fmla="*/ 2162178 w 7274746"/>
              <a:gd name="connsiteY12" fmla="*/ 547724 h 2101075"/>
              <a:gd name="connsiteX13" fmla="*/ 2162178 w 7274746"/>
              <a:gd name="connsiteY13" fmla="*/ 109547 h 2101075"/>
              <a:gd name="connsiteX0" fmla="*/ 2162178 w 7274746"/>
              <a:gd name="connsiteY0" fmla="*/ 109547 h 2056771"/>
              <a:gd name="connsiteX1" fmla="*/ 2271725 w 7274746"/>
              <a:gd name="connsiteY1" fmla="*/ 0 h 2056771"/>
              <a:gd name="connsiteX2" fmla="*/ 7165199 w 7274746"/>
              <a:gd name="connsiteY2" fmla="*/ 0 h 2056771"/>
              <a:gd name="connsiteX3" fmla="*/ 7274746 w 7274746"/>
              <a:gd name="connsiteY3" fmla="*/ 109547 h 2056771"/>
              <a:gd name="connsiteX4" fmla="*/ 7274746 w 7274746"/>
              <a:gd name="connsiteY4" fmla="*/ 547724 h 2056771"/>
              <a:gd name="connsiteX5" fmla="*/ 7165199 w 7274746"/>
              <a:gd name="connsiteY5" fmla="*/ 657271 h 2056771"/>
              <a:gd name="connsiteX6" fmla="*/ 4177104 w 7274746"/>
              <a:gd name="connsiteY6" fmla="*/ 631501 h 2056771"/>
              <a:gd name="connsiteX7" fmla="*/ 4011641 w 7274746"/>
              <a:gd name="connsiteY7" fmla="*/ 762128 h 2056771"/>
              <a:gd name="connsiteX8" fmla="*/ 4029058 w 7274746"/>
              <a:gd name="connsiteY8" fmla="*/ 1929076 h 2056771"/>
              <a:gd name="connsiteX9" fmla="*/ 14406 w 7274746"/>
              <a:gd name="connsiteY9" fmla="*/ 1990037 h 2056771"/>
              <a:gd name="connsiteX10" fmla="*/ 33622 w 7274746"/>
              <a:gd name="connsiteY10" fmla="*/ 1449752 h 2056771"/>
              <a:gd name="connsiteX11" fmla="*/ 2191550 w 7274746"/>
              <a:gd name="connsiteY11" fmla="*/ 1432688 h 2056771"/>
              <a:gd name="connsiteX12" fmla="*/ 2162178 w 7274746"/>
              <a:gd name="connsiteY12" fmla="*/ 547724 h 2056771"/>
              <a:gd name="connsiteX13" fmla="*/ 2162178 w 7274746"/>
              <a:gd name="connsiteY13" fmla="*/ 109547 h 2056771"/>
              <a:gd name="connsiteX0" fmla="*/ 2162178 w 7274746"/>
              <a:gd name="connsiteY0" fmla="*/ 109547 h 2025179"/>
              <a:gd name="connsiteX1" fmla="*/ 2271725 w 7274746"/>
              <a:gd name="connsiteY1" fmla="*/ 0 h 2025179"/>
              <a:gd name="connsiteX2" fmla="*/ 7165199 w 7274746"/>
              <a:gd name="connsiteY2" fmla="*/ 0 h 2025179"/>
              <a:gd name="connsiteX3" fmla="*/ 7274746 w 7274746"/>
              <a:gd name="connsiteY3" fmla="*/ 109547 h 2025179"/>
              <a:gd name="connsiteX4" fmla="*/ 7274746 w 7274746"/>
              <a:gd name="connsiteY4" fmla="*/ 547724 h 2025179"/>
              <a:gd name="connsiteX5" fmla="*/ 7165199 w 7274746"/>
              <a:gd name="connsiteY5" fmla="*/ 657271 h 2025179"/>
              <a:gd name="connsiteX6" fmla="*/ 4177104 w 7274746"/>
              <a:gd name="connsiteY6" fmla="*/ 631501 h 2025179"/>
              <a:gd name="connsiteX7" fmla="*/ 4011641 w 7274746"/>
              <a:gd name="connsiteY7" fmla="*/ 762128 h 2025179"/>
              <a:gd name="connsiteX8" fmla="*/ 4029058 w 7274746"/>
              <a:gd name="connsiteY8" fmla="*/ 1929076 h 2025179"/>
              <a:gd name="connsiteX9" fmla="*/ 14406 w 7274746"/>
              <a:gd name="connsiteY9" fmla="*/ 1990037 h 2025179"/>
              <a:gd name="connsiteX10" fmla="*/ 33622 w 7274746"/>
              <a:gd name="connsiteY10" fmla="*/ 1449752 h 2025179"/>
              <a:gd name="connsiteX11" fmla="*/ 2191550 w 7274746"/>
              <a:gd name="connsiteY11" fmla="*/ 1432688 h 2025179"/>
              <a:gd name="connsiteX12" fmla="*/ 2162178 w 7274746"/>
              <a:gd name="connsiteY12" fmla="*/ 547724 h 2025179"/>
              <a:gd name="connsiteX13" fmla="*/ 2162178 w 7274746"/>
              <a:gd name="connsiteY13" fmla="*/ 109547 h 2025179"/>
              <a:gd name="connsiteX0" fmla="*/ 2162178 w 7274746"/>
              <a:gd name="connsiteY0" fmla="*/ 109547 h 2044752"/>
              <a:gd name="connsiteX1" fmla="*/ 2271725 w 7274746"/>
              <a:gd name="connsiteY1" fmla="*/ 0 h 2044752"/>
              <a:gd name="connsiteX2" fmla="*/ 7165199 w 7274746"/>
              <a:gd name="connsiteY2" fmla="*/ 0 h 2044752"/>
              <a:gd name="connsiteX3" fmla="*/ 7274746 w 7274746"/>
              <a:gd name="connsiteY3" fmla="*/ 109547 h 2044752"/>
              <a:gd name="connsiteX4" fmla="*/ 7274746 w 7274746"/>
              <a:gd name="connsiteY4" fmla="*/ 547724 h 2044752"/>
              <a:gd name="connsiteX5" fmla="*/ 7165199 w 7274746"/>
              <a:gd name="connsiteY5" fmla="*/ 657271 h 2044752"/>
              <a:gd name="connsiteX6" fmla="*/ 4177104 w 7274746"/>
              <a:gd name="connsiteY6" fmla="*/ 631501 h 2044752"/>
              <a:gd name="connsiteX7" fmla="*/ 4011641 w 7274746"/>
              <a:gd name="connsiteY7" fmla="*/ 762128 h 2044752"/>
              <a:gd name="connsiteX8" fmla="*/ 4029058 w 7274746"/>
              <a:gd name="connsiteY8" fmla="*/ 1990036 h 2044752"/>
              <a:gd name="connsiteX9" fmla="*/ 14406 w 7274746"/>
              <a:gd name="connsiteY9" fmla="*/ 1990037 h 2044752"/>
              <a:gd name="connsiteX10" fmla="*/ 33622 w 7274746"/>
              <a:gd name="connsiteY10" fmla="*/ 1449752 h 2044752"/>
              <a:gd name="connsiteX11" fmla="*/ 2191550 w 7274746"/>
              <a:gd name="connsiteY11" fmla="*/ 1432688 h 2044752"/>
              <a:gd name="connsiteX12" fmla="*/ 2162178 w 7274746"/>
              <a:gd name="connsiteY12" fmla="*/ 547724 h 2044752"/>
              <a:gd name="connsiteX13" fmla="*/ 2162178 w 7274746"/>
              <a:gd name="connsiteY13" fmla="*/ 109547 h 2044752"/>
              <a:gd name="connsiteX0" fmla="*/ 2162178 w 7274746"/>
              <a:gd name="connsiteY0" fmla="*/ 109547 h 2044752"/>
              <a:gd name="connsiteX1" fmla="*/ 2271725 w 7274746"/>
              <a:gd name="connsiteY1" fmla="*/ 0 h 2044752"/>
              <a:gd name="connsiteX2" fmla="*/ 7165199 w 7274746"/>
              <a:gd name="connsiteY2" fmla="*/ 0 h 2044752"/>
              <a:gd name="connsiteX3" fmla="*/ 7274746 w 7274746"/>
              <a:gd name="connsiteY3" fmla="*/ 109547 h 2044752"/>
              <a:gd name="connsiteX4" fmla="*/ 7274746 w 7274746"/>
              <a:gd name="connsiteY4" fmla="*/ 547724 h 2044752"/>
              <a:gd name="connsiteX5" fmla="*/ 7165199 w 7274746"/>
              <a:gd name="connsiteY5" fmla="*/ 657271 h 2044752"/>
              <a:gd name="connsiteX6" fmla="*/ 4177104 w 7274746"/>
              <a:gd name="connsiteY6" fmla="*/ 631501 h 2044752"/>
              <a:gd name="connsiteX7" fmla="*/ 4011641 w 7274746"/>
              <a:gd name="connsiteY7" fmla="*/ 762128 h 2044752"/>
              <a:gd name="connsiteX8" fmla="*/ 4029058 w 7274746"/>
              <a:gd name="connsiteY8" fmla="*/ 1990036 h 2044752"/>
              <a:gd name="connsiteX9" fmla="*/ 14406 w 7274746"/>
              <a:gd name="connsiteY9" fmla="*/ 1990037 h 2044752"/>
              <a:gd name="connsiteX10" fmla="*/ 33622 w 7274746"/>
              <a:gd name="connsiteY10" fmla="*/ 1449752 h 2044752"/>
              <a:gd name="connsiteX11" fmla="*/ 2191550 w 7274746"/>
              <a:gd name="connsiteY11" fmla="*/ 1432688 h 2044752"/>
              <a:gd name="connsiteX12" fmla="*/ 2162178 w 7274746"/>
              <a:gd name="connsiteY12" fmla="*/ 547724 h 2044752"/>
              <a:gd name="connsiteX13" fmla="*/ 2162178 w 7274746"/>
              <a:gd name="connsiteY13" fmla="*/ 109547 h 2044752"/>
              <a:gd name="connsiteX0" fmla="*/ 2162178 w 7274746"/>
              <a:gd name="connsiteY0" fmla="*/ 109547 h 2029195"/>
              <a:gd name="connsiteX1" fmla="*/ 2271725 w 7274746"/>
              <a:gd name="connsiteY1" fmla="*/ 0 h 2029195"/>
              <a:gd name="connsiteX2" fmla="*/ 7165199 w 7274746"/>
              <a:gd name="connsiteY2" fmla="*/ 0 h 2029195"/>
              <a:gd name="connsiteX3" fmla="*/ 7274746 w 7274746"/>
              <a:gd name="connsiteY3" fmla="*/ 109547 h 2029195"/>
              <a:gd name="connsiteX4" fmla="*/ 7274746 w 7274746"/>
              <a:gd name="connsiteY4" fmla="*/ 547724 h 2029195"/>
              <a:gd name="connsiteX5" fmla="*/ 7165199 w 7274746"/>
              <a:gd name="connsiteY5" fmla="*/ 657271 h 2029195"/>
              <a:gd name="connsiteX6" fmla="*/ 4177104 w 7274746"/>
              <a:gd name="connsiteY6" fmla="*/ 631501 h 2029195"/>
              <a:gd name="connsiteX7" fmla="*/ 4011641 w 7274746"/>
              <a:gd name="connsiteY7" fmla="*/ 762128 h 2029195"/>
              <a:gd name="connsiteX8" fmla="*/ 4029058 w 7274746"/>
              <a:gd name="connsiteY8" fmla="*/ 1990036 h 2029195"/>
              <a:gd name="connsiteX9" fmla="*/ 14406 w 7274746"/>
              <a:gd name="connsiteY9" fmla="*/ 1990037 h 2029195"/>
              <a:gd name="connsiteX10" fmla="*/ 33622 w 7274746"/>
              <a:gd name="connsiteY10" fmla="*/ 1449752 h 2029195"/>
              <a:gd name="connsiteX11" fmla="*/ 2191550 w 7274746"/>
              <a:gd name="connsiteY11" fmla="*/ 1432688 h 2029195"/>
              <a:gd name="connsiteX12" fmla="*/ 2162178 w 7274746"/>
              <a:gd name="connsiteY12" fmla="*/ 547724 h 2029195"/>
              <a:gd name="connsiteX13" fmla="*/ 2162178 w 7274746"/>
              <a:gd name="connsiteY13" fmla="*/ 109547 h 2029195"/>
              <a:gd name="connsiteX0" fmla="*/ 2162178 w 7274746"/>
              <a:gd name="connsiteY0" fmla="*/ 109547 h 1998802"/>
              <a:gd name="connsiteX1" fmla="*/ 2271725 w 7274746"/>
              <a:gd name="connsiteY1" fmla="*/ 0 h 1998802"/>
              <a:gd name="connsiteX2" fmla="*/ 7165199 w 7274746"/>
              <a:gd name="connsiteY2" fmla="*/ 0 h 1998802"/>
              <a:gd name="connsiteX3" fmla="*/ 7274746 w 7274746"/>
              <a:gd name="connsiteY3" fmla="*/ 109547 h 1998802"/>
              <a:gd name="connsiteX4" fmla="*/ 7274746 w 7274746"/>
              <a:gd name="connsiteY4" fmla="*/ 547724 h 1998802"/>
              <a:gd name="connsiteX5" fmla="*/ 7165199 w 7274746"/>
              <a:gd name="connsiteY5" fmla="*/ 657271 h 1998802"/>
              <a:gd name="connsiteX6" fmla="*/ 4177104 w 7274746"/>
              <a:gd name="connsiteY6" fmla="*/ 631501 h 1998802"/>
              <a:gd name="connsiteX7" fmla="*/ 4011641 w 7274746"/>
              <a:gd name="connsiteY7" fmla="*/ 762128 h 1998802"/>
              <a:gd name="connsiteX8" fmla="*/ 4029058 w 7274746"/>
              <a:gd name="connsiteY8" fmla="*/ 1990036 h 1998802"/>
              <a:gd name="connsiteX9" fmla="*/ 14406 w 7274746"/>
              <a:gd name="connsiteY9" fmla="*/ 1990037 h 1998802"/>
              <a:gd name="connsiteX10" fmla="*/ 33622 w 7274746"/>
              <a:gd name="connsiteY10" fmla="*/ 1449752 h 1998802"/>
              <a:gd name="connsiteX11" fmla="*/ 2191550 w 7274746"/>
              <a:gd name="connsiteY11" fmla="*/ 1432688 h 1998802"/>
              <a:gd name="connsiteX12" fmla="*/ 2162178 w 7274746"/>
              <a:gd name="connsiteY12" fmla="*/ 547724 h 1998802"/>
              <a:gd name="connsiteX13" fmla="*/ 2162178 w 7274746"/>
              <a:gd name="connsiteY13" fmla="*/ 109547 h 1998802"/>
              <a:gd name="connsiteX0" fmla="*/ 2149131 w 7261699"/>
              <a:gd name="connsiteY0" fmla="*/ 109547 h 1998802"/>
              <a:gd name="connsiteX1" fmla="*/ 2258678 w 7261699"/>
              <a:gd name="connsiteY1" fmla="*/ 0 h 1998802"/>
              <a:gd name="connsiteX2" fmla="*/ 7152152 w 7261699"/>
              <a:gd name="connsiteY2" fmla="*/ 0 h 1998802"/>
              <a:gd name="connsiteX3" fmla="*/ 7261699 w 7261699"/>
              <a:gd name="connsiteY3" fmla="*/ 109547 h 1998802"/>
              <a:gd name="connsiteX4" fmla="*/ 7261699 w 7261699"/>
              <a:gd name="connsiteY4" fmla="*/ 547724 h 1998802"/>
              <a:gd name="connsiteX5" fmla="*/ 7152152 w 7261699"/>
              <a:gd name="connsiteY5" fmla="*/ 657271 h 1998802"/>
              <a:gd name="connsiteX6" fmla="*/ 4164057 w 7261699"/>
              <a:gd name="connsiteY6" fmla="*/ 631501 h 1998802"/>
              <a:gd name="connsiteX7" fmla="*/ 3998594 w 7261699"/>
              <a:gd name="connsiteY7" fmla="*/ 762128 h 1998802"/>
              <a:gd name="connsiteX8" fmla="*/ 4016011 w 7261699"/>
              <a:gd name="connsiteY8" fmla="*/ 1990036 h 1998802"/>
              <a:gd name="connsiteX9" fmla="*/ 1359 w 7261699"/>
              <a:gd name="connsiteY9" fmla="*/ 1990037 h 1998802"/>
              <a:gd name="connsiteX10" fmla="*/ 20575 w 7261699"/>
              <a:gd name="connsiteY10" fmla="*/ 1449752 h 1998802"/>
              <a:gd name="connsiteX11" fmla="*/ 2178503 w 7261699"/>
              <a:gd name="connsiteY11" fmla="*/ 1432688 h 1998802"/>
              <a:gd name="connsiteX12" fmla="*/ 2149131 w 7261699"/>
              <a:gd name="connsiteY12" fmla="*/ 547724 h 1998802"/>
              <a:gd name="connsiteX13" fmla="*/ 2149131 w 7261699"/>
              <a:gd name="connsiteY13" fmla="*/ 109547 h 1998802"/>
              <a:gd name="connsiteX0" fmla="*/ 2156434 w 7269002"/>
              <a:gd name="connsiteY0" fmla="*/ 109547 h 1998802"/>
              <a:gd name="connsiteX1" fmla="*/ 2265981 w 7269002"/>
              <a:gd name="connsiteY1" fmla="*/ 0 h 1998802"/>
              <a:gd name="connsiteX2" fmla="*/ 7159455 w 7269002"/>
              <a:gd name="connsiteY2" fmla="*/ 0 h 1998802"/>
              <a:gd name="connsiteX3" fmla="*/ 7269002 w 7269002"/>
              <a:gd name="connsiteY3" fmla="*/ 109547 h 1998802"/>
              <a:gd name="connsiteX4" fmla="*/ 7269002 w 7269002"/>
              <a:gd name="connsiteY4" fmla="*/ 547724 h 1998802"/>
              <a:gd name="connsiteX5" fmla="*/ 7159455 w 7269002"/>
              <a:gd name="connsiteY5" fmla="*/ 657271 h 1998802"/>
              <a:gd name="connsiteX6" fmla="*/ 4171360 w 7269002"/>
              <a:gd name="connsiteY6" fmla="*/ 631501 h 1998802"/>
              <a:gd name="connsiteX7" fmla="*/ 4005897 w 7269002"/>
              <a:gd name="connsiteY7" fmla="*/ 762128 h 1998802"/>
              <a:gd name="connsiteX8" fmla="*/ 4023314 w 7269002"/>
              <a:gd name="connsiteY8" fmla="*/ 1990036 h 1998802"/>
              <a:gd name="connsiteX9" fmla="*/ 8662 w 7269002"/>
              <a:gd name="connsiteY9" fmla="*/ 1990037 h 1998802"/>
              <a:gd name="connsiteX10" fmla="*/ 1752 w 7269002"/>
              <a:gd name="connsiteY10" fmla="*/ 1449752 h 1998802"/>
              <a:gd name="connsiteX11" fmla="*/ 2185806 w 7269002"/>
              <a:gd name="connsiteY11" fmla="*/ 1432688 h 1998802"/>
              <a:gd name="connsiteX12" fmla="*/ 2156434 w 7269002"/>
              <a:gd name="connsiteY12" fmla="*/ 547724 h 1998802"/>
              <a:gd name="connsiteX13" fmla="*/ 2156434 w 7269002"/>
              <a:gd name="connsiteY13" fmla="*/ 109547 h 1998802"/>
              <a:gd name="connsiteX0" fmla="*/ 2156434 w 7269002"/>
              <a:gd name="connsiteY0" fmla="*/ 109547 h 1998802"/>
              <a:gd name="connsiteX1" fmla="*/ 2265981 w 7269002"/>
              <a:gd name="connsiteY1" fmla="*/ 0 h 1998802"/>
              <a:gd name="connsiteX2" fmla="*/ 7159455 w 7269002"/>
              <a:gd name="connsiteY2" fmla="*/ 0 h 1998802"/>
              <a:gd name="connsiteX3" fmla="*/ 7269002 w 7269002"/>
              <a:gd name="connsiteY3" fmla="*/ 109547 h 1998802"/>
              <a:gd name="connsiteX4" fmla="*/ 7269002 w 7269002"/>
              <a:gd name="connsiteY4" fmla="*/ 547724 h 1998802"/>
              <a:gd name="connsiteX5" fmla="*/ 7159455 w 7269002"/>
              <a:gd name="connsiteY5" fmla="*/ 657271 h 1998802"/>
              <a:gd name="connsiteX6" fmla="*/ 4171360 w 7269002"/>
              <a:gd name="connsiteY6" fmla="*/ 631501 h 1998802"/>
              <a:gd name="connsiteX7" fmla="*/ 4005897 w 7269002"/>
              <a:gd name="connsiteY7" fmla="*/ 762128 h 1998802"/>
              <a:gd name="connsiteX8" fmla="*/ 4023314 w 7269002"/>
              <a:gd name="connsiteY8" fmla="*/ 1990036 h 1998802"/>
              <a:gd name="connsiteX9" fmla="*/ 8662 w 7269002"/>
              <a:gd name="connsiteY9" fmla="*/ 1990037 h 1998802"/>
              <a:gd name="connsiteX10" fmla="*/ 1752 w 7269002"/>
              <a:gd name="connsiteY10" fmla="*/ 1449752 h 1998802"/>
              <a:gd name="connsiteX11" fmla="*/ 2185806 w 7269002"/>
              <a:gd name="connsiteY11" fmla="*/ 1432688 h 1998802"/>
              <a:gd name="connsiteX12" fmla="*/ 2156434 w 7269002"/>
              <a:gd name="connsiteY12" fmla="*/ 547724 h 1998802"/>
              <a:gd name="connsiteX13" fmla="*/ 2156434 w 7269002"/>
              <a:gd name="connsiteY13" fmla="*/ 109547 h 1998802"/>
              <a:gd name="connsiteX0" fmla="*/ 2156434 w 7269002"/>
              <a:gd name="connsiteY0" fmla="*/ 109547 h 1998802"/>
              <a:gd name="connsiteX1" fmla="*/ 2265981 w 7269002"/>
              <a:gd name="connsiteY1" fmla="*/ 0 h 1998802"/>
              <a:gd name="connsiteX2" fmla="*/ 7159455 w 7269002"/>
              <a:gd name="connsiteY2" fmla="*/ 0 h 1998802"/>
              <a:gd name="connsiteX3" fmla="*/ 7269002 w 7269002"/>
              <a:gd name="connsiteY3" fmla="*/ 109547 h 1998802"/>
              <a:gd name="connsiteX4" fmla="*/ 7269002 w 7269002"/>
              <a:gd name="connsiteY4" fmla="*/ 547724 h 1998802"/>
              <a:gd name="connsiteX5" fmla="*/ 7159455 w 7269002"/>
              <a:gd name="connsiteY5" fmla="*/ 657271 h 1998802"/>
              <a:gd name="connsiteX6" fmla="*/ 4171360 w 7269002"/>
              <a:gd name="connsiteY6" fmla="*/ 631501 h 1998802"/>
              <a:gd name="connsiteX7" fmla="*/ 4005897 w 7269002"/>
              <a:gd name="connsiteY7" fmla="*/ 762128 h 1998802"/>
              <a:gd name="connsiteX8" fmla="*/ 4023314 w 7269002"/>
              <a:gd name="connsiteY8" fmla="*/ 1990036 h 1998802"/>
              <a:gd name="connsiteX9" fmla="*/ 8662 w 7269002"/>
              <a:gd name="connsiteY9" fmla="*/ 1990037 h 1998802"/>
              <a:gd name="connsiteX10" fmla="*/ 1752 w 7269002"/>
              <a:gd name="connsiteY10" fmla="*/ 1449752 h 1998802"/>
              <a:gd name="connsiteX11" fmla="*/ 2185806 w 7269002"/>
              <a:gd name="connsiteY11" fmla="*/ 1432688 h 1998802"/>
              <a:gd name="connsiteX12" fmla="*/ 2156434 w 7269002"/>
              <a:gd name="connsiteY12" fmla="*/ 547724 h 1998802"/>
              <a:gd name="connsiteX13" fmla="*/ 2156434 w 7269002"/>
              <a:gd name="connsiteY13" fmla="*/ 109547 h 1998802"/>
              <a:gd name="connsiteX0" fmla="*/ 2156434 w 7269002"/>
              <a:gd name="connsiteY0" fmla="*/ 109547 h 1998802"/>
              <a:gd name="connsiteX1" fmla="*/ 2265981 w 7269002"/>
              <a:gd name="connsiteY1" fmla="*/ 0 h 1998802"/>
              <a:gd name="connsiteX2" fmla="*/ 7159455 w 7269002"/>
              <a:gd name="connsiteY2" fmla="*/ 0 h 1998802"/>
              <a:gd name="connsiteX3" fmla="*/ 7269002 w 7269002"/>
              <a:gd name="connsiteY3" fmla="*/ 109547 h 1998802"/>
              <a:gd name="connsiteX4" fmla="*/ 7269002 w 7269002"/>
              <a:gd name="connsiteY4" fmla="*/ 547724 h 1998802"/>
              <a:gd name="connsiteX5" fmla="*/ 7159455 w 7269002"/>
              <a:gd name="connsiteY5" fmla="*/ 657271 h 1998802"/>
              <a:gd name="connsiteX6" fmla="*/ 4171360 w 7269002"/>
              <a:gd name="connsiteY6" fmla="*/ 631501 h 1998802"/>
              <a:gd name="connsiteX7" fmla="*/ 4005897 w 7269002"/>
              <a:gd name="connsiteY7" fmla="*/ 762128 h 1998802"/>
              <a:gd name="connsiteX8" fmla="*/ 4023314 w 7269002"/>
              <a:gd name="connsiteY8" fmla="*/ 1990036 h 1998802"/>
              <a:gd name="connsiteX9" fmla="*/ 8662 w 7269002"/>
              <a:gd name="connsiteY9" fmla="*/ 1990037 h 1998802"/>
              <a:gd name="connsiteX10" fmla="*/ 1752 w 7269002"/>
              <a:gd name="connsiteY10" fmla="*/ 1449752 h 1998802"/>
              <a:gd name="connsiteX11" fmla="*/ 2185806 w 7269002"/>
              <a:gd name="connsiteY11" fmla="*/ 1432688 h 1998802"/>
              <a:gd name="connsiteX12" fmla="*/ 2156434 w 7269002"/>
              <a:gd name="connsiteY12" fmla="*/ 547724 h 1998802"/>
              <a:gd name="connsiteX13" fmla="*/ 2156434 w 7269002"/>
              <a:gd name="connsiteY13" fmla="*/ 109547 h 1998802"/>
              <a:gd name="connsiteX0" fmla="*/ 2156434 w 7269002"/>
              <a:gd name="connsiteY0" fmla="*/ 109547 h 1998802"/>
              <a:gd name="connsiteX1" fmla="*/ 2265981 w 7269002"/>
              <a:gd name="connsiteY1" fmla="*/ 0 h 1998802"/>
              <a:gd name="connsiteX2" fmla="*/ 7159455 w 7269002"/>
              <a:gd name="connsiteY2" fmla="*/ 0 h 1998802"/>
              <a:gd name="connsiteX3" fmla="*/ 7269002 w 7269002"/>
              <a:gd name="connsiteY3" fmla="*/ 109547 h 1998802"/>
              <a:gd name="connsiteX4" fmla="*/ 7269002 w 7269002"/>
              <a:gd name="connsiteY4" fmla="*/ 547724 h 1998802"/>
              <a:gd name="connsiteX5" fmla="*/ 7159455 w 7269002"/>
              <a:gd name="connsiteY5" fmla="*/ 657271 h 1998802"/>
              <a:gd name="connsiteX6" fmla="*/ 4171360 w 7269002"/>
              <a:gd name="connsiteY6" fmla="*/ 631501 h 1998802"/>
              <a:gd name="connsiteX7" fmla="*/ 4005897 w 7269002"/>
              <a:gd name="connsiteY7" fmla="*/ 762128 h 1998802"/>
              <a:gd name="connsiteX8" fmla="*/ 4023314 w 7269002"/>
              <a:gd name="connsiteY8" fmla="*/ 1990036 h 1998802"/>
              <a:gd name="connsiteX9" fmla="*/ 8662 w 7269002"/>
              <a:gd name="connsiteY9" fmla="*/ 1990037 h 1998802"/>
              <a:gd name="connsiteX10" fmla="*/ 1752 w 7269002"/>
              <a:gd name="connsiteY10" fmla="*/ 1449752 h 1998802"/>
              <a:gd name="connsiteX11" fmla="*/ 2185806 w 7269002"/>
              <a:gd name="connsiteY11" fmla="*/ 1441397 h 1998802"/>
              <a:gd name="connsiteX12" fmla="*/ 2156434 w 7269002"/>
              <a:gd name="connsiteY12" fmla="*/ 547724 h 1998802"/>
              <a:gd name="connsiteX13" fmla="*/ 2156434 w 7269002"/>
              <a:gd name="connsiteY13" fmla="*/ 109547 h 1998802"/>
              <a:gd name="connsiteX0" fmla="*/ 2156434 w 7269002"/>
              <a:gd name="connsiteY0" fmla="*/ 109547 h 1998802"/>
              <a:gd name="connsiteX1" fmla="*/ 2265981 w 7269002"/>
              <a:gd name="connsiteY1" fmla="*/ 0 h 1998802"/>
              <a:gd name="connsiteX2" fmla="*/ 7159455 w 7269002"/>
              <a:gd name="connsiteY2" fmla="*/ 0 h 1998802"/>
              <a:gd name="connsiteX3" fmla="*/ 7269002 w 7269002"/>
              <a:gd name="connsiteY3" fmla="*/ 109547 h 1998802"/>
              <a:gd name="connsiteX4" fmla="*/ 7269002 w 7269002"/>
              <a:gd name="connsiteY4" fmla="*/ 547724 h 1998802"/>
              <a:gd name="connsiteX5" fmla="*/ 7159455 w 7269002"/>
              <a:gd name="connsiteY5" fmla="*/ 657271 h 1998802"/>
              <a:gd name="connsiteX6" fmla="*/ 4171360 w 7269002"/>
              <a:gd name="connsiteY6" fmla="*/ 631501 h 1998802"/>
              <a:gd name="connsiteX7" fmla="*/ 4005897 w 7269002"/>
              <a:gd name="connsiteY7" fmla="*/ 762128 h 1998802"/>
              <a:gd name="connsiteX8" fmla="*/ 4023314 w 7269002"/>
              <a:gd name="connsiteY8" fmla="*/ 1990036 h 1998802"/>
              <a:gd name="connsiteX9" fmla="*/ 8662 w 7269002"/>
              <a:gd name="connsiteY9" fmla="*/ 1990037 h 1998802"/>
              <a:gd name="connsiteX10" fmla="*/ 1752 w 7269002"/>
              <a:gd name="connsiteY10" fmla="*/ 1449752 h 1998802"/>
              <a:gd name="connsiteX11" fmla="*/ 2185806 w 7269002"/>
              <a:gd name="connsiteY11" fmla="*/ 1441397 h 1998802"/>
              <a:gd name="connsiteX12" fmla="*/ 2156434 w 7269002"/>
              <a:gd name="connsiteY12" fmla="*/ 547724 h 1998802"/>
              <a:gd name="connsiteX13" fmla="*/ 2156434 w 7269002"/>
              <a:gd name="connsiteY13" fmla="*/ 109547 h 1998802"/>
              <a:gd name="connsiteX0" fmla="*/ 2156434 w 7269002"/>
              <a:gd name="connsiteY0" fmla="*/ 109547 h 1998802"/>
              <a:gd name="connsiteX1" fmla="*/ 2265981 w 7269002"/>
              <a:gd name="connsiteY1" fmla="*/ 0 h 1998802"/>
              <a:gd name="connsiteX2" fmla="*/ 7159455 w 7269002"/>
              <a:gd name="connsiteY2" fmla="*/ 0 h 1998802"/>
              <a:gd name="connsiteX3" fmla="*/ 7269002 w 7269002"/>
              <a:gd name="connsiteY3" fmla="*/ 109547 h 1998802"/>
              <a:gd name="connsiteX4" fmla="*/ 7269002 w 7269002"/>
              <a:gd name="connsiteY4" fmla="*/ 547724 h 1998802"/>
              <a:gd name="connsiteX5" fmla="*/ 7159455 w 7269002"/>
              <a:gd name="connsiteY5" fmla="*/ 657271 h 1998802"/>
              <a:gd name="connsiteX6" fmla="*/ 4171360 w 7269002"/>
              <a:gd name="connsiteY6" fmla="*/ 631501 h 1998802"/>
              <a:gd name="connsiteX7" fmla="*/ 4005897 w 7269002"/>
              <a:gd name="connsiteY7" fmla="*/ 762128 h 1998802"/>
              <a:gd name="connsiteX8" fmla="*/ 4023314 w 7269002"/>
              <a:gd name="connsiteY8" fmla="*/ 1990036 h 1998802"/>
              <a:gd name="connsiteX9" fmla="*/ 8662 w 7269002"/>
              <a:gd name="connsiteY9" fmla="*/ 1990037 h 1998802"/>
              <a:gd name="connsiteX10" fmla="*/ 1752 w 7269002"/>
              <a:gd name="connsiteY10" fmla="*/ 1449752 h 1998802"/>
              <a:gd name="connsiteX11" fmla="*/ 2185806 w 7269002"/>
              <a:gd name="connsiteY11" fmla="*/ 1441397 h 1998802"/>
              <a:gd name="connsiteX12" fmla="*/ 2156434 w 7269002"/>
              <a:gd name="connsiteY12" fmla="*/ 547724 h 1998802"/>
              <a:gd name="connsiteX13" fmla="*/ 2156434 w 7269002"/>
              <a:gd name="connsiteY13" fmla="*/ 109547 h 1998802"/>
              <a:gd name="connsiteX0" fmla="*/ 2156434 w 7269002"/>
              <a:gd name="connsiteY0" fmla="*/ 109547 h 1998802"/>
              <a:gd name="connsiteX1" fmla="*/ 2265981 w 7269002"/>
              <a:gd name="connsiteY1" fmla="*/ 0 h 1998802"/>
              <a:gd name="connsiteX2" fmla="*/ 7159455 w 7269002"/>
              <a:gd name="connsiteY2" fmla="*/ 0 h 1998802"/>
              <a:gd name="connsiteX3" fmla="*/ 7269002 w 7269002"/>
              <a:gd name="connsiteY3" fmla="*/ 109547 h 1998802"/>
              <a:gd name="connsiteX4" fmla="*/ 7269002 w 7269002"/>
              <a:gd name="connsiteY4" fmla="*/ 547724 h 1998802"/>
              <a:gd name="connsiteX5" fmla="*/ 7159455 w 7269002"/>
              <a:gd name="connsiteY5" fmla="*/ 657271 h 1998802"/>
              <a:gd name="connsiteX6" fmla="*/ 4171360 w 7269002"/>
              <a:gd name="connsiteY6" fmla="*/ 631501 h 1998802"/>
              <a:gd name="connsiteX7" fmla="*/ 4005897 w 7269002"/>
              <a:gd name="connsiteY7" fmla="*/ 762128 h 1998802"/>
              <a:gd name="connsiteX8" fmla="*/ 4023314 w 7269002"/>
              <a:gd name="connsiteY8" fmla="*/ 1990036 h 1998802"/>
              <a:gd name="connsiteX9" fmla="*/ 8662 w 7269002"/>
              <a:gd name="connsiteY9" fmla="*/ 1990037 h 1998802"/>
              <a:gd name="connsiteX10" fmla="*/ 1752 w 7269002"/>
              <a:gd name="connsiteY10" fmla="*/ 1449752 h 1998802"/>
              <a:gd name="connsiteX11" fmla="*/ 2185806 w 7269002"/>
              <a:gd name="connsiteY11" fmla="*/ 1441397 h 1998802"/>
              <a:gd name="connsiteX12" fmla="*/ 2156434 w 7269002"/>
              <a:gd name="connsiteY12" fmla="*/ 547724 h 1998802"/>
              <a:gd name="connsiteX13" fmla="*/ 2156434 w 7269002"/>
              <a:gd name="connsiteY13" fmla="*/ 109547 h 1998802"/>
              <a:gd name="connsiteX0" fmla="*/ 2156434 w 7269002"/>
              <a:gd name="connsiteY0" fmla="*/ 109547 h 1998802"/>
              <a:gd name="connsiteX1" fmla="*/ 2265981 w 7269002"/>
              <a:gd name="connsiteY1" fmla="*/ 0 h 1998802"/>
              <a:gd name="connsiteX2" fmla="*/ 7159455 w 7269002"/>
              <a:gd name="connsiteY2" fmla="*/ 0 h 1998802"/>
              <a:gd name="connsiteX3" fmla="*/ 7269002 w 7269002"/>
              <a:gd name="connsiteY3" fmla="*/ 109547 h 1998802"/>
              <a:gd name="connsiteX4" fmla="*/ 7269002 w 7269002"/>
              <a:gd name="connsiteY4" fmla="*/ 547724 h 1998802"/>
              <a:gd name="connsiteX5" fmla="*/ 7159455 w 7269002"/>
              <a:gd name="connsiteY5" fmla="*/ 657271 h 1998802"/>
              <a:gd name="connsiteX6" fmla="*/ 4171360 w 7269002"/>
              <a:gd name="connsiteY6" fmla="*/ 631501 h 1998802"/>
              <a:gd name="connsiteX7" fmla="*/ 4005897 w 7269002"/>
              <a:gd name="connsiteY7" fmla="*/ 762128 h 1998802"/>
              <a:gd name="connsiteX8" fmla="*/ 4023314 w 7269002"/>
              <a:gd name="connsiteY8" fmla="*/ 1990036 h 1998802"/>
              <a:gd name="connsiteX9" fmla="*/ 8662 w 7269002"/>
              <a:gd name="connsiteY9" fmla="*/ 1990037 h 1998802"/>
              <a:gd name="connsiteX10" fmla="*/ 1752 w 7269002"/>
              <a:gd name="connsiteY10" fmla="*/ 1449752 h 1998802"/>
              <a:gd name="connsiteX11" fmla="*/ 2185806 w 7269002"/>
              <a:gd name="connsiteY11" fmla="*/ 1441397 h 1998802"/>
              <a:gd name="connsiteX12" fmla="*/ 2156434 w 7269002"/>
              <a:gd name="connsiteY12" fmla="*/ 547724 h 1998802"/>
              <a:gd name="connsiteX13" fmla="*/ 2156434 w 7269002"/>
              <a:gd name="connsiteY13" fmla="*/ 109547 h 1998802"/>
              <a:gd name="connsiteX0" fmla="*/ 2156434 w 7269002"/>
              <a:gd name="connsiteY0" fmla="*/ 109547 h 1998802"/>
              <a:gd name="connsiteX1" fmla="*/ 2265981 w 7269002"/>
              <a:gd name="connsiteY1" fmla="*/ 0 h 1998802"/>
              <a:gd name="connsiteX2" fmla="*/ 7159455 w 7269002"/>
              <a:gd name="connsiteY2" fmla="*/ 0 h 1998802"/>
              <a:gd name="connsiteX3" fmla="*/ 7269002 w 7269002"/>
              <a:gd name="connsiteY3" fmla="*/ 109547 h 1998802"/>
              <a:gd name="connsiteX4" fmla="*/ 7269002 w 7269002"/>
              <a:gd name="connsiteY4" fmla="*/ 547724 h 1998802"/>
              <a:gd name="connsiteX5" fmla="*/ 7159455 w 7269002"/>
              <a:gd name="connsiteY5" fmla="*/ 657271 h 1998802"/>
              <a:gd name="connsiteX6" fmla="*/ 4171360 w 7269002"/>
              <a:gd name="connsiteY6" fmla="*/ 631501 h 1998802"/>
              <a:gd name="connsiteX7" fmla="*/ 4005897 w 7269002"/>
              <a:gd name="connsiteY7" fmla="*/ 762128 h 1998802"/>
              <a:gd name="connsiteX8" fmla="*/ 4023314 w 7269002"/>
              <a:gd name="connsiteY8" fmla="*/ 1990036 h 1998802"/>
              <a:gd name="connsiteX9" fmla="*/ 8662 w 7269002"/>
              <a:gd name="connsiteY9" fmla="*/ 1990037 h 1998802"/>
              <a:gd name="connsiteX10" fmla="*/ 1752 w 7269002"/>
              <a:gd name="connsiteY10" fmla="*/ 1449752 h 1998802"/>
              <a:gd name="connsiteX11" fmla="*/ 2185806 w 7269002"/>
              <a:gd name="connsiteY11" fmla="*/ 1441397 h 1998802"/>
              <a:gd name="connsiteX12" fmla="*/ 2156434 w 7269002"/>
              <a:gd name="connsiteY12" fmla="*/ 547724 h 1998802"/>
              <a:gd name="connsiteX13" fmla="*/ 2156434 w 7269002"/>
              <a:gd name="connsiteY13" fmla="*/ 109547 h 1998802"/>
              <a:gd name="connsiteX0" fmla="*/ 2156434 w 7269002"/>
              <a:gd name="connsiteY0" fmla="*/ 109547 h 1998802"/>
              <a:gd name="connsiteX1" fmla="*/ 2265981 w 7269002"/>
              <a:gd name="connsiteY1" fmla="*/ 0 h 1998802"/>
              <a:gd name="connsiteX2" fmla="*/ 7159455 w 7269002"/>
              <a:gd name="connsiteY2" fmla="*/ 0 h 1998802"/>
              <a:gd name="connsiteX3" fmla="*/ 7269002 w 7269002"/>
              <a:gd name="connsiteY3" fmla="*/ 109547 h 1998802"/>
              <a:gd name="connsiteX4" fmla="*/ 7269002 w 7269002"/>
              <a:gd name="connsiteY4" fmla="*/ 547724 h 1998802"/>
              <a:gd name="connsiteX5" fmla="*/ 7159455 w 7269002"/>
              <a:gd name="connsiteY5" fmla="*/ 657271 h 1998802"/>
              <a:gd name="connsiteX6" fmla="*/ 4171360 w 7269002"/>
              <a:gd name="connsiteY6" fmla="*/ 631501 h 1998802"/>
              <a:gd name="connsiteX7" fmla="*/ 4005897 w 7269002"/>
              <a:gd name="connsiteY7" fmla="*/ 762128 h 1998802"/>
              <a:gd name="connsiteX8" fmla="*/ 4023314 w 7269002"/>
              <a:gd name="connsiteY8" fmla="*/ 1990036 h 1998802"/>
              <a:gd name="connsiteX9" fmla="*/ 8662 w 7269002"/>
              <a:gd name="connsiteY9" fmla="*/ 1990037 h 1998802"/>
              <a:gd name="connsiteX10" fmla="*/ 1752 w 7269002"/>
              <a:gd name="connsiteY10" fmla="*/ 1449752 h 1998802"/>
              <a:gd name="connsiteX11" fmla="*/ 2185806 w 7269002"/>
              <a:gd name="connsiteY11" fmla="*/ 1441397 h 1998802"/>
              <a:gd name="connsiteX12" fmla="*/ 2156434 w 7269002"/>
              <a:gd name="connsiteY12" fmla="*/ 547724 h 1998802"/>
              <a:gd name="connsiteX13" fmla="*/ 2156434 w 7269002"/>
              <a:gd name="connsiteY13" fmla="*/ 109547 h 1998802"/>
              <a:gd name="connsiteX0" fmla="*/ 2156434 w 7269002"/>
              <a:gd name="connsiteY0" fmla="*/ 109547 h 1998802"/>
              <a:gd name="connsiteX1" fmla="*/ 2265981 w 7269002"/>
              <a:gd name="connsiteY1" fmla="*/ 0 h 1998802"/>
              <a:gd name="connsiteX2" fmla="*/ 7159455 w 7269002"/>
              <a:gd name="connsiteY2" fmla="*/ 0 h 1998802"/>
              <a:gd name="connsiteX3" fmla="*/ 7269002 w 7269002"/>
              <a:gd name="connsiteY3" fmla="*/ 109547 h 1998802"/>
              <a:gd name="connsiteX4" fmla="*/ 7269002 w 7269002"/>
              <a:gd name="connsiteY4" fmla="*/ 547724 h 1998802"/>
              <a:gd name="connsiteX5" fmla="*/ 7159455 w 7269002"/>
              <a:gd name="connsiteY5" fmla="*/ 657271 h 1998802"/>
              <a:gd name="connsiteX6" fmla="*/ 4171360 w 7269002"/>
              <a:gd name="connsiteY6" fmla="*/ 631501 h 1998802"/>
              <a:gd name="connsiteX7" fmla="*/ 4005897 w 7269002"/>
              <a:gd name="connsiteY7" fmla="*/ 762128 h 1998802"/>
              <a:gd name="connsiteX8" fmla="*/ 4023314 w 7269002"/>
              <a:gd name="connsiteY8" fmla="*/ 1990036 h 1998802"/>
              <a:gd name="connsiteX9" fmla="*/ 8662 w 7269002"/>
              <a:gd name="connsiteY9" fmla="*/ 1990037 h 1998802"/>
              <a:gd name="connsiteX10" fmla="*/ 1752 w 7269002"/>
              <a:gd name="connsiteY10" fmla="*/ 1449752 h 1998802"/>
              <a:gd name="connsiteX11" fmla="*/ 2185806 w 7269002"/>
              <a:gd name="connsiteY11" fmla="*/ 1441397 h 1998802"/>
              <a:gd name="connsiteX12" fmla="*/ 2156434 w 7269002"/>
              <a:gd name="connsiteY12" fmla="*/ 547724 h 1998802"/>
              <a:gd name="connsiteX13" fmla="*/ 2156434 w 7269002"/>
              <a:gd name="connsiteY13" fmla="*/ 109547 h 1998802"/>
              <a:gd name="connsiteX0" fmla="*/ 2156434 w 7269002"/>
              <a:gd name="connsiteY0" fmla="*/ 109547 h 2059492"/>
              <a:gd name="connsiteX1" fmla="*/ 2265981 w 7269002"/>
              <a:gd name="connsiteY1" fmla="*/ 0 h 2059492"/>
              <a:gd name="connsiteX2" fmla="*/ 7159455 w 7269002"/>
              <a:gd name="connsiteY2" fmla="*/ 0 h 2059492"/>
              <a:gd name="connsiteX3" fmla="*/ 7269002 w 7269002"/>
              <a:gd name="connsiteY3" fmla="*/ 109547 h 2059492"/>
              <a:gd name="connsiteX4" fmla="*/ 7269002 w 7269002"/>
              <a:gd name="connsiteY4" fmla="*/ 547724 h 2059492"/>
              <a:gd name="connsiteX5" fmla="*/ 7159455 w 7269002"/>
              <a:gd name="connsiteY5" fmla="*/ 657271 h 2059492"/>
              <a:gd name="connsiteX6" fmla="*/ 4171360 w 7269002"/>
              <a:gd name="connsiteY6" fmla="*/ 631501 h 2059492"/>
              <a:gd name="connsiteX7" fmla="*/ 4005897 w 7269002"/>
              <a:gd name="connsiteY7" fmla="*/ 762128 h 2059492"/>
              <a:gd name="connsiteX8" fmla="*/ 4023314 w 7269002"/>
              <a:gd name="connsiteY8" fmla="*/ 1990036 h 2059492"/>
              <a:gd name="connsiteX9" fmla="*/ 8662 w 7269002"/>
              <a:gd name="connsiteY9" fmla="*/ 1990037 h 2059492"/>
              <a:gd name="connsiteX10" fmla="*/ 1752 w 7269002"/>
              <a:gd name="connsiteY10" fmla="*/ 1449752 h 2059492"/>
              <a:gd name="connsiteX11" fmla="*/ 2185806 w 7269002"/>
              <a:gd name="connsiteY11" fmla="*/ 1441397 h 2059492"/>
              <a:gd name="connsiteX12" fmla="*/ 2156434 w 7269002"/>
              <a:gd name="connsiteY12" fmla="*/ 547724 h 2059492"/>
              <a:gd name="connsiteX13" fmla="*/ 2156434 w 7269002"/>
              <a:gd name="connsiteY13" fmla="*/ 109547 h 2059492"/>
              <a:gd name="connsiteX0" fmla="*/ 2156434 w 7269002"/>
              <a:gd name="connsiteY0" fmla="*/ 109547 h 1999742"/>
              <a:gd name="connsiteX1" fmla="*/ 2265981 w 7269002"/>
              <a:gd name="connsiteY1" fmla="*/ 0 h 1999742"/>
              <a:gd name="connsiteX2" fmla="*/ 7159455 w 7269002"/>
              <a:gd name="connsiteY2" fmla="*/ 0 h 1999742"/>
              <a:gd name="connsiteX3" fmla="*/ 7269002 w 7269002"/>
              <a:gd name="connsiteY3" fmla="*/ 109547 h 1999742"/>
              <a:gd name="connsiteX4" fmla="*/ 7269002 w 7269002"/>
              <a:gd name="connsiteY4" fmla="*/ 547724 h 1999742"/>
              <a:gd name="connsiteX5" fmla="*/ 7159455 w 7269002"/>
              <a:gd name="connsiteY5" fmla="*/ 657271 h 1999742"/>
              <a:gd name="connsiteX6" fmla="*/ 4171360 w 7269002"/>
              <a:gd name="connsiteY6" fmla="*/ 631501 h 1999742"/>
              <a:gd name="connsiteX7" fmla="*/ 4005897 w 7269002"/>
              <a:gd name="connsiteY7" fmla="*/ 762128 h 1999742"/>
              <a:gd name="connsiteX8" fmla="*/ 4023314 w 7269002"/>
              <a:gd name="connsiteY8" fmla="*/ 1876824 h 1999742"/>
              <a:gd name="connsiteX9" fmla="*/ 8662 w 7269002"/>
              <a:gd name="connsiteY9" fmla="*/ 1990037 h 1999742"/>
              <a:gd name="connsiteX10" fmla="*/ 1752 w 7269002"/>
              <a:gd name="connsiteY10" fmla="*/ 1449752 h 1999742"/>
              <a:gd name="connsiteX11" fmla="*/ 2185806 w 7269002"/>
              <a:gd name="connsiteY11" fmla="*/ 1441397 h 1999742"/>
              <a:gd name="connsiteX12" fmla="*/ 2156434 w 7269002"/>
              <a:gd name="connsiteY12" fmla="*/ 547724 h 1999742"/>
              <a:gd name="connsiteX13" fmla="*/ 2156434 w 7269002"/>
              <a:gd name="connsiteY13" fmla="*/ 109547 h 1999742"/>
              <a:gd name="connsiteX0" fmla="*/ 2156434 w 7269002"/>
              <a:gd name="connsiteY0" fmla="*/ 109547 h 2013379"/>
              <a:gd name="connsiteX1" fmla="*/ 2265981 w 7269002"/>
              <a:gd name="connsiteY1" fmla="*/ 0 h 2013379"/>
              <a:gd name="connsiteX2" fmla="*/ 7159455 w 7269002"/>
              <a:gd name="connsiteY2" fmla="*/ 0 h 2013379"/>
              <a:gd name="connsiteX3" fmla="*/ 7269002 w 7269002"/>
              <a:gd name="connsiteY3" fmla="*/ 109547 h 2013379"/>
              <a:gd name="connsiteX4" fmla="*/ 7269002 w 7269002"/>
              <a:gd name="connsiteY4" fmla="*/ 547724 h 2013379"/>
              <a:gd name="connsiteX5" fmla="*/ 7159455 w 7269002"/>
              <a:gd name="connsiteY5" fmla="*/ 657271 h 2013379"/>
              <a:gd name="connsiteX6" fmla="*/ 4171360 w 7269002"/>
              <a:gd name="connsiteY6" fmla="*/ 631501 h 2013379"/>
              <a:gd name="connsiteX7" fmla="*/ 4005897 w 7269002"/>
              <a:gd name="connsiteY7" fmla="*/ 762128 h 2013379"/>
              <a:gd name="connsiteX8" fmla="*/ 4023314 w 7269002"/>
              <a:gd name="connsiteY8" fmla="*/ 1876824 h 2013379"/>
              <a:gd name="connsiteX9" fmla="*/ 3883976 w 7269002"/>
              <a:gd name="connsiteY9" fmla="*/ 1911659 h 2013379"/>
              <a:gd name="connsiteX10" fmla="*/ 8662 w 7269002"/>
              <a:gd name="connsiteY10" fmla="*/ 1990037 h 2013379"/>
              <a:gd name="connsiteX11" fmla="*/ 1752 w 7269002"/>
              <a:gd name="connsiteY11" fmla="*/ 1449752 h 2013379"/>
              <a:gd name="connsiteX12" fmla="*/ 2185806 w 7269002"/>
              <a:gd name="connsiteY12" fmla="*/ 1441397 h 2013379"/>
              <a:gd name="connsiteX13" fmla="*/ 2156434 w 7269002"/>
              <a:gd name="connsiteY13" fmla="*/ 547724 h 2013379"/>
              <a:gd name="connsiteX14" fmla="*/ 2156434 w 7269002"/>
              <a:gd name="connsiteY14" fmla="*/ 109547 h 2013379"/>
              <a:gd name="connsiteX0" fmla="*/ 2156434 w 7269002"/>
              <a:gd name="connsiteY0" fmla="*/ 109547 h 2023948"/>
              <a:gd name="connsiteX1" fmla="*/ 2265981 w 7269002"/>
              <a:gd name="connsiteY1" fmla="*/ 0 h 2023948"/>
              <a:gd name="connsiteX2" fmla="*/ 7159455 w 7269002"/>
              <a:gd name="connsiteY2" fmla="*/ 0 h 2023948"/>
              <a:gd name="connsiteX3" fmla="*/ 7269002 w 7269002"/>
              <a:gd name="connsiteY3" fmla="*/ 109547 h 2023948"/>
              <a:gd name="connsiteX4" fmla="*/ 7269002 w 7269002"/>
              <a:gd name="connsiteY4" fmla="*/ 547724 h 2023948"/>
              <a:gd name="connsiteX5" fmla="*/ 7159455 w 7269002"/>
              <a:gd name="connsiteY5" fmla="*/ 657271 h 2023948"/>
              <a:gd name="connsiteX6" fmla="*/ 4171360 w 7269002"/>
              <a:gd name="connsiteY6" fmla="*/ 631501 h 2023948"/>
              <a:gd name="connsiteX7" fmla="*/ 4005897 w 7269002"/>
              <a:gd name="connsiteY7" fmla="*/ 762128 h 2023948"/>
              <a:gd name="connsiteX8" fmla="*/ 4023314 w 7269002"/>
              <a:gd name="connsiteY8" fmla="*/ 1876824 h 2023948"/>
              <a:gd name="connsiteX9" fmla="*/ 3883976 w 7269002"/>
              <a:gd name="connsiteY9" fmla="*/ 1972619 h 2023948"/>
              <a:gd name="connsiteX10" fmla="*/ 8662 w 7269002"/>
              <a:gd name="connsiteY10" fmla="*/ 1990037 h 2023948"/>
              <a:gd name="connsiteX11" fmla="*/ 1752 w 7269002"/>
              <a:gd name="connsiteY11" fmla="*/ 1449752 h 2023948"/>
              <a:gd name="connsiteX12" fmla="*/ 2185806 w 7269002"/>
              <a:gd name="connsiteY12" fmla="*/ 1441397 h 2023948"/>
              <a:gd name="connsiteX13" fmla="*/ 2156434 w 7269002"/>
              <a:gd name="connsiteY13" fmla="*/ 547724 h 2023948"/>
              <a:gd name="connsiteX14" fmla="*/ 2156434 w 7269002"/>
              <a:gd name="connsiteY14" fmla="*/ 109547 h 2023948"/>
              <a:gd name="connsiteX0" fmla="*/ 2156434 w 7269002"/>
              <a:gd name="connsiteY0" fmla="*/ 109547 h 2023948"/>
              <a:gd name="connsiteX1" fmla="*/ 2265981 w 7269002"/>
              <a:gd name="connsiteY1" fmla="*/ 0 h 2023948"/>
              <a:gd name="connsiteX2" fmla="*/ 7159455 w 7269002"/>
              <a:gd name="connsiteY2" fmla="*/ 0 h 2023948"/>
              <a:gd name="connsiteX3" fmla="*/ 7269002 w 7269002"/>
              <a:gd name="connsiteY3" fmla="*/ 109547 h 2023948"/>
              <a:gd name="connsiteX4" fmla="*/ 7269002 w 7269002"/>
              <a:gd name="connsiteY4" fmla="*/ 547724 h 2023948"/>
              <a:gd name="connsiteX5" fmla="*/ 7159455 w 7269002"/>
              <a:gd name="connsiteY5" fmla="*/ 657271 h 2023948"/>
              <a:gd name="connsiteX6" fmla="*/ 4171360 w 7269002"/>
              <a:gd name="connsiteY6" fmla="*/ 631501 h 2023948"/>
              <a:gd name="connsiteX7" fmla="*/ 4005897 w 7269002"/>
              <a:gd name="connsiteY7" fmla="*/ 762128 h 2023948"/>
              <a:gd name="connsiteX8" fmla="*/ 4023314 w 7269002"/>
              <a:gd name="connsiteY8" fmla="*/ 1876824 h 2023948"/>
              <a:gd name="connsiteX9" fmla="*/ 3883976 w 7269002"/>
              <a:gd name="connsiteY9" fmla="*/ 1972619 h 2023948"/>
              <a:gd name="connsiteX10" fmla="*/ 8662 w 7269002"/>
              <a:gd name="connsiteY10" fmla="*/ 1990037 h 2023948"/>
              <a:gd name="connsiteX11" fmla="*/ 1752 w 7269002"/>
              <a:gd name="connsiteY11" fmla="*/ 1449752 h 2023948"/>
              <a:gd name="connsiteX12" fmla="*/ 2185806 w 7269002"/>
              <a:gd name="connsiteY12" fmla="*/ 1441397 h 2023948"/>
              <a:gd name="connsiteX13" fmla="*/ 2156434 w 7269002"/>
              <a:gd name="connsiteY13" fmla="*/ 547724 h 2023948"/>
              <a:gd name="connsiteX14" fmla="*/ 2156434 w 7269002"/>
              <a:gd name="connsiteY14" fmla="*/ 109547 h 2023948"/>
              <a:gd name="connsiteX0" fmla="*/ 2156434 w 7269002"/>
              <a:gd name="connsiteY0" fmla="*/ 109547 h 2028843"/>
              <a:gd name="connsiteX1" fmla="*/ 2265981 w 7269002"/>
              <a:gd name="connsiteY1" fmla="*/ 0 h 2028843"/>
              <a:gd name="connsiteX2" fmla="*/ 7159455 w 7269002"/>
              <a:gd name="connsiteY2" fmla="*/ 0 h 2028843"/>
              <a:gd name="connsiteX3" fmla="*/ 7269002 w 7269002"/>
              <a:gd name="connsiteY3" fmla="*/ 109547 h 2028843"/>
              <a:gd name="connsiteX4" fmla="*/ 7269002 w 7269002"/>
              <a:gd name="connsiteY4" fmla="*/ 547724 h 2028843"/>
              <a:gd name="connsiteX5" fmla="*/ 7159455 w 7269002"/>
              <a:gd name="connsiteY5" fmla="*/ 657271 h 2028843"/>
              <a:gd name="connsiteX6" fmla="*/ 4171360 w 7269002"/>
              <a:gd name="connsiteY6" fmla="*/ 631501 h 2028843"/>
              <a:gd name="connsiteX7" fmla="*/ 4005897 w 7269002"/>
              <a:gd name="connsiteY7" fmla="*/ 762128 h 2028843"/>
              <a:gd name="connsiteX8" fmla="*/ 4023314 w 7269002"/>
              <a:gd name="connsiteY8" fmla="*/ 1876824 h 2028843"/>
              <a:gd name="connsiteX9" fmla="*/ 3875267 w 7269002"/>
              <a:gd name="connsiteY9" fmla="*/ 1990037 h 2028843"/>
              <a:gd name="connsiteX10" fmla="*/ 8662 w 7269002"/>
              <a:gd name="connsiteY10" fmla="*/ 1990037 h 2028843"/>
              <a:gd name="connsiteX11" fmla="*/ 1752 w 7269002"/>
              <a:gd name="connsiteY11" fmla="*/ 1449752 h 2028843"/>
              <a:gd name="connsiteX12" fmla="*/ 2185806 w 7269002"/>
              <a:gd name="connsiteY12" fmla="*/ 1441397 h 2028843"/>
              <a:gd name="connsiteX13" fmla="*/ 2156434 w 7269002"/>
              <a:gd name="connsiteY13" fmla="*/ 547724 h 2028843"/>
              <a:gd name="connsiteX14" fmla="*/ 2156434 w 7269002"/>
              <a:gd name="connsiteY14" fmla="*/ 109547 h 2028843"/>
              <a:gd name="connsiteX0" fmla="*/ 2156434 w 7269002"/>
              <a:gd name="connsiteY0" fmla="*/ 109547 h 2028843"/>
              <a:gd name="connsiteX1" fmla="*/ 2265981 w 7269002"/>
              <a:gd name="connsiteY1" fmla="*/ 0 h 2028843"/>
              <a:gd name="connsiteX2" fmla="*/ 7159455 w 7269002"/>
              <a:gd name="connsiteY2" fmla="*/ 0 h 2028843"/>
              <a:gd name="connsiteX3" fmla="*/ 7269002 w 7269002"/>
              <a:gd name="connsiteY3" fmla="*/ 109547 h 2028843"/>
              <a:gd name="connsiteX4" fmla="*/ 7269002 w 7269002"/>
              <a:gd name="connsiteY4" fmla="*/ 547724 h 2028843"/>
              <a:gd name="connsiteX5" fmla="*/ 7159455 w 7269002"/>
              <a:gd name="connsiteY5" fmla="*/ 657271 h 2028843"/>
              <a:gd name="connsiteX6" fmla="*/ 4171360 w 7269002"/>
              <a:gd name="connsiteY6" fmla="*/ 631501 h 2028843"/>
              <a:gd name="connsiteX7" fmla="*/ 4005897 w 7269002"/>
              <a:gd name="connsiteY7" fmla="*/ 762128 h 2028843"/>
              <a:gd name="connsiteX8" fmla="*/ 4023314 w 7269002"/>
              <a:gd name="connsiteY8" fmla="*/ 1876824 h 2028843"/>
              <a:gd name="connsiteX9" fmla="*/ 3875267 w 7269002"/>
              <a:gd name="connsiteY9" fmla="*/ 1990037 h 2028843"/>
              <a:gd name="connsiteX10" fmla="*/ 8662 w 7269002"/>
              <a:gd name="connsiteY10" fmla="*/ 1990037 h 2028843"/>
              <a:gd name="connsiteX11" fmla="*/ 1752 w 7269002"/>
              <a:gd name="connsiteY11" fmla="*/ 1449752 h 2028843"/>
              <a:gd name="connsiteX12" fmla="*/ 2185806 w 7269002"/>
              <a:gd name="connsiteY12" fmla="*/ 1441397 h 2028843"/>
              <a:gd name="connsiteX13" fmla="*/ 2156434 w 7269002"/>
              <a:gd name="connsiteY13" fmla="*/ 547724 h 2028843"/>
              <a:gd name="connsiteX14" fmla="*/ 2156434 w 7269002"/>
              <a:gd name="connsiteY14" fmla="*/ 109547 h 2028843"/>
              <a:gd name="connsiteX0" fmla="*/ 2156434 w 7269002"/>
              <a:gd name="connsiteY0" fmla="*/ 109547 h 2028843"/>
              <a:gd name="connsiteX1" fmla="*/ 2265981 w 7269002"/>
              <a:gd name="connsiteY1" fmla="*/ 0 h 2028843"/>
              <a:gd name="connsiteX2" fmla="*/ 7159455 w 7269002"/>
              <a:gd name="connsiteY2" fmla="*/ 0 h 2028843"/>
              <a:gd name="connsiteX3" fmla="*/ 7269002 w 7269002"/>
              <a:gd name="connsiteY3" fmla="*/ 109547 h 2028843"/>
              <a:gd name="connsiteX4" fmla="*/ 7269002 w 7269002"/>
              <a:gd name="connsiteY4" fmla="*/ 547724 h 2028843"/>
              <a:gd name="connsiteX5" fmla="*/ 7159455 w 7269002"/>
              <a:gd name="connsiteY5" fmla="*/ 657271 h 2028843"/>
              <a:gd name="connsiteX6" fmla="*/ 4171360 w 7269002"/>
              <a:gd name="connsiteY6" fmla="*/ 631501 h 2028843"/>
              <a:gd name="connsiteX7" fmla="*/ 4005897 w 7269002"/>
              <a:gd name="connsiteY7" fmla="*/ 762128 h 2028843"/>
              <a:gd name="connsiteX8" fmla="*/ 4023314 w 7269002"/>
              <a:gd name="connsiteY8" fmla="*/ 1876824 h 2028843"/>
              <a:gd name="connsiteX9" fmla="*/ 3875267 w 7269002"/>
              <a:gd name="connsiteY9" fmla="*/ 1990037 h 2028843"/>
              <a:gd name="connsiteX10" fmla="*/ 8662 w 7269002"/>
              <a:gd name="connsiteY10" fmla="*/ 1990037 h 2028843"/>
              <a:gd name="connsiteX11" fmla="*/ 1752 w 7269002"/>
              <a:gd name="connsiteY11" fmla="*/ 1449752 h 2028843"/>
              <a:gd name="connsiteX12" fmla="*/ 2185806 w 7269002"/>
              <a:gd name="connsiteY12" fmla="*/ 1441397 h 2028843"/>
              <a:gd name="connsiteX13" fmla="*/ 2156434 w 7269002"/>
              <a:gd name="connsiteY13" fmla="*/ 547724 h 2028843"/>
              <a:gd name="connsiteX14" fmla="*/ 2156434 w 7269002"/>
              <a:gd name="connsiteY14" fmla="*/ 109547 h 2028843"/>
              <a:gd name="connsiteX0" fmla="*/ 2156434 w 7269002"/>
              <a:gd name="connsiteY0" fmla="*/ 109547 h 2039077"/>
              <a:gd name="connsiteX1" fmla="*/ 2265981 w 7269002"/>
              <a:gd name="connsiteY1" fmla="*/ 0 h 2039077"/>
              <a:gd name="connsiteX2" fmla="*/ 7159455 w 7269002"/>
              <a:gd name="connsiteY2" fmla="*/ 0 h 2039077"/>
              <a:gd name="connsiteX3" fmla="*/ 7269002 w 7269002"/>
              <a:gd name="connsiteY3" fmla="*/ 109547 h 2039077"/>
              <a:gd name="connsiteX4" fmla="*/ 7269002 w 7269002"/>
              <a:gd name="connsiteY4" fmla="*/ 547724 h 2039077"/>
              <a:gd name="connsiteX5" fmla="*/ 7159455 w 7269002"/>
              <a:gd name="connsiteY5" fmla="*/ 657271 h 2039077"/>
              <a:gd name="connsiteX6" fmla="*/ 4171360 w 7269002"/>
              <a:gd name="connsiteY6" fmla="*/ 631501 h 2039077"/>
              <a:gd name="connsiteX7" fmla="*/ 4005897 w 7269002"/>
              <a:gd name="connsiteY7" fmla="*/ 762128 h 2039077"/>
              <a:gd name="connsiteX8" fmla="*/ 4023314 w 7269002"/>
              <a:gd name="connsiteY8" fmla="*/ 1876824 h 2039077"/>
              <a:gd name="connsiteX9" fmla="*/ 3875267 w 7269002"/>
              <a:gd name="connsiteY9" fmla="*/ 2016162 h 2039077"/>
              <a:gd name="connsiteX10" fmla="*/ 8662 w 7269002"/>
              <a:gd name="connsiteY10" fmla="*/ 1990037 h 2039077"/>
              <a:gd name="connsiteX11" fmla="*/ 1752 w 7269002"/>
              <a:gd name="connsiteY11" fmla="*/ 1449752 h 2039077"/>
              <a:gd name="connsiteX12" fmla="*/ 2185806 w 7269002"/>
              <a:gd name="connsiteY12" fmla="*/ 1441397 h 2039077"/>
              <a:gd name="connsiteX13" fmla="*/ 2156434 w 7269002"/>
              <a:gd name="connsiteY13" fmla="*/ 547724 h 2039077"/>
              <a:gd name="connsiteX14" fmla="*/ 2156434 w 7269002"/>
              <a:gd name="connsiteY14" fmla="*/ 109547 h 2039077"/>
              <a:gd name="connsiteX0" fmla="*/ 2156434 w 7269002"/>
              <a:gd name="connsiteY0" fmla="*/ 109547 h 2039077"/>
              <a:gd name="connsiteX1" fmla="*/ 2265981 w 7269002"/>
              <a:gd name="connsiteY1" fmla="*/ 0 h 2039077"/>
              <a:gd name="connsiteX2" fmla="*/ 7159455 w 7269002"/>
              <a:gd name="connsiteY2" fmla="*/ 0 h 2039077"/>
              <a:gd name="connsiteX3" fmla="*/ 7269002 w 7269002"/>
              <a:gd name="connsiteY3" fmla="*/ 109547 h 2039077"/>
              <a:gd name="connsiteX4" fmla="*/ 7269002 w 7269002"/>
              <a:gd name="connsiteY4" fmla="*/ 547724 h 2039077"/>
              <a:gd name="connsiteX5" fmla="*/ 7159455 w 7269002"/>
              <a:gd name="connsiteY5" fmla="*/ 657271 h 2039077"/>
              <a:gd name="connsiteX6" fmla="*/ 4171360 w 7269002"/>
              <a:gd name="connsiteY6" fmla="*/ 631501 h 2039077"/>
              <a:gd name="connsiteX7" fmla="*/ 4005897 w 7269002"/>
              <a:gd name="connsiteY7" fmla="*/ 762128 h 2039077"/>
              <a:gd name="connsiteX8" fmla="*/ 4023314 w 7269002"/>
              <a:gd name="connsiteY8" fmla="*/ 1876824 h 2039077"/>
              <a:gd name="connsiteX9" fmla="*/ 3875267 w 7269002"/>
              <a:gd name="connsiteY9" fmla="*/ 2016162 h 2039077"/>
              <a:gd name="connsiteX10" fmla="*/ 8662 w 7269002"/>
              <a:gd name="connsiteY10" fmla="*/ 1990037 h 2039077"/>
              <a:gd name="connsiteX11" fmla="*/ 1752 w 7269002"/>
              <a:gd name="connsiteY11" fmla="*/ 1449752 h 2039077"/>
              <a:gd name="connsiteX12" fmla="*/ 2185806 w 7269002"/>
              <a:gd name="connsiteY12" fmla="*/ 1441397 h 2039077"/>
              <a:gd name="connsiteX13" fmla="*/ 2156434 w 7269002"/>
              <a:gd name="connsiteY13" fmla="*/ 547724 h 2039077"/>
              <a:gd name="connsiteX14" fmla="*/ 2156434 w 7269002"/>
              <a:gd name="connsiteY14" fmla="*/ 109547 h 2039077"/>
              <a:gd name="connsiteX0" fmla="*/ 2156434 w 7269002"/>
              <a:gd name="connsiteY0" fmla="*/ 109547 h 2039077"/>
              <a:gd name="connsiteX1" fmla="*/ 2265981 w 7269002"/>
              <a:gd name="connsiteY1" fmla="*/ 0 h 2039077"/>
              <a:gd name="connsiteX2" fmla="*/ 7159455 w 7269002"/>
              <a:gd name="connsiteY2" fmla="*/ 0 h 2039077"/>
              <a:gd name="connsiteX3" fmla="*/ 7269002 w 7269002"/>
              <a:gd name="connsiteY3" fmla="*/ 109547 h 2039077"/>
              <a:gd name="connsiteX4" fmla="*/ 7269002 w 7269002"/>
              <a:gd name="connsiteY4" fmla="*/ 547724 h 2039077"/>
              <a:gd name="connsiteX5" fmla="*/ 7159455 w 7269002"/>
              <a:gd name="connsiteY5" fmla="*/ 657271 h 2039077"/>
              <a:gd name="connsiteX6" fmla="*/ 4171360 w 7269002"/>
              <a:gd name="connsiteY6" fmla="*/ 631501 h 2039077"/>
              <a:gd name="connsiteX7" fmla="*/ 4005897 w 7269002"/>
              <a:gd name="connsiteY7" fmla="*/ 762128 h 2039077"/>
              <a:gd name="connsiteX8" fmla="*/ 4023314 w 7269002"/>
              <a:gd name="connsiteY8" fmla="*/ 1876824 h 2039077"/>
              <a:gd name="connsiteX9" fmla="*/ 3875267 w 7269002"/>
              <a:gd name="connsiteY9" fmla="*/ 2016162 h 2039077"/>
              <a:gd name="connsiteX10" fmla="*/ 8662 w 7269002"/>
              <a:gd name="connsiteY10" fmla="*/ 1990037 h 2039077"/>
              <a:gd name="connsiteX11" fmla="*/ 1752 w 7269002"/>
              <a:gd name="connsiteY11" fmla="*/ 1449752 h 2039077"/>
              <a:gd name="connsiteX12" fmla="*/ 2185806 w 7269002"/>
              <a:gd name="connsiteY12" fmla="*/ 1441397 h 2039077"/>
              <a:gd name="connsiteX13" fmla="*/ 2156434 w 7269002"/>
              <a:gd name="connsiteY13" fmla="*/ 547724 h 2039077"/>
              <a:gd name="connsiteX14" fmla="*/ 2156434 w 7269002"/>
              <a:gd name="connsiteY14" fmla="*/ 109547 h 2039077"/>
              <a:gd name="connsiteX0" fmla="*/ 2156434 w 7269002"/>
              <a:gd name="connsiteY0" fmla="*/ 109547 h 2039077"/>
              <a:gd name="connsiteX1" fmla="*/ 2265981 w 7269002"/>
              <a:gd name="connsiteY1" fmla="*/ 0 h 2039077"/>
              <a:gd name="connsiteX2" fmla="*/ 7159455 w 7269002"/>
              <a:gd name="connsiteY2" fmla="*/ 0 h 2039077"/>
              <a:gd name="connsiteX3" fmla="*/ 7269002 w 7269002"/>
              <a:gd name="connsiteY3" fmla="*/ 109547 h 2039077"/>
              <a:gd name="connsiteX4" fmla="*/ 7269002 w 7269002"/>
              <a:gd name="connsiteY4" fmla="*/ 547724 h 2039077"/>
              <a:gd name="connsiteX5" fmla="*/ 7159455 w 7269002"/>
              <a:gd name="connsiteY5" fmla="*/ 657271 h 2039077"/>
              <a:gd name="connsiteX6" fmla="*/ 4171360 w 7269002"/>
              <a:gd name="connsiteY6" fmla="*/ 631501 h 2039077"/>
              <a:gd name="connsiteX7" fmla="*/ 4005897 w 7269002"/>
              <a:gd name="connsiteY7" fmla="*/ 762128 h 2039077"/>
              <a:gd name="connsiteX8" fmla="*/ 4023314 w 7269002"/>
              <a:gd name="connsiteY8" fmla="*/ 1876824 h 2039077"/>
              <a:gd name="connsiteX9" fmla="*/ 3875267 w 7269002"/>
              <a:gd name="connsiteY9" fmla="*/ 2016162 h 2039077"/>
              <a:gd name="connsiteX10" fmla="*/ 8662 w 7269002"/>
              <a:gd name="connsiteY10" fmla="*/ 1990037 h 2039077"/>
              <a:gd name="connsiteX11" fmla="*/ 1752 w 7269002"/>
              <a:gd name="connsiteY11" fmla="*/ 1449752 h 2039077"/>
              <a:gd name="connsiteX12" fmla="*/ 2185806 w 7269002"/>
              <a:gd name="connsiteY12" fmla="*/ 1441397 h 2039077"/>
              <a:gd name="connsiteX13" fmla="*/ 2156434 w 7269002"/>
              <a:gd name="connsiteY13" fmla="*/ 547724 h 2039077"/>
              <a:gd name="connsiteX14" fmla="*/ 2156434 w 7269002"/>
              <a:gd name="connsiteY14" fmla="*/ 109547 h 2039077"/>
              <a:gd name="connsiteX0" fmla="*/ 2156434 w 7269002"/>
              <a:gd name="connsiteY0" fmla="*/ 109547 h 2027937"/>
              <a:gd name="connsiteX1" fmla="*/ 2265981 w 7269002"/>
              <a:gd name="connsiteY1" fmla="*/ 0 h 2027937"/>
              <a:gd name="connsiteX2" fmla="*/ 7159455 w 7269002"/>
              <a:gd name="connsiteY2" fmla="*/ 0 h 2027937"/>
              <a:gd name="connsiteX3" fmla="*/ 7269002 w 7269002"/>
              <a:gd name="connsiteY3" fmla="*/ 109547 h 2027937"/>
              <a:gd name="connsiteX4" fmla="*/ 7269002 w 7269002"/>
              <a:gd name="connsiteY4" fmla="*/ 547724 h 2027937"/>
              <a:gd name="connsiteX5" fmla="*/ 7159455 w 7269002"/>
              <a:gd name="connsiteY5" fmla="*/ 657271 h 2027937"/>
              <a:gd name="connsiteX6" fmla="*/ 4171360 w 7269002"/>
              <a:gd name="connsiteY6" fmla="*/ 631501 h 2027937"/>
              <a:gd name="connsiteX7" fmla="*/ 4005897 w 7269002"/>
              <a:gd name="connsiteY7" fmla="*/ 762128 h 2027937"/>
              <a:gd name="connsiteX8" fmla="*/ 4023314 w 7269002"/>
              <a:gd name="connsiteY8" fmla="*/ 1876824 h 2027937"/>
              <a:gd name="connsiteX9" fmla="*/ 3875267 w 7269002"/>
              <a:gd name="connsiteY9" fmla="*/ 2016162 h 2027937"/>
              <a:gd name="connsiteX10" fmla="*/ 8662 w 7269002"/>
              <a:gd name="connsiteY10" fmla="*/ 1990037 h 2027937"/>
              <a:gd name="connsiteX11" fmla="*/ 1752 w 7269002"/>
              <a:gd name="connsiteY11" fmla="*/ 1449752 h 2027937"/>
              <a:gd name="connsiteX12" fmla="*/ 2185806 w 7269002"/>
              <a:gd name="connsiteY12" fmla="*/ 1441397 h 2027937"/>
              <a:gd name="connsiteX13" fmla="*/ 2156434 w 7269002"/>
              <a:gd name="connsiteY13" fmla="*/ 547724 h 2027937"/>
              <a:gd name="connsiteX14" fmla="*/ 2156434 w 7269002"/>
              <a:gd name="connsiteY14" fmla="*/ 109547 h 2027937"/>
              <a:gd name="connsiteX0" fmla="*/ 2156434 w 7269002"/>
              <a:gd name="connsiteY0" fmla="*/ 109547 h 2016162"/>
              <a:gd name="connsiteX1" fmla="*/ 2265981 w 7269002"/>
              <a:gd name="connsiteY1" fmla="*/ 0 h 2016162"/>
              <a:gd name="connsiteX2" fmla="*/ 7159455 w 7269002"/>
              <a:gd name="connsiteY2" fmla="*/ 0 h 2016162"/>
              <a:gd name="connsiteX3" fmla="*/ 7269002 w 7269002"/>
              <a:gd name="connsiteY3" fmla="*/ 109547 h 2016162"/>
              <a:gd name="connsiteX4" fmla="*/ 7269002 w 7269002"/>
              <a:gd name="connsiteY4" fmla="*/ 547724 h 2016162"/>
              <a:gd name="connsiteX5" fmla="*/ 7159455 w 7269002"/>
              <a:gd name="connsiteY5" fmla="*/ 657271 h 2016162"/>
              <a:gd name="connsiteX6" fmla="*/ 4171360 w 7269002"/>
              <a:gd name="connsiteY6" fmla="*/ 631501 h 2016162"/>
              <a:gd name="connsiteX7" fmla="*/ 4005897 w 7269002"/>
              <a:gd name="connsiteY7" fmla="*/ 762128 h 2016162"/>
              <a:gd name="connsiteX8" fmla="*/ 4023314 w 7269002"/>
              <a:gd name="connsiteY8" fmla="*/ 1876824 h 2016162"/>
              <a:gd name="connsiteX9" fmla="*/ 3875267 w 7269002"/>
              <a:gd name="connsiteY9" fmla="*/ 2016162 h 2016162"/>
              <a:gd name="connsiteX10" fmla="*/ 8662 w 7269002"/>
              <a:gd name="connsiteY10" fmla="*/ 1990037 h 2016162"/>
              <a:gd name="connsiteX11" fmla="*/ 1752 w 7269002"/>
              <a:gd name="connsiteY11" fmla="*/ 1449752 h 2016162"/>
              <a:gd name="connsiteX12" fmla="*/ 2185806 w 7269002"/>
              <a:gd name="connsiteY12" fmla="*/ 1441397 h 2016162"/>
              <a:gd name="connsiteX13" fmla="*/ 2156434 w 7269002"/>
              <a:gd name="connsiteY13" fmla="*/ 547724 h 2016162"/>
              <a:gd name="connsiteX14" fmla="*/ 2156434 w 7269002"/>
              <a:gd name="connsiteY14" fmla="*/ 109547 h 2016162"/>
              <a:gd name="connsiteX0" fmla="*/ 2156434 w 7269002"/>
              <a:gd name="connsiteY0" fmla="*/ 109547 h 2016162"/>
              <a:gd name="connsiteX1" fmla="*/ 2265981 w 7269002"/>
              <a:gd name="connsiteY1" fmla="*/ 0 h 2016162"/>
              <a:gd name="connsiteX2" fmla="*/ 7159455 w 7269002"/>
              <a:gd name="connsiteY2" fmla="*/ 0 h 2016162"/>
              <a:gd name="connsiteX3" fmla="*/ 7269002 w 7269002"/>
              <a:gd name="connsiteY3" fmla="*/ 109547 h 2016162"/>
              <a:gd name="connsiteX4" fmla="*/ 7269002 w 7269002"/>
              <a:gd name="connsiteY4" fmla="*/ 547724 h 2016162"/>
              <a:gd name="connsiteX5" fmla="*/ 7159455 w 7269002"/>
              <a:gd name="connsiteY5" fmla="*/ 657271 h 2016162"/>
              <a:gd name="connsiteX6" fmla="*/ 4171360 w 7269002"/>
              <a:gd name="connsiteY6" fmla="*/ 631501 h 2016162"/>
              <a:gd name="connsiteX7" fmla="*/ 4005897 w 7269002"/>
              <a:gd name="connsiteY7" fmla="*/ 762128 h 2016162"/>
              <a:gd name="connsiteX8" fmla="*/ 4023314 w 7269002"/>
              <a:gd name="connsiteY8" fmla="*/ 1876824 h 2016162"/>
              <a:gd name="connsiteX9" fmla="*/ 3875267 w 7269002"/>
              <a:gd name="connsiteY9" fmla="*/ 2016162 h 2016162"/>
              <a:gd name="connsiteX10" fmla="*/ 139290 w 7269002"/>
              <a:gd name="connsiteY10" fmla="*/ 1998744 h 2016162"/>
              <a:gd name="connsiteX11" fmla="*/ 8662 w 7269002"/>
              <a:gd name="connsiteY11" fmla="*/ 1990037 h 2016162"/>
              <a:gd name="connsiteX12" fmla="*/ 1752 w 7269002"/>
              <a:gd name="connsiteY12" fmla="*/ 1449752 h 2016162"/>
              <a:gd name="connsiteX13" fmla="*/ 2185806 w 7269002"/>
              <a:gd name="connsiteY13" fmla="*/ 1441397 h 2016162"/>
              <a:gd name="connsiteX14" fmla="*/ 2156434 w 7269002"/>
              <a:gd name="connsiteY14" fmla="*/ 547724 h 2016162"/>
              <a:gd name="connsiteX15" fmla="*/ 2156434 w 7269002"/>
              <a:gd name="connsiteY15" fmla="*/ 109547 h 2016162"/>
              <a:gd name="connsiteX0" fmla="*/ 2160118 w 7272686"/>
              <a:gd name="connsiteY0" fmla="*/ 109547 h 2016162"/>
              <a:gd name="connsiteX1" fmla="*/ 2269665 w 7272686"/>
              <a:gd name="connsiteY1" fmla="*/ 0 h 2016162"/>
              <a:gd name="connsiteX2" fmla="*/ 7163139 w 7272686"/>
              <a:gd name="connsiteY2" fmla="*/ 0 h 2016162"/>
              <a:gd name="connsiteX3" fmla="*/ 7272686 w 7272686"/>
              <a:gd name="connsiteY3" fmla="*/ 109547 h 2016162"/>
              <a:gd name="connsiteX4" fmla="*/ 7272686 w 7272686"/>
              <a:gd name="connsiteY4" fmla="*/ 547724 h 2016162"/>
              <a:gd name="connsiteX5" fmla="*/ 7163139 w 7272686"/>
              <a:gd name="connsiteY5" fmla="*/ 657271 h 2016162"/>
              <a:gd name="connsiteX6" fmla="*/ 4175044 w 7272686"/>
              <a:gd name="connsiteY6" fmla="*/ 631501 h 2016162"/>
              <a:gd name="connsiteX7" fmla="*/ 4009581 w 7272686"/>
              <a:gd name="connsiteY7" fmla="*/ 762128 h 2016162"/>
              <a:gd name="connsiteX8" fmla="*/ 4026998 w 7272686"/>
              <a:gd name="connsiteY8" fmla="*/ 1876824 h 2016162"/>
              <a:gd name="connsiteX9" fmla="*/ 3878951 w 7272686"/>
              <a:gd name="connsiteY9" fmla="*/ 2016162 h 2016162"/>
              <a:gd name="connsiteX10" fmla="*/ 142974 w 7272686"/>
              <a:gd name="connsiteY10" fmla="*/ 1998744 h 2016162"/>
              <a:gd name="connsiteX11" fmla="*/ 3637 w 7272686"/>
              <a:gd name="connsiteY11" fmla="*/ 1885534 h 2016162"/>
              <a:gd name="connsiteX12" fmla="*/ 5436 w 7272686"/>
              <a:gd name="connsiteY12" fmla="*/ 1449752 h 2016162"/>
              <a:gd name="connsiteX13" fmla="*/ 2189490 w 7272686"/>
              <a:gd name="connsiteY13" fmla="*/ 1441397 h 2016162"/>
              <a:gd name="connsiteX14" fmla="*/ 2160118 w 7272686"/>
              <a:gd name="connsiteY14" fmla="*/ 547724 h 2016162"/>
              <a:gd name="connsiteX15" fmla="*/ 2160118 w 7272686"/>
              <a:gd name="connsiteY15" fmla="*/ 109547 h 2016162"/>
              <a:gd name="connsiteX0" fmla="*/ 2160118 w 7272686"/>
              <a:gd name="connsiteY0" fmla="*/ 109547 h 2016162"/>
              <a:gd name="connsiteX1" fmla="*/ 2269665 w 7272686"/>
              <a:gd name="connsiteY1" fmla="*/ 0 h 2016162"/>
              <a:gd name="connsiteX2" fmla="*/ 7163139 w 7272686"/>
              <a:gd name="connsiteY2" fmla="*/ 0 h 2016162"/>
              <a:gd name="connsiteX3" fmla="*/ 7272686 w 7272686"/>
              <a:gd name="connsiteY3" fmla="*/ 109547 h 2016162"/>
              <a:gd name="connsiteX4" fmla="*/ 7272686 w 7272686"/>
              <a:gd name="connsiteY4" fmla="*/ 547724 h 2016162"/>
              <a:gd name="connsiteX5" fmla="*/ 7163139 w 7272686"/>
              <a:gd name="connsiteY5" fmla="*/ 657271 h 2016162"/>
              <a:gd name="connsiteX6" fmla="*/ 4175044 w 7272686"/>
              <a:gd name="connsiteY6" fmla="*/ 631501 h 2016162"/>
              <a:gd name="connsiteX7" fmla="*/ 4009581 w 7272686"/>
              <a:gd name="connsiteY7" fmla="*/ 762128 h 2016162"/>
              <a:gd name="connsiteX8" fmla="*/ 4026998 w 7272686"/>
              <a:gd name="connsiteY8" fmla="*/ 1876824 h 2016162"/>
              <a:gd name="connsiteX9" fmla="*/ 3878951 w 7272686"/>
              <a:gd name="connsiteY9" fmla="*/ 2016162 h 2016162"/>
              <a:gd name="connsiteX10" fmla="*/ 142974 w 7272686"/>
              <a:gd name="connsiteY10" fmla="*/ 1998744 h 2016162"/>
              <a:gd name="connsiteX11" fmla="*/ 3637 w 7272686"/>
              <a:gd name="connsiteY11" fmla="*/ 1885534 h 2016162"/>
              <a:gd name="connsiteX12" fmla="*/ 5436 w 7272686"/>
              <a:gd name="connsiteY12" fmla="*/ 1449752 h 2016162"/>
              <a:gd name="connsiteX13" fmla="*/ 2189490 w 7272686"/>
              <a:gd name="connsiteY13" fmla="*/ 1441397 h 2016162"/>
              <a:gd name="connsiteX14" fmla="*/ 2160118 w 7272686"/>
              <a:gd name="connsiteY14" fmla="*/ 547724 h 2016162"/>
              <a:gd name="connsiteX15" fmla="*/ 2160118 w 7272686"/>
              <a:gd name="connsiteY15" fmla="*/ 109547 h 2016162"/>
              <a:gd name="connsiteX0" fmla="*/ 2160118 w 7272686"/>
              <a:gd name="connsiteY0" fmla="*/ 109547 h 2033579"/>
              <a:gd name="connsiteX1" fmla="*/ 2269665 w 7272686"/>
              <a:gd name="connsiteY1" fmla="*/ 0 h 2033579"/>
              <a:gd name="connsiteX2" fmla="*/ 7163139 w 7272686"/>
              <a:gd name="connsiteY2" fmla="*/ 0 h 2033579"/>
              <a:gd name="connsiteX3" fmla="*/ 7272686 w 7272686"/>
              <a:gd name="connsiteY3" fmla="*/ 109547 h 2033579"/>
              <a:gd name="connsiteX4" fmla="*/ 7272686 w 7272686"/>
              <a:gd name="connsiteY4" fmla="*/ 547724 h 2033579"/>
              <a:gd name="connsiteX5" fmla="*/ 7163139 w 7272686"/>
              <a:gd name="connsiteY5" fmla="*/ 657271 h 2033579"/>
              <a:gd name="connsiteX6" fmla="*/ 4175044 w 7272686"/>
              <a:gd name="connsiteY6" fmla="*/ 631501 h 2033579"/>
              <a:gd name="connsiteX7" fmla="*/ 4009581 w 7272686"/>
              <a:gd name="connsiteY7" fmla="*/ 762128 h 2033579"/>
              <a:gd name="connsiteX8" fmla="*/ 4026998 w 7272686"/>
              <a:gd name="connsiteY8" fmla="*/ 1876824 h 2033579"/>
              <a:gd name="connsiteX9" fmla="*/ 3878951 w 7272686"/>
              <a:gd name="connsiteY9" fmla="*/ 2016162 h 2033579"/>
              <a:gd name="connsiteX10" fmla="*/ 108140 w 7272686"/>
              <a:gd name="connsiteY10" fmla="*/ 2033579 h 2033579"/>
              <a:gd name="connsiteX11" fmla="*/ 3637 w 7272686"/>
              <a:gd name="connsiteY11" fmla="*/ 1885534 h 2033579"/>
              <a:gd name="connsiteX12" fmla="*/ 5436 w 7272686"/>
              <a:gd name="connsiteY12" fmla="*/ 1449752 h 2033579"/>
              <a:gd name="connsiteX13" fmla="*/ 2189490 w 7272686"/>
              <a:gd name="connsiteY13" fmla="*/ 1441397 h 2033579"/>
              <a:gd name="connsiteX14" fmla="*/ 2160118 w 7272686"/>
              <a:gd name="connsiteY14" fmla="*/ 547724 h 2033579"/>
              <a:gd name="connsiteX15" fmla="*/ 2160118 w 7272686"/>
              <a:gd name="connsiteY15" fmla="*/ 109547 h 2033579"/>
              <a:gd name="connsiteX0" fmla="*/ 2160118 w 7272686"/>
              <a:gd name="connsiteY0" fmla="*/ 109547 h 2016162"/>
              <a:gd name="connsiteX1" fmla="*/ 2269665 w 7272686"/>
              <a:gd name="connsiteY1" fmla="*/ 0 h 2016162"/>
              <a:gd name="connsiteX2" fmla="*/ 7163139 w 7272686"/>
              <a:gd name="connsiteY2" fmla="*/ 0 h 2016162"/>
              <a:gd name="connsiteX3" fmla="*/ 7272686 w 7272686"/>
              <a:gd name="connsiteY3" fmla="*/ 109547 h 2016162"/>
              <a:gd name="connsiteX4" fmla="*/ 7272686 w 7272686"/>
              <a:gd name="connsiteY4" fmla="*/ 547724 h 2016162"/>
              <a:gd name="connsiteX5" fmla="*/ 7163139 w 7272686"/>
              <a:gd name="connsiteY5" fmla="*/ 657271 h 2016162"/>
              <a:gd name="connsiteX6" fmla="*/ 4175044 w 7272686"/>
              <a:gd name="connsiteY6" fmla="*/ 631501 h 2016162"/>
              <a:gd name="connsiteX7" fmla="*/ 4009581 w 7272686"/>
              <a:gd name="connsiteY7" fmla="*/ 762128 h 2016162"/>
              <a:gd name="connsiteX8" fmla="*/ 4026998 w 7272686"/>
              <a:gd name="connsiteY8" fmla="*/ 1876824 h 2016162"/>
              <a:gd name="connsiteX9" fmla="*/ 3878951 w 7272686"/>
              <a:gd name="connsiteY9" fmla="*/ 2016162 h 2016162"/>
              <a:gd name="connsiteX10" fmla="*/ 116848 w 7272686"/>
              <a:gd name="connsiteY10" fmla="*/ 1990036 h 2016162"/>
              <a:gd name="connsiteX11" fmla="*/ 3637 w 7272686"/>
              <a:gd name="connsiteY11" fmla="*/ 1885534 h 2016162"/>
              <a:gd name="connsiteX12" fmla="*/ 5436 w 7272686"/>
              <a:gd name="connsiteY12" fmla="*/ 1449752 h 2016162"/>
              <a:gd name="connsiteX13" fmla="*/ 2189490 w 7272686"/>
              <a:gd name="connsiteY13" fmla="*/ 1441397 h 2016162"/>
              <a:gd name="connsiteX14" fmla="*/ 2160118 w 7272686"/>
              <a:gd name="connsiteY14" fmla="*/ 547724 h 2016162"/>
              <a:gd name="connsiteX15" fmla="*/ 2160118 w 7272686"/>
              <a:gd name="connsiteY15" fmla="*/ 109547 h 2016162"/>
              <a:gd name="connsiteX0" fmla="*/ 2160118 w 7272686"/>
              <a:gd name="connsiteY0" fmla="*/ 109547 h 2016162"/>
              <a:gd name="connsiteX1" fmla="*/ 2269665 w 7272686"/>
              <a:gd name="connsiteY1" fmla="*/ 0 h 2016162"/>
              <a:gd name="connsiteX2" fmla="*/ 7163139 w 7272686"/>
              <a:gd name="connsiteY2" fmla="*/ 0 h 2016162"/>
              <a:gd name="connsiteX3" fmla="*/ 7272686 w 7272686"/>
              <a:gd name="connsiteY3" fmla="*/ 109547 h 2016162"/>
              <a:gd name="connsiteX4" fmla="*/ 7272686 w 7272686"/>
              <a:gd name="connsiteY4" fmla="*/ 547724 h 2016162"/>
              <a:gd name="connsiteX5" fmla="*/ 7163139 w 7272686"/>
              <a:gd name="connsiteY5" fmla="*/ 657271 h 2016162"/>
              <a:gd name="connsiteX6" fmla="*/ 4175044 w 7272686"/>
              <a:gd name="connsiteY6" fmla="*/ 631501 h 2016162"/>
              <a:gd name="connsiteX7" fmla="*/ 4009581 w 7272686"/>
              <a:gd name="connsiteY7" fmla="*/ 762128 h 2016162"/>
              <a:gd name="connsiteX8" fmla="*/ 4026998 w 7272686"/>
              <a:gd name="connsiteY8" fmla="*/ 1876824 h 2016162"/>
              <a:gd name="connsiteX9" fmla="*/ 3878951 w 7272686"/>
              <a:gd name="connsiteY9" fmla="*/ 2016162 h 2016162"/>
              <a:gd name="connsiteX10" fmla="*/ 116848 w 7272686"/>
              <a:gd name="connsiteY10" fmla="*/ 1990036 h 2016162"/>
              <a:gd name="connsiteX11" fmla="*/ 3637 w 7272686"/>
              <a:gd name="connsiteY11" fmla="*/ 1885534 h 2016162"/>
              <a:gd name="connsiteX12" fmla="*/ 5436 w 7272686"/>
              <a:gd name="connsiteY12" fmla="*/ 1449752 h 2016162"/>
              <a:gd name="connsiteX13" fmla="*/ 2189490 w 7272686"/>
              <a:gd name="connsiteY13" fmla="*/ 1441397 h 2016162"/>
              <a:gd name="connsiteX14" fmla="*/ 2160118 w 7272686"/>
              <a:gd name="connsiteY14" fmla="*/ 547724 h 2016162"/>
              <a:gd name="connsiteX15" fmla="*/ 2160118 w 7272686"/>
              <a:gd name="connsiteY15" fmla="*/ 109547 h 2016162"/>
              <a:gd name="connsiteX0" fmla="*/ 2158479 w 7271047"/>
              <a:gd name="connsiteY0" fmla="*/ 109547 h 2016162"/>
              <a:gd name="connsiteX1" fmla="*/ 2268026 w 7271047"/>
              <a:gd name="connsiteY1" fmla="*/ 0 h 2016162"/>
              <a:gd name="connsiteX2" fmla="*/ 7161500 w 7271047"/>
              <a:gd name="connsiteY2" fmla="*/ 0 h 2016162"/>
              <a:gd name="connsiteX3" fmla="*/ 7271047 w 7271047"/>
              <a:gd name="connsiteY3" fmla="*/ 109547 h 2016162"/>
              <a:gd name="connsiteX4" fmla="*/ 7271047 w 7271047"/>
              <a:gd name="connsiteY4" fmla="*/ 547724 h 2016162"/>
              <a:gd name="connsiteX5" fmla="*/ 7161500 w 7271047"/>
              <a:gd name="connsiteY5" fmla="*/ 657271 h 2016162"/>
              <a:gd name="connsiteX6" fmla="*/ 4173405 w 7271047"/>
              <a:gd name="connsiteY6" fmla="*/ 631501 h 2016162"/>
              <a:gd name="connsiteX7" fmla="*/ 4007942 w 7271047"/>
              <a:gd name="connsiteY7" fmla="*/ 762128 h 2016162"/>
              <a:gd name="connsiteX8" fmla="*/ 4025359 w 7271047"/>
              <a:gd name="connsiteY8" fmla="*/ 1876824 h 2016162"/>
              <a:gd name="connsiteX9" fmla="*/ 3877312 w 7271047"/>
              <a:gd name="connsiteY9" fmla="*/ 2016162 h 2016162"/>
              <a:gd name="connsiteX10" fmla="*/ 115209 w 7271047"/>
              <a:gd name="connsiteY10" fmla="*/ 1990036 h 2016162"/>
              <a:gd name="connsiteX11" fmla="*/ 1998 w 7271047"/>
              <a:gd name="connsiteY11" fmla="*/ 1885534 h 2016162"/>
              <a:gd name="connsiteX12" fmla="*/ 12506 w 7271047"/>
              <a:gd name="connsiteY12" fmla="*/ 1528129 h 2016162"/>
              <a:gd name="connsiteX13" fmla="*/ 2187851 w 7271047"/>
              <a:gd name="connsiteY13" fmla="*/ 1441397 h 2016162"/>
              <a:gd name="connsiteX14" fmla="*/ 2158479 w 7271047"/>
              <a:gd name="connsiteY14" fmla="*/ 547724 h 2016162"/>
              <a:gd name="connsiteX15" fmla="*/ 2158479 w 7271047"/>
              <a:gd name="connsiteY15" fmla="*/ 109547 h 2016162"/>
              <a:gd name="connsiteX0" fmla="*/ 2158479 w 7271047"/>
              <a:gd name="connsiteY0" fmla="*/ 109547 h 2016162"/>
              <a:gd name="connsiteX1" fmla="*/ 2268026 w 7271047"/>
              <a:gd name="connsiteY1" fmla="*/ 0 h 2016162"/>
              <a:gd name="connsiteX2" fmla="*/ 7161500 w 7271047"/>
              <a:gd name="connsiteY2" fmla="*/ 0 h 2016162"/>
              <a:gd name="connsiteX3" fmla="*/ 7271047 w 7271047"/>
              <a:gd name="connsiteY3" fmla="*/ 109547 h 2016162"/>
              <a:gd name="connsiteX4" fmla="*/ 7271047 w 7271047"/>
              <a:gd name="connsiteY4" fmla="*/ 547724 h 2016162"/>
              <a:gd name="connsiteX5" fmla="*/ 7161500 w 7271047"/>
              <a:gd name="connsiteY5" fmla="*/ 657271 h 2016162"/>
              <a:gd name="connsiteX6" fmla="*/ 4173405 w 7271047"/>
              <a:gd name="connsiteY6" fmla="*/ 631501 h 2016162"/>
              <a:gd name="connsiteX7" fmla="*/ 4007942 w 7271047"/>
              <a:gd name="connsiteY7" fmla="*/ 762128 h 2016162"/>
              <a:gd name="connsiteX8" fmla="*/ 4025359 w 7271047"/>
              <a:gd name="connsiteY8" fmla="*/ 1876824 h 2016162"/>
              <a:gd name="connsiteX9" fmla="*/ 3877312 w 7271047"/>
              <a:gd name="connsiteY9" fmla="*/ 2016162 h 2016162"/>
              <a:gd name="connsiteX10" fmla="*/ 115209 w 7271047"/>
              <a:gd name="connsiteY10" fmla="*/ 1990036 h 2016162"/>
              <a:gd name="connsiteX11" fmla="*/ 1998 w 7271047"/>
              <a:gd name="connsiteY11" fmla="*/ 1885534 h 2016162"/>
              <a:gd name="connsiteX12" fmla="*/ 12506 w 7271047"/>
              <a:gd name="connsiteY12" fmla="*/ 1528129 h 2016162"/>
              <a:gd name="connsiteX13" fmla="*/ 2187851 w 7271047"/>
              <a:gd name="connsiteY13" fmla="*/ 1441397 h 2016162"/>
              <a:gd name="connsiteX14" fmla="*/ 2158479 w 7271047"/>
              <a:gd name="connsiteY14" fmla="*/ 547724 h 2016162"/>
              <a:gd name="connsiteX15" fmla="*/ 2158479 w 7271047"/>
              <a:gd name="connsiteY15" fmla="*/ 109547 h 2016162"/>
              <a:gd name="connsiteX0" fmla="*/ 2158479 w 7271047"/>
              <a:gd name="connsiteY0" fmla="*/ 109547 h 2016162"/>
              <a:gd name="connsiteX1" fmla="*/ 2268026 w 7271047"/>
              <a:gd name="connsiteY1" fmla="*/ 0 h 2016162"/>
              <a:gd name="connsiteX2" fmla="*/ 7161500 w 7271047"/>
              <a:gd name="connsiteY2" fmla="*/ 0 h 2016162"/>
              <a:gd name="connsiteX3" fmla="*/ 7271047 w 7271047"/>
              <a:gd name="connsiteY3" fmla="*/ 109547 h 2016162"/>
              <a:gd name="connsiteX4" fmla="*/ 7271047 w 7271047"/>
              <a:gd name="connsiteY4" fmla="*/ 547724 h 2016162"/>
              <a:gd name="connsiteX5" fmla="*/ 7161500 w 7271047"/>
              <a:gd name="connsiteY5" fmla="*/ 657271 h 2016162"/>
              <a:gd name="connsiteX6" fmla="*/ 4173405 w 7271047"/>
              <a:gd name="connsiteY6" fmla="*/ 631501 h 2016162"/>
              <a:gd name="connsiteX7" fmla="*/ 4007942 w 7271047"/>
              <a:gd name="connsiteY7" fmla="*/ 762128 h 2016162"/>
              <a:gd name="connsiteX8" fmla="*/ 4025359 w 7271047"/>
              <a:gd name="connsiteY8" fmla="*/ 1876824 h 2016162"/>
              <a:gd name="connsiteX9" fmla="*/ 3877312 w 7271047"/>
              <a:gd name="connsiteY9" fmla="*/ 2016162 h 2016162"/>
              <a:gd name="connsiteX10" fmla="*/ 115209 w 7271047"/>
              <a:gd name="connsiteY10" fmla="*/ 1990036 h 2016162"/>
              <a:gd name="connsiteX11" fmla="*/ 1998 w 7271047"/>
              <a:gd name="connsiteY11" fmla="*/ 1885534 h 2016162"/>
              <a:gd name="connsiteX12" fmla="*/ 12506 w 7271047"/>
              <a:gd name="connsiteY12" fmla="*/ 1528129 h 2016162"/>
              <a:gd name="connsiteX13" fmla="*/ 2187851 w 7271047"/>
              <a:gd name="connsiteY13" fmla="*/ 1441397 h 2016162"/>
              <a:gd name="connsiteX14" fmla="*/ 2158479 w 7271047"/>
              <a:gd name="connsiteY14" fmla="*/ 547724 h 2016162"/>
              <a:gd name="connsiteX15" fmla="*/ 2158479 w 7271047"/>
              <a:gd name="connsiteY15" fmla="*/ 109547 h 2016162"/>
              <a:gd name="connsiteX0" fmla="*/ 2191481 w 7304049"/>
              <a:gd name="connsiteY0" fmla="*/ 109547 h 2016162"/>
              <a:gd name="connsiteX1" fmla="*/ 2301028 w 7304049"/>
              <a:gd name="connsiteY1" fmla="*/ 0 h 2016162"/>
              <a:gd name="connsiteX2" fmla="*/ 7194502 w 7304049"/>
              <a:gd name="connsiteY2" fmla="*/ 0 h 2016162"/>
              <a:gd name="connsiteX3" fmla="*/ 7304049 w 7304049"/>
              <a:gd name="connsiteY3" fmla="*/ 109547 h 2016162"/>
              <a:gd name="connsiteX4" fmla="*/ 7304049 w 7304049"/>
              <a:gd name="connsiteY4" fmla="*/ 547724 h 2016162"/>
              <a:gd name="connsiteX5" fmla="*/ 7194502 w 7304049"/>
              <a:gd name="connsiteY5" fmla="*/ 657271 h 2016162"/>
              <a:gd name="connsiteX6" fmla="*/ 4206407 w 7304049"/>
              <a:gd name="connsiteY6" fmla="*/ 631501 h 2016162"/>
              <a:gd name="connsiteX7" fmla="*/ 4040944 w 7304049"/>
              <a:gd name="connsiteY7" fmla="*/ 762128 h 2016162"/>
              <a:gd name="connsiteX8" fmla="*/ 4058361 w 7304049"/>
              <a:gd name="connsiteY8" fmla="*/ 1876824 h 2016162"/>
              <a:gd name="connsiteX9" fmla="*/ 3910314 w 7304049"/>
              <a:gd name="connsiteY9" fmla="*/ 2016162 h 2016162"/>
              <a:gd name="connsiteX10" fmla="*/ 148211 w 7304049"/>
              <a:gd name="connsiteY10" fmla="*/ 1990036 h 2016162"/>
              <a:gd name="connsiteX11" fmla="*/ 35000 w 7304049"/>
              <a:gd name="connsiteY11" fmla="*/ 1885534 h 2016162"/>
              <a:gd name="connsiteX12" fmla="*/ 45508 w 7304049"/>
              <a:gd name="connsiteY12" fmla="*/ 1528129 h 2016162"/>
              <a:gd name="connsiteX13" fmla="*/ 200463 w 7304049"/>
              <a:gd name="connsiteY13" fmla="*/ 1450104 h 2016162"/>
              <a:gd name="connsiteX14" fmla="*/ 2220853 w 7304049"/>
              <a:gd name="connsiteY14" fmla="*/ 1441397 h 2016162"/>
              <a:gd name="connsiteX15" fmla="*/ 2191481 w 7304049"/>
              <a:gd name="connsiteY15" fmla="*/ 547724 h 2016162"/>
              <a:gd name="connsiteX16" fmla="*/ 2191481 w 7304049"/>
              <a:gd name="connsiteY16" fmla="*/ 109547 h 2016162"/>
              <a:gd name="connsiteX0" fmla="*/ 2158479 w 7271047"/>
              <a:gd name="connsiteY0" fmla="*/ 109547 h 2016162"/>
              <a:gd name="connsiteX1" fmla="*/ 2268026 w 7271047"/>
              <a:gd name="connsiteY1" fmla="*/ 0 h 2016162"/>
              <a:gd name="connsiteX2" fmla="*/ 7161500 w 7271047"/>
              <a:gd name="connsiteY2" fmla="*/ 0 h 2016162"/>
              <a:gd name="connsiteX3" fmla="*/ 7271047 w 7271047"/>
              <a:gd name="connsiteY3" fmla="*/ 109547 h 2016162"/>
              <a:gd name="connsiteX4" fmla="*/ 7271047 w 7271047"/>
              <a:gd name="connsiteY4" fmla="*/ 547724 h 2016162"/>
              <a:gd name="connsiteX5" fmla="*/ 7161500 w 7271047"/>
              <a:gd name="connsiteY5" fmla="*/ 657271 h 2016162"/>
              <a:gd name="connsiteX6" fmla="*/ 4173405 w 7271047"/>
              <a:gd name="connsiteY6" fmla="*/ 631501 h 2016162"/>
              <a:gd name="connsiteX7" fmla="*/ 4007942 w 7271047"/>
              <a:gd name="connsiteY7" fmla="*/ 762128 h 2016162"/>
              <a:gd name="connsiteX8" fmla="*/ 4025359 w 7271047"/>
              <a:gd name="connsiteY8" fmla="*/ 1876824 h 2016162"/>
              <a:gd name="connsiteX9" fmla="*/ 3877312 w 7271047"/>
              <a:gd name="connsiteY9" fmla="*/ 2016162 h 2016162"/>
              <a:gd name="connsiteX10" fmla="*/ 115209 w 7271047"/>
              <a:gd name="connsiteY10" fmla="*/ 1990036 h 2016162"/>
              <a:gd name="connsiteX11" fmla="*/ 1998 w 7271047"/>
              <a:gd name="connsiteY11" fmla="*/ 1885534 h 2016162"/>
              <a:gd name="connsiteX12" fmla="*/ 12506 w 7271047"/>
              <a:gd name="connsiteY12" fmla="*/ 1528129 h 2016162"/>
              <a:gd name="connsiteX13" fmla="*/ 167461 w 7271047"/>
              <a:gd name="connsiteY13" fmla="*/ 1450104 h 2016162"/>
              <a:gd name="connsiteX14" fmla="*/ 2187851 w 7271047"/>
              <a:gd name="connsiteY14" fmla="*/ 1441397 h 2016162"/>
              <a:gd name="connsiteX15" fmla="*/ 2158479 w 7271047"/>
              <a:gd name="connsiteY15" fmla="*/ 547724 h 2016162"/>
              <a:gd name="connsiteX16" fmla="*/ 2158479 w 7271047"/>
              <a:gd name="connsiteY16" fmla="*/ 109547 h 2016162"/>
              <a:gd name="connsiteX0" fmla="*/ 2158479 w 7271047"/>
              <a:gd name="connsiteY0" fmla="*/ 109547 h 2016162"/>
              <a:gd name="connsiteX1" fmla="*/ 2268026 w 7271047"/>
              <a:gd name="connsiteY1" fmla="*/ 0 h 2016162"/>
              <a:gd name="connsiteX2" fmla="*/ 7161500 w 7271047"/>
              <a:gd name="connsiteY2" fmla="*/ 0 h 2016162"/>
              <a:gd name="connsiteX3" fmla="*/ 7271047 w 7271047"/>
              <a:gd name="connsiteY3" fmla="*/ 109547 h 2016162"/>
              <a:gd name="connsiteX4" fmla="*/ 7271047 w 7271047"/>
              <a:gd name="connsiteY4" fmla="*/ 547724 h 2016162"/>
              <a:gd name="connsiteX5" fmla="*/ 7161500 w 7271047"/>
              <a:gd name="connsiteY5" fmla="*/ 657271 h 2016162"/>
              <a:gd name="connsiteX6" fmla="*/ 4173405 w 7271047"/>
              <a:gd name="connsiteY6" fmla="*/ 631501 h 2016162"/>
              <a:gd name="connsiteX7" fmla="*/ 4007942 w 7271047"/>
              <a:gd name="connsiteY7" fmla="*/ 762128 h 2016162"/>
              <a:gd name="connsiteX8" fmla="*/ 4025359 w 7271047"/>
              <a:gd name="connsiteY8" fmla="*/ 1876824 h 2016162"/>
              <a:gd name="connsiteX9" fmla="*/ 3877312 w 7271047"/>
              <a:gd name="connsiteY9" fmla="*/ 2016162 h 2016162"/>
              <a:gd name="connsiteX10" fmla="*/ 115209 w 7271047"/>
              <a:gd name="connsiteY10" fmla="*/ 1990036 h 2016162"/>
              <a:gd name="connsiteX11" fmla="*/ 1998 w 7271047"/>
              <a:gd name="connsiteY11" fmla="*/ 1885534 h 2016162"/>
              <a:gd name="connsiteX12" fmla="*/ 12506 w 7271047"/>
              <a:gd name="connsiteY12" fmla="*/ 1528129 h 2016162"/>
              <a:gd name="connsiteX13" fmla="*/ 167461 w 7271047"/>
              <a:gd name="connsiteY13" fmla="*/ 1450104 h 2016162"/>
              <a:gd name="connsiteX14" fmla="*/ 2187851 w 7271047"/>
              <a:gd name="connsiteY14" fmla="*/ 1441397 h 2016162"/>
              <a:gd name="connsiteX15" fmla="*/ 2158479 w 7271047"/>
              <a:gd name="connsiteY15" fmla="*/ 547724 h 2016162"/>
              <a:gd name="connsiteX16" fmla="*/ 2158479 w 7271047"/>
              <a:gd name="connsiteY16" fmla="*/ 109547 h 2016162"/>
              <a:gd name="connsiteX0" fmla="*/ 2158479 w 7271047"/>
              <a:gd name="connsiteY0" fmla="*/ 109547 h 2016162"/>
              <a:gd name="connsiteX1" fmla="*/ 2268026 w 7271047"/>
              <a:gd name="connsiteY1" fmla="*/ 0 h 2016162"/>
              <a:gd name="connsiteX2" fmla="*/ 7161500 w 7271047"/>
              <a:gd name="connsiteY2" fmla="*/ 0 h 2016162"/>
              <a:gd name="connsiteX3" fmla="*/ 7271047 w 7271047"/>
              <a:gd name="connsiteY3" fmla="*/ 109547 h 2016162"/>
              <a:gd name="connsiteX4" fmla="*/ 7271047 w 7271047"/>
              <a:gd name="connsiteY4" fmla="*/ 547724 h 2016162"/>
              <a:gd name="connsiteX5" fmla="*/ 7161500 w 7271047"/>
              <a:gd name="connsiteY5" fmla="*/ 657271 h 2016162"/>
              <a:gd name="connsiteX6" fmla="*/ 4173405 w 7271047"/>
              <a:gd name="connsiteY6" fmla="*/ 631501 h 2016162"/>
              <a:gd name="connsiteX7" fmla="*/ 4007942 w 7271047"/>
              <a:gd name="connsiteY7" fmla="*/ 762128 h 2016162"/>
              <a:gd name="connsiteX8" fmla="*/ 4025359 w 7271047"/>
              <a:gd name="connsiteY8" fmla="*/ 1876824 h 2016162"/>
              <a:gd name="connsiteX9" fmla="*/ 3877312 w 7271047"/>
              <a:gd name="connsiteY9" fmla="*/ 2016162 h 2016162"/>
              <a:gd name="connsiteX10" fmla="*/ 115209 w 7271047"/>
              <a:gd name="connsiteY10" fmla="*/ 1990036 h 2016162"/>
              <a:gd name="connsiteX11" fmla="*/ 1998 w 7271047"/>
              <a:gd name="connsiteY11" fmla="*/ 1885534 h 2016162"/>
              <a:gd name="connsiteX12" fmla="*/ 12506 w 7271047"/>
              <a:gd name="connsiteY12" fmla="*/ 1528129 h 2016162"/>
              <a:gd name="connsiteX13" fmla="*/ 167461 w 7271047"/>
              <a:gd name="connsiteY13" fmla="*/ 1450104 h 2016162"/>
              <a:gd name="connsiteX14" fmla="*/ 2187851 w 7271047"/>
              <a:gd name="connsiteY14" fmla="*/ 1441397 h 2016162"/>
              <a:gd name="connsiteX15" fmla="*/ 2158479 w 7271047"/>
              <a:gd name="connsiteY15" fmla="*/ 547724 h 2016162"/>
              <a:gd name="connsiteX16" fmla="*/ 2158479 w 7271047"/>
              <a:gd name="connsiteY16" fmla="*/ 109547 h 2016162"/>
              <a:gd name="connsiteX0" fmla="*/ 2158479 w 7271047"/>
              <a:gd name="connsiteY0" fmla="*/ 109547 h 2016162"/>
              <a:gd name="connsiteX1" fmla="*/ 2268026 w 7271047"/>
              <a:gd name="connsiteY1" fmla="*/ 0 h 2016162"/>
              <a:gd name="connsiteX2" fmla="*/ 7161500 w 7271047"/>
              <a:gd name="connsiteY2" fmla="*/ 0 h 2016162"/>
              <a:gd name="connsiteX3" fmla="*/ 7271047 w 7271047"/>
              <a:gd name="connsiteY3" fmla="*/ 109547 h 2016162"/>
              <a:gd name="connsiteX4" fmla="*/ 7271047 w 7271047"/>
              <a:gd name="connsiteY4" fmla="*/ 547724 h 2016162"/>
              <a:gd name="connsiteX5" fmla="*/ 7161500 w 7271047"/>
              <a:gd name="connsiteY5" fmla="*/ 657271 h 2016162"/>
              <a:gd name="connsiteX6" fmla="*/ 4173405 w 7271047"/>
              <a:gd name="connsiteY6" fmla="*/ 631501 h 2016162"/>
              <a:gd name="connsiteX7" fmla="*/ 4007942 w 7271047"/>
              <a:gd name="connsiteY7" fmla="*/ 762128 h 2016162"/>
              <a:gd name="connsiteX8" fmla="*/ 4025359 w 7271047"/>
              <a:gd name="connsiteY8" fmla="*/ 1876824 h 2016162"/>
              <a:gd name="connsiteX9" fmla="*/ 3877312 w 7271047"/>
              <a:gd name="connsiteY9" fmla="*/ 2016162 h 2016162"/>
              <a:gd name="connsiteX10" fmla="*/ 115209 w 7271047"/>
              <a:gd name="connsiteY10" fmla="*/ 1990036 h 2016162"/>
              <a:gd name="connsiteX11" fmla="*/ 1998 w 7271047"/>
              <a:gd name="connsiteY11" fmla="*/ 1885534 h 2016162"/>
              <a:gd name="connsiteX12" fmla="*/ 12506 w 7271047"/>
              <a:gd name="connsiteY12" fmla="*/ 1528129 h 2016162"/>
              <a:gd name="connsiteX13" fmla="*/ 167461 w 7271047"/>
              <a:gd name="connsiteY13" fmla="*/ 1450104 h 2016162"/>
              <a:gd name="connsiteX14" fmla="*/ 2187851 w 7271047"/>
              <a:gd name="connsiteY14" fmla="*/ 1371728 h 2016162"/>
              <a:gd name="connsiteX15" fmla="*/ 2158479 w 7271047"/>
              <a:gd name="connsiteY15" fmla="*/ 547724 h 2016162"/>
              <a:gd name="connsiteX16" fmla="*/ 2158479 w 7271047"/>
              <a:gd name="connsiteY16" fmla="*/ 109547 h 2016162"/>
              <a:gd name="connsiteX0" fmla="*/ 2158479 w 7271047"/>
              <a:gd name="connsiteY0" fmla="*/ 109547 h 2016162"/>
              <a:gd name="connsiteX1" fmla="*/ 2268026 w 7271047"/>
              <a:gd name="connsiteY1" fmla="*/ 0 h 2016162"/>
              <a:gd name="connsiteX2" fmla="*/ 7161500 w 7271047"/>
              <a:gd name="connsiteY2" fmla="*/ 0 h 2016162"/>
              <a:gd name="connsiteX3" fmla="*/ 7271047 w 7271047"/>
              <a:gd name="connsiteY3" fmla="*/ 109547 h 2016162"/>
              <a:gd name="connsiteX4" fmla="*/ 7271047 w 7271047"/>
              <a:gd name="connsiteY4" fmla="*/ 547724 h 2016162"/>
              <a:gd name="connsiteX5" fmla="*/ 7161500 w 7271047"/>
              <a:gd name="connsiteY5" fmla="*/ 657271 h 2016162"/>
              <a:gd name="connsiteX6" fmla="*/ 4173405 w 7271047"/>
              <a:gd name="connsiteY6" fmla="*/ 631501 h 2016162"/>
              <a:gd name="connsiteX7" fmla="*/ 4007942 w 7271047"/>
              <a:gd name="connsiteY7" fmla="*/ 762128 h 2016162"/>
              <a:gd name="connsiteX8" fmla="*/ 4025359 w 7271047"/>
              <a:gd name="connsiteY8" fmla="*/ 1876824 h 2016162"/>
              <a:gd name="connsiteX9" fmla="*/ 3877312 w 7271047"/>
              <a:gd name="connsiteY9" fmla="*/ 2016162 h 2016162"/>
              <a:gd name="connsiteX10" fmla="*/ 115209 w 7271047"/>
              <a:gd name="connsiteY10" fmla="*/ 1990036 h 2016162"/>
              <a:gd name="connsiteX11" fmla="*/ 1998 w 7271047"/>
              <a:gd name="connsiteY11" fmla="*/ 1885534 h 2016162"/>
              <a:gd name="connsiteX12" fmla="*/ 12506 w 7271047"/>
              <a:gd name="connsiteY12" fmla="*/ 1528129 h 2016162"/>
              <a:gd name="connsiteX13" fmla="*/ 167461 w 7271047"/>
              <a:gd name="connsiteY13" fmla="*/ 1450104 h 2016162"/>
              <a:gd name="connsiteX14" fmla="*/ 2074638 w 7271047"/>
              <a:gd name="connsiteY14" fmla="*/ 1450104 h 2016162"/>
              <a:gd name="connsiteX15" fmla="*/ 2187851 w 7271047"/>
              <a:gd name="connsiteY15" fmla="*/ 1371728 h 2016162"/>
              <a:gd name="connsiteX16" fmla="*/ 2158479 w 7271047"/>
              <a:gd name="connsiteY16" fmla="*/ 547724 h 2016162"/>
              <a:gd name="connsiteX17" fmla="*/ 2158479 w 7271047"/>
              <a:gd name="connsiteY17" fmla="*/ 109547 h 2016162"/>
              <a:gd name="connsiteX0" fmla="*/ 2158479 w 7271047"/>
              <a:gd name="connsiteY0" fmla="*/ 109547 h 2016162"/>
              <a:gd name="connsiteX1" fmla="*/ 2268026 w 7271047"/>
              <a:gd name="connsiteY1" fmla="*/ 0 h 2016162"/>
              <a:gd name="connsiteX2" fmla="*/ 7161500 w 7271047"/>
              <a:gd name="connsiteY2" fmla="*/ 0 h 2016162"/>
              <a:gd name="connsiteX3" fmla="*/ 7271047 w 7271047"/>
              <a:gd name="connsiteY3" fmla="*/ 109547 h 2016162"/>
              <a:gd name="connsiteX4" fmla="*/ 7271047 w 7271047"/>
              <a:gd name="connsiteY4" fmla="*/ 547724 h 2016162"/>
              <a:gd name="connsiteX5" fmla="*/ 7161500 w 7271047"/>
              <a:gd name="connsiteY5" fmla="*/ 657271 h 2016162"/>
              <a:gd name="connsiteX6" fmla="*/ 4173405 w 7271047"/>
              <a:gd name="connsiteY6" fmla="*/ 631501 h 2016162"/>
              <a:gd name="connsiteX7" fmla="*/ 4007942 w 7271047"/>
              <a:gd name="connsiteY7" fmla="*/ 762128 h 2016162"/>
              <a:gd name="connsiteX8" fmla="*/ 4025359 w 7271047"/>
              <a:gd name="connsiteY8" fmla="*/ 1876824 h 2016162"/>
              <a:gd name="connsiteX9" fmla="*/ 3877312 w 7271047"/>
              <a:gd name="connsiteY9" fmla="*/ 2016162 h 2016162"/>
              <a:gd name="connsiteX10" fmla="*/ 115209 w 7271047"/>
              <a:gd name="connsiteY10" fmla="*/ 1990036 h 2016162"/>
              <a:gd name="connsiteX11" fmla="*/ 1998 w 7271047"/>
              <a:gd name="connsiteY11" fmla="*/ 1885534 h 2016162"/>
              <a:gd name="connsiteX12" fmla="*/ 12506 w 7271047"/>
              <a:gd name="connsiteY12" fmla="*/ 1528129 h 2016162"/>
              <a:gd name="connsiteX13" fmla="*/ 167461 w 7271047"/>
              <a:gd name="connsiteY13" fmla="*/ 1450104 h 2016162"/>
              <a:gd name="connsiteX14" fmla="*/ 2039804 w 7271047"/>
              <a:gd name="connsiteY14" fmla="*/ 1467521 h 2016162"/>
              <a:gd name="connsiteX15" fmla="*/ 2187851 w 7271047"/>
              <a:gd name="connsiteY15" fmla="*/ 1371728 h 2016162"/>
              <a:gd name="connsiteX16" fmla="*/ 2158479 w 7271047"/>
              <a:gd name="connsiteY16" fmla="*/ 547724 h 2016162"/>
              <a:gd name="connsiteX17" fmla="*/ 2158479 w 7271047"/>
              <a:gd name="connsiteY17" fmla="*/ 109547 h 2016162"/>
              <a:gd name="connsiteX0" fmla="*/ 2158479 w 7271047"/>
              <a:gd name="connsiteY0" fmla="*/ 109547 h 2016162"/>
              <a:gd name="connsiteX1" fmla="*/ 2268026 w 7271047"/>
              <a:gd name="connsiteY1" fmla="*/ 0 h 2016162"/>
              <a:gd name="connsiteX2" fmla="*/ 7161500 w 7271047"/>
              <a:gd name="connsiteY2" fmla="*/ 0 h 2016162"/>
              <a:gd name="connsiteX3" fmla="*/ 7271047 w 7271047"/>
              <a:gd name="connsiteY3" fmla="*/ 109547 h 2016162"/>
              <a:gd name="connsiteX4" fmla="*/ 7271047 w 7271047"/>
              <a:gd name="connsiteY4" fmla="*/ 547724 h 2016162"/>
              <a:gd name="connsiteX5" fmla="*/ 7161500 w 7271047"/>
              <a:gd name="connsiteY5" fmla="*/ 657271 h 2016162"/>
              <a:gd name="connsiteX6" fmla="*/ 4173405 w 7271047"/>
              <a:gd name="connsiteY6" fmla="*/ 631501 h 2016162"/>
              <a:gd name="connsiteX7" fmla="*/ 4007942 w 7271047"/>
              <a:gd name="connsiteY7" fmla="*/ 762128 h 2016162"/>
              <a:gd name="connsiteX8" fmla="*/ 4025359 w 7271047"/>
              <a:gd name="connsiteY8" fmla="*/ 1876824 h 2016162"/>
              <a:gd name="connsiteX9" fmla="*/ 3877312 w 7271047"/>
              <a:gd name="connsiteY9" fmla="*/ 2016162 h 2016162"/>
              <a:gd name="connsiteX10" fmla="*/ 115209 w 7271047"/>
              <a:gd name="connsiteY10" fmla="*/ 1990036 h 2016162"/>
              <a:gd name="connsiteX11" fmla="*/ 1998 w 7271047"/>
              <a:gd name="connsiteY11" fmla="*/ 1885534 h 2016162"/>
              <a:gd name="connsiteX12" fmla="*/ 12506 w 7271047"/>
              <a:gd name="connsiteY12" fmla="*/ 1528129 h 2016162"/>
              <a:gd name="connsiteX13" fmla="*/ 167461 w 7271047"/>
              <a:gd name="connsiteY13" fmla="*/ 1450104 h 2016162"/>
              <a:gd name="connsiteX14" fmla="*/ 2039804 w 7271047"/>
              <a:gd name="connsiteY14" fmla="*/ 1467521 h 2016162"/>
              <a:gd name="connsiteX15" fmla="*/ 2187851 w 7271047"/>
              <a:gd name="connsiteY15" fmla="*/ 1371728 h 2016162"/>
              <a:gd name="connsiteX16" fmla="*/ 2158479 w 7271047"/>
              <a:gd name="connsiteY16" fmla="*/ 547724 h 2016162"/>
              <a:gd name="connsiteX17" fmla="*/ 2158479 w 7271047"/>
              <a:gd name="connsiteY17" fmla="*/ 109547 h 2016162"/>
              <a:gd name="connsiteX0" fmla="*/ 2158479 w 7271047"/>
              <a:gd name="connsiteY0" fmla="*/ 109547 h 2016162"/>
              <a:gd name="connsiteX1" fmla="*/ 2268026 w 7271047"/>
              <a:gd name="connsiteY1" fmla="*/ 0 h 2016162"/>
              <a:gd name="connsiteX2" fmla="*/ 7161500 w 7271047"/>
              <a:gd name="connsiteY2" fmla="*/ 0 h 2016162"/>
              <a:gd name="connsiteX3" fmla="*/ 7271047 w 7271047"/>
              <a:gd name="connsiteY3" fmla="*/ 109547 h 2016162"/>
              <a:gd name="connsiteX4" fmla="*/ 7271047 w 7271047"/>
              <a:gd name="connsiteY4" fmla="*/ 547724 h 2016162"/>
              <a:gd name="connsiteX5" fmla="*/ 7161500 w 7271047"/>
              <a:gd name="connsiteY5" fmla="*/ 657271 h 2016162"/>
              <a:gd name="connsiteX6" fmla="*/ 4173405 w 7271047"/>
              <a:gd name="connsiteY6" fmla="*/ 631501 h 2016162"/>
              <a:gd name="connsiteX7" fmla="*/ 4007942 w 7271047"/>
              <a:gd name="connsiteY7" fmla="*/ 762128 h 2016162"/>
              <a:gd name="connsiteX8" fmla="*/ 4025359 w 7271047"/>
              <a:gd name="connsiteY8" fmla="*/ 1876824 h 2016162"/>
              <a:gd name="connsiteX9" fmla="*/ 3877312 w 7271047"/>
              <a:gd name="connsiteY9" fmla="*/ 2016162 h 2016162"/>
              <a:gd name="connsiteX10" fmla="*/ 115209 w 7271047"/>
              <a:gd name="connsiteY10" fmla="*/ 1990036 h 2016162"/>
              <a:gd name="connsiteX11" fmla="*/ 1998 w 7271047"/>
              <a:gd name="connsiteY11" fmla="*/ 1885534 h 2016162"/>
              <a:gd name="connsiteX12" fmla="*/ 12506 w 7271047"/>
              <a:gd name="connsiteY12" fmla="*/ 1528129 h 2016162"/>
              <a:gd name="connsiteX13" fmla="*/ 167461 w 7271047"/>
              <a:gd name="connsiteY13" fmla="*/ 1450104 h 2016162"/>
              <a:gd name="connsiteX14" fmla="*/ 2039804 w 7271047"/>
              <a:gd name="connsiteY14" fmla="*/ 1467521 h 2016162"/>
              <a:gd name="connsiteX15" fmla="*/ 2187851 w 7271047"/>
              <a:gd name="connsiteY15" fmla="*/ 1371728 h 2016162"/>
              <a:gd name="connsiteX16" fmla="*/ 2158479 w 7271047"/>
              <a:gd name="connsiteY16" fmla="*/ 547724 h 2016162"/>
              <a:gd name="connsiteX17" fmla="*/ 2158479 w 7271047"/>
              <a:gd name="connsiteY17" fmla="*/ 109547 h 2016162"/>
              <a:gd name="connsiteX0" fmla="*/ 2158479 w 7271047"/>
              <a:gd name="connsiteY0" fmla="*/ 109547 h 2016162"/>
              <a:gd name="connsiteX1" fmla="*/ 2268026 w 7271047"/>
              <a:gd name="connsiteY1" fmla="*/ 0 h 2016162"/>
              <a:gd name="connsiteX2" fmla="*/ 7161500 w 7271047"/>
              <a:gd name="connsiteY2" fmla="*/ 0 h 2016162"/>
              <a:gd name="connsiteX3" fmla="*/ 7271047 w 7271047"/>
              <a:gd name="connsiteY3" fmla="*/ 109547 h 2016162"/>
              <a:gd name="connsiteX4" fmla="*/ 7271047 w 7271047"/>
              <a:gd name="connsiteY4" fmla="*/ 547724 h 2016162"/>
              <a:gd name="connsiteX5" fmla="*/ 7161500 w 7271047"/>
              <a:gd name="connsiteY5" fmla="*/ 657271 h 2016162"/>
              <a:gd name="connsiteX6" fmla="*/ 4173405 w 7271047"/>
              <a:gd name="connsiteY6" fmla="*/ 631501 h 2016162"/>
              <a:gd name="connsiteX7" fmla="*/ 4007942 w 7271047"/>
              <a:gd name="connsiteY7" fmla="*/ 762128 h 2016162"/>
              <a:gd name="connsiteX8" fmla="*/ 4025359 w 7271047"/>
              <a:gd name="connsiteY8" fmla="*/ 1876824 h 2016162"/>
              <a:gd name="connsiteX9" fmla="*/ 3877312 w 7271047"/>
              <a:gd name="connsiteY9" fmla="*/ 2016162 h 2016162"/>
              <a:gd name="connsiteX10" fmla="*/ 115209 w 7271047"/>
              <a:gd name="connsiteY10" fmla="*/ 1990036 h 2016162"/>
              <a:gd name="connsiteX11" fmla="*/ 1998 w 7271047"/>
              <a:gd name="connsiteY11" fmla="*/ 1885534 h 2016162"/>
              <a:gd name="connsiteX12" fmla="*/ 12506 w 7271047"/>
              <a:gd name="connsiteY12" fmla="*/ 1528129 h 2016162"/>
              <a:gd name="connsiteX13" fmla="*/ 167461 w 7271047"/>
              <a:gd name="connsiteY13" fmla="*/ 1450104 h 2016162"/>
              <a:gd name="connsiteX14" fmla="*/ 2039804 w 7271047"/>
              <a:gd name="connsiteY14" fmla="*/ 1467521 h 2016162"/>
              <a:gd name="connsiteX15" fmla="*/ 2187851 w 7271047"/>
              <a:gd name="connsiteY15" fmla="*/ 1371728 h 2016162"/>
              <a:gd name="connsiteX16" fmla="*/ 2158479 w 7271047"/>
              <a:gd name="connsiteY16" fmla="*/ 547724 h 2016162"/>
              <a:gd name="connsiteX17" fmla="*/ 2158479 w 7271047"/>
              <a:gd name="connsiteY17" fmla="*/ 109547 h 2016162"/>
              <a:gd name="connsiteX0" fmla="*/ 2158479 w 7271047"/>
              <a:gd name="connsiteY0" fmla="*/ 109547 h 2016162"/>
              <a:gd name="connsiteX1" fmla="*/ 2268026 w 7271047"/>
              <a:gd name="connsiteY1" fmla="*/ 0 h 2016162"/>
              <a:gd name="connsiteX2" fmla="*/ 7161500 w 7271047"/>
              <a:gd name="connsiteY2" fmla="*/ 0 h 2016162"/>
              <a:gd name="connsiteX3" fmla="*/ 7271047 w 7271047"/>
              <a:gd name="connsiteY3" fmla="*/ 109547 h 2016162"/>
              <a:gd name="connsiteX4" fmla="*/ 7271047 w 7271047"/>
              <a:gd name="connsiteY4" fmla="*/ 547724 h 2016162"/>
              <a:gd name="connsiteX5" fmla="*/ 7161500 w 7271047"/>
              <a:gd name="connsiteY5" fmla="*/ 657271 h 2016162"/>
              <a:gd name="connsiteX6" fmla="*/ 4173405 w 7271047"/>
              <a:gd name="connsiteY6" fmla="*/ 631501 h 2016162"/>
              <a:gd name="connsiteX7" fmla="*/ 4007942 w 7271047"/>
              <a:gd name="connsiteY7" fmla="*/ 762128 h 2016162"/>
              <a:gd name="connsiteX8" fmla="*/ 4025359 w 7271047"/>
              <a:gd name="connsiteY8" fmla="*/ 1876824 h 2016162"/>
              <a:gd name="connsiteX9" fmla="*/ 3877312 w 7271047"/>
              <a:gd name="connsiteY9" fmla="*/ 2016162 h 2016162"/>
              <a:gd name="connsiteX10" fmla="*/ 115209 w 7271047"/>
              <a:gd name="connsiteY10" fmla="*/ 1990036 h 2016162"/>
              <a:gd name="connsiteX11" fmla="*/ 1998 w 7271047"/>
              <a:gd name="connsiteY11" fmla="*/ 1885534 h 2016162"/>
              <a:gd name="connsiteX12" fmla="*/ 12506 w 7271047"/>
              <a:gd name="connsiteY12" fmla="*/ 1528129 h 2016162"/>
              <a:gd name="connsiteX13" fmla="*/ 167461 w 7271047"/>
              <a:gd name="connsiteY13" fmla="*/ 1450104 h 2016162"/>
              <a:gd name="connsiteX14" fmla="*/ 2039804 w 7271047"/>
              <a:gd name="connsiteY14" fmla="*/ 1467521 h 2016162"/>
              <a:gd name="connsiteX15" fmla="*/ 2187851 w 7271047"/>
              <a:gd name="connsiteY15" fmla="*/ 1371728 h 2016162"/>
              <a:gd name="connsiteX16" fmla="*/ 2158479 w 7271047"/>
              <a:gd name="connsiteY16" fmla="*/ 547724 h 2016162"/>
              <a:gd name="connsiteX17" fmla="*/ 2158479 w 7271047"/>
              <a:gd name="connsiteY17" fmla="*/ 109547 h 2016162"/>
              <a:gd name="connsiteX0" fmla="*/ 2158479 w 7271047"/>
              <a:gd name="connsiteY0" fmla="*/ 109547 h 2016162"/>
              <a:gd name="connsiteX1" fmla="*/ 2268026 w 7271047"/>
              <a:gd name="connsiteY1" fmla="*/ 0 h 2016162"/>
              <a:gd name="connsiteX2" fmla="*/ 7161500 w 7271047"/>
              <a:gd name="connsiteY2" fmla="*/ 0 h 2016162"/>
              <a:gd name="connsiteX3" fmla="*/ 7271047 w 7271047"/>
              <a:gd name="connsiteY3" fmla="*/ 109547 h 2016162"/>
              <a:gd name="connsiteX4" fmla="*/ 7271047 w 7271047"/>
              <a:gd name="connsiteY4" fmla="*/ 547724 h 2016162"/>
              <a:gd name="connsiteX5" fmla="*/ 7161500 w 7271047"/>
              <a:gd name="connsiteY5" fmla="*/ 657271 h 2016162"/>
              <a:gd name="connsiteX6" fmla="*/ 4173405 w 7271047"/>
              <a:gd name="connsiteY6" fmla="*/ 631501 h 2016162"/>
              <a:gd name="connsiteX7" fmla="*/ 4007942 w 7271047"/>
              <a:gd name="connsiteY7" fmla="*/ 762128 h 2016162"/>
              <a:gd name="connsiteX8" fmla="*/ 4025359 w 7271047"/>
              <a:gd name="connsiteY8" fmla="*/ 1876824 h 2016162"/>
              <a:gd name="connsiteX9" fmla="*/ 3877312 w 7271047"/>
              <a:gd name="connsiteY9" fmla="*/ 2016162 h 2016162"/>
              <a:gd name="connsiteX10" fmla="*/ 115209 w 7271047"/>
              <a:gd name="connsiteY10" fmla="*/ 1990036 h 2016162"/>
              <a:gd name="connsiteX11" fmla="*/ 1998 w 7271047"/>
              <a:gd name="connsiteY11" fmla="*/ 1885534 h 2016162"/>
              <a:gd name="connsiteX12" fmla="*/ 12506 w 7271047"/>
              <a:gd name="connsiteY12" fmla="*/ 1528129 h 2016162"/>
              <a:gd name="connsiteX13" fmla="*/ 167461 w 7271047"/>
              <a:gd name="connsiteY13" fmla="*/ 1450104 h 2016162"/>
              <a:gd name="connsiteX14" fmla="*/ 2039804 w 7271047"/>
              <a:gd name="connsiteY14" fmla="*/ 1467521 h 2016162"/>
              <a:gd name="connsiteX15" fmla="*/ 2187851 w 7271047"/>
              <a:gd name="connsiteY15" fmla="*/ 1371728 h 2016162"/>
              <a:gd name="connsiteX16" fmla="*/ 2158479 w 7271047"/>
              <a:gd name="connsiteY16" fmla="*/ 109547 h 2016162"/>
              <a:gd name="connsiteX0" fmla="*/ 2158479 w 7271047"/>
              <a:gd name="connsiteY0" fmla="*/ 109547 h 2016162"/>
              <a:gd name="connsiteX1" fmla="*/ 2268026 w 7271047"/>
              <a:gd name="connsiteY1" fmla="*/ 0 h 2016162"/>
              <a:gd name="connsiteX2" fmla="*/ 7161500 w 7271047"/>
              <a:gd name="connsiteY2" fmla="*/ 0 h 2016162"/>
              <a:gd name="connsiteX3" fmla="*/ 7271047 w 7271047"/>
              <a:gd name="connsiteY3" fmla="*/ 109547 h 2016162"/>
              <a:gd name="connsiteX4" fmla="*/ 7271047 w 7271047"/>
              <a:gd name="connsiteY4" fmla="*/ 547724 h 2016162"/>
              <a:gd name="connsiteX5" fmla="*/ 7161500 w 7271047"/>
              <a:gd name="connsiteY5" fmla="*/ 657271 h 2016162"/>
              <a:gd name="connsiteX6" fmla="*/ 4173405 w 7271047"/>
              <a:gd name="connsiteY6" fmla="*/ 631501 h 2016162"/>
              <a:gd name="connsiteX7" fmla="*/ 4007942 w 7271047"/>
              <a:gd name="connsiteY7" fmla="*/ 762128 h 2016162"/>
              <a:gd name="connsiteX8" fmla="*/ 4025359 w 7271047"/>
              <a:gd name="connsiteY8" fmla="*/ 1876824 h 2016162"/>
              <a:gd name="connsiteX9" fmla="*/ 3877312 w 7271047"/>
              <a:gd name="connsiteY9" fmla="*/ 2016162 h 2016162"/>
              <a:gd name="connsiteX10" fmla="*/ 115209 w 7271047"/>
              <a:gd name="connsiteY10" fmla="*/ 1990036 h 2016162"/>
              <a:gd name="connsiteX11" fmla="*/ 1998 w 7271047"/>
              <a:gd name="connsiteY11" fmla="*/ 1885534 h 2016162"/>
              <a:gd name="connsiteX12" fmla="*/ 12506 w 7271047"/>
              <a:gd name="connsiteY12" fmla="*/ 1528129 h 2016162"/>
              <a:gd name="connsiteX13" fmla="*/ 167461 w 7271047"/>
              <a:gd name="connsiteY13" fmla="*/ 1450104 h 2016162"/>
              <a:gd name="connsiteX14" fmla="*/ 2039804 w 7271047"/>
              <a:gd name="connsiteY14" fmla="*/ 1467521 h 2016162"/>
              <a:gd name="connsiteX15" fmla="*/ 2187851 w 7271047"/>
              <a:gd name="connsiteY15" fmla="*/ 1371728 h 2016162"/>
              <a:gd name="connsiteX16" fmla="*/ 2158479 w 7271047"/>
              <a:gd name="connsiteY16" fmla="*/ 109547 h 2016162"/>
              <a:gd name="connsiteX0" fmla="*/ 2158479 w 7271047"/>
              <a:gd name="connsiteY0" fmla="*/ 109547 h 2016162"/>
              <a:gd name="connsiteX1" fmla="*/ 2268026 w 7271047"/>
              <a:gd name="connsiteY1" fmla="*/ 0 h 2016162"/>
              <a:gd name="connsiteX2" fmla="*/ 7161500 w 7271047"/>
              <a:gd name="connsiteY2" fmla="*/ 0 h 2016162"/>
              <a:gd name="connsiteX3" fmla="*/ 7271047 w 7271047"/>
              <a:gd name="connsiteY3" fmla="*/ 109547 h 2016162"/>
              <a:gd name="connsiteX4" fmla="*/ 7271047 w 7271047"/>
              <a:gd name="connsiteY4" fmla="*/ 547724 h 2016162"/>
              <a:gd name="connsiteX5" fmla="*/ 7161500 w 7271047"/>
              <a:gd name="connsiteY5" fmla="*/ 657271 h 2016162"/>
              <a:gd name="connsiteX6" fmla="*/ 4173405 w 7271047"/>
              <a:gd name="connsiteY6" fmla="*/ 631501 h 2016162"/>
              <a:gd name="connsiteX7" fmla="*/ 4007942 w 7271047"/>
              <a:gd name="connsiteY7" fmla="*/ 762128 h 2016162"/>
              <a:gd name="connsiteX8" fmla="*/ 4025359 w 7271047"/>
              <a:gd name="connsiteY8" fmla="*/ 1876824 h 2016162"/>
              <a:gd name="connsiteX9" fmla="*/ 3877312 w 7271047"/>
              <a:gd name="connsiteY9" fmla="*/ 2016162 h 2016162"/>
              <a:gd name="connsiteX10" fmla="*/ 115209 w 7271047"/>
              <a:gd name="connsiteY10" fmla="*/ 1990036 h 2016162"/>
              <a:gd name="connsiteX11" fmla="*/ 1998 w 7271047"/>
              <a:gd name="connsiteY11" fmla="*/ 1885534 h 2016162"/>
              <a:gd name="connsiteX12" fmla="*/ 12506 w 7271047"/>
              <a:gd name="connsiteY12" fmla="*/ 1528129 h 2016162"/>
              <a:gd name="connsiteX13" fmla="*/ 167461 w 7271047"/>
              <a:gd name="connsiteY13" fmla="*/ 1450104 h 2016162"/>
              <a:gd name="connsiteX14" fmla="*/ 2039804 w 7271047"/>
              <a:gd name="connsiteY14" fmla="*/ 1467521 h 2016162"/>
              <a:gd name="connsiteX15" fmla="*/ 2170434 w 7271047"/>
              <a:gd name="connsiteY15" fmla="*/ 1371728 h 2016162"/>
              <a:gd name="connsiteX16" fmla="*/ 2158479 w 7271047"/>
              <a:gd name="connsiteY16" fmla="*/ 109547 h 2016162"/>
              <a:gd name="connsiteX0" fmla="*/ 2158479 w 7271047"/>
              <a:gd name="connsiteY0" fmla="*/ 109547 h 2016162"/>
              <a:gd name="connsiteX1" fmla="*/ 2268026 w 7271047"/>
              <a:gd name="connsiteY1" fmla="*/ 0 h 2016162"/>
              <a:gd name="connsiteX2" fmla="*/ 7161500 w 7271047"/>
              <a:gd name="connsiteY2" fmla="*/ 0 h 2016162"/>
              <a:gd name="connsiteX3" fmla="*/ 7271047 w 7271047"/>
              <a:gd name="connsiteY3" fmla="*/ 109547 h 2016162"/>
              <a:gd name="connsiteX4" fmla="*/ 7271047 w 7271047"/>
              <a:gd name="connsiteY4" fmla="*/ 547724 h 2016162"/>
              <a:gd name="connsiteX5" fmla="*/ 7161500 w 7271047"/>
              <a:gd name="connsiteY5" fmla="*/ 657271 h 2016162"/>
              <a:gd name="connsiteX6" fmla="*/ 4173405 w 7271047"/>
              <a:gd name="connsiteY6" fmla="*/ 631501 h 2016162"/>
              <a:gd name="connsiteX7" fmla="*/ 4007942 w 7271047"/>
              <a:gd name="connsiteY7" fmla="*/ 762128 h 2016162"/>
              <a:gd name="connsiteX8" fmla="*/ 4025359 w 7271047"/>
              <a:gd name="connsiteY8" fmla="*/ 1876824 h 2016162"/>
              <a:gd name="connsiteX9" fmla="*/ 3877312 w 7271047"/>
              <a:gd name="connsiteY9" fmla="*/ 2016162 h 2016162"/>
              <a:gd name="connsiteX10" fmla="*/ 115209 w 7271047"/>
              <a:gd name="connsiteY10" fmla="*/ 1990036 h 2016162"/>
              <a:gd name="connsiteX11" fmla="*/ 1998 w 7271047"/>
              <a:gd name="connsiteY11" fmla="*/ 1885534 h 2016162"/>
              <a:gd name="connsiteX12" fmla="*/ 12506 w 7271047"/>
              <a:gd name="connsiteY12" fmla="*/ 1528129 h 2016162"/>
              <a:gd name="connsiteX13" fmla="*/ 167461 w 7271047"/>
              <a:gd name="connsiteY13" fmla="*/ 1450104 h 2016162"/>
              <a:gd name="connsiteX14" fmla="*/ 2039804 w 7271047"/>
              <a:gd name="connsiteY14" fmla="*/ 1467521 h 2016162"/>
              <a:gd name="connsiteX15" fmla="*/ 2170434 w 7271047"/>
              <a:gd name="connsiteY15" fmla="*/ 1371728 h 2016162"/>
              <a:gd name="connsiteX16" fmla="*/ 2158479 w 7271047"/>
              <a:gd name="connsiteY16" fmla="*/ 109547 h 2016162"/>
              <a:gd name="connsiteX0" fmla="*/ 2158479 w 7271047"/>
              <a:gd name="connsiteY0" fmla="*/ 109547 h 2016162"/>
              <a:gd name="connsiteX1" fmla="*/ 2268026 w 7271047"/>
              <a:gd name="connsiteY1" fmla="*/ 0 h 2016162"/>
              <a:gd name="connsiteX2" fmla="*/ 7161500 w 7271047"/>
              <a:gd name="connsiteY2" fmla="*/ 0 h 2016162"/>
              <a:gd name="connsiteX3" fmla="*/ 7271047 w 7271047"/>
              <a:gd name="connsiteY3" fmla="*/ 109547 h 2016162"/>
              <a:gd name="connsiteX4" fmla="*/ 7271047 w 7271047"/>
              <a:gd name="connsiteY4" fmla="*/ 547724 h 2016162"/>
              <a:gd name="connsiteX5" fmla="*/ 7161500 w 7271047"/>
              <a:gd name="connsiteY5" fmla="*/ 657271 h 2016162"/>
              <a:gd name="connsiteX6" fmla="*/ 4173405 w 7271047"/>
              <a:gd name="connsiteY6" fmla="*/ 631501 h 2016162"/>
              <a:gd name="connsiteX7" fmla="*/ 4007942 w 7271047"/>
              <a:gd name="connsiteY7" fmla="*/ 762128 h 2016162"/>
              <a:gd name="connsiteX8" fmla="*/ 4025359 w 7271047"/>
              <a:gd name="connsiteY8" fmla="*/ 1876824 h 2016162"/>
              <a:gd name="connsiteX9" fmla="*/ 3877312 w 7271047"/>
              <a:gd name="connsiteY9" fmla="*/ 2016162 h 2016162"/>
              <a:gd name="connsiteX10" fmla="*/ 115209 w 7271047"/>
              <a:gd name="connsiteY10" fmla="*/ 1990036 h 2016162"/>
              <a:gd name="connsiteX11" fmla="*/ 1998 w 7271047"/>
              <a:gd name="connsiteY11" fmla="*/ 1885534 h 2016162"/>
              <a:gd name="connsiteX12" fmla="*/ 12506 w 7271047"/>
              <a:gd name="connsiteY12" fmla="*/ 1528129 h 2016162"/>
              <a:gd name="connsiteX13" fmla="*/ 167461 w 7271047"/>
              <a:gd name="connsiteY13" fmla="*/ 1450104 h 2016162"/>
              <a:gd name="connsiteX14" fmla="*/ 2039804 w 7271047"/>
              <a:gd name="connsiteY14" fmla="*/ 1467521 h 2016162"/>
              <a:gd name="connsiteX15" fmla="*/ 2170434 w 7271047"/>
              <a:gd name="connsiteY15" fmla="*/ 1371728 h 2016162"/>
              <a:gd name="connsiteX16" fmla="*/ 2158479 w 7271047"/>
              <a:gd name="connsiteY16" fmla="*/ 109547 h 2016162"/>
              <a:gd name="connsiteX0" fmla="*/ 2158479 w 7271047"/>
              <a:gd name="connsiteY0" fmla="*/ 109547 h 2016162"/>
              <a:gd name="connsiteX1" fmla="*/ 2268026 w 7271047"/>
              <a:gd name="connsiteY1" fmla="*/ 0 h 2016162"/>
              <a:gd name="connsiteX2" fmla="*/ 7161500 w 7271047"/>
              <a:gd name="connsiteY2" fmla="*/ 0 h 2016162"/>
              <a:gd name="connsiteX3" fmla="*/ 7271047 w 7271047"/>
              <a:gd name="connsiteY3" fmla="*/ 109547 h 2016162"/>
              <a:gd name="connsiteX4" fmla="*/ 7271047 w 7271047"/>
              <a:gd name="connsiteY4" fmla="*/ 547724 h 2016162"/>
              <a:gd name="connsiteX5" fmla="*/ 7161500 w 7271047"/>
              <a:gd name="connsiteY5" fmla="*/ 657271 h 2016162"/>
              <a:gd name="connsiteX6" fmla="*/ 4173405 w 7271047"/>
              <a:gd name="connsiteY6" fmla="*/ 631501 h 2016162"/>
              <a:gd name="connsiteX7" fmla="*/ 4007942 w 7271047"/>
              <a:gd name="connsiteY7" fmla="*/ 762128 h 2016162"/>
              <a:gd name="connsiteX8" fmla="*/ 4025359 w 7271047"/>
              <a:gd name="connsiteY8" fmla="*/ 1876824 h 2016162"/>
              <a:gd name="connsiteX9" fmla="*/ 3877312 w 7271047"/>
              <a:gd name="connsiteY9" fmla="*/ 2016162 h 2016162"/>
              <a:gd name="connsiteX10" fmla="*/ 115209 w 7271047"/>
              <a:gd name="connsiteY10" fmla="*/ 1990036 h 2016162"/>
              <a:gd name="connsiteX11" fmla="*/ 1998 w 7271047"/>
              <a:gd name="connsiteY11" fmla="*/ 1885534 h 2016162"/>
              <a:gd name="connsiteX12" fmla="*/ 12506 w 7271047"/>
              <a:gd name="connsiteY12" fmla="*/ 1528129 h 2016162"/>
              <a:gd name="connsiteX13" fmla="*/ 167461 w 7271047"/>
              <a:gd name="connsiteY13" fmla="*/ 1450104 h 2016162"/>
              <a:gd name="connsiteX14" fmla="*/ 2039804 w 7271047"/>
              <a:gd name="connsiteY14" fmla="*/ 1467521 h 2016162"/>
              <a:gd name="connsiteX15" fmla="*/ 2170434 w 7271047"/>
              <a:gd name="connsiteY15" fmla="*/ 1371728 h 2016162"/>
              <a:gd name="connsiteX16" fmla="*/ 2158479 w 7271047"/>
              <a:gd name="connsiteY16" fmla="*/ 109547 h 2016162"/>
              <a:gd name="connsiteX0" fmla="*/ 2158479 w 7271047"/>
              <a:gd name="connsiteY0" fmla="*/ 109547 h 2016162"/>
              <a:gd name="connsiteX1" fmla="*/ 2268026 w 7271047"/>
              <a:gd name="connsiteY1" fmla="*/ 0 h 2016162"/>
              <a:gd name="connsiteX2" fmla="*/ 7161500 w 7271047"/>
              <a:gd name="connsiteY2" fmla="*/ 0 h 2016162"/>
              <a:gd name="connsiteX3" fmla="*/ 7271047 w 7271047"/>
              <a:gd name="connsiteY3" fmla="*/ 109547 h 2016162"/>
              <a:gd name="connsiteX4" fmla="*/ 7271047 w 7271047"/>
              <a:gd name="connsiteY4" fmla="*/ 547724 h 2016162"/>
              <a:gd name="connsiteX5" fmla="*/ 7161500 w 7271047"/>
              <a:gd name="connsiteY5" fmla="*/ 657271 h 2016162"/>
              <a:gd name="connsiteX6" fmla="*/ 4173405 w 7271047"/>
              <a:gd name="connsiteY6" fmla="*/ 631501 h 2016162"/>
              <a:gd name="connsiteX7" fmla="*/ 4007942 w 7271047"/>
              <a:gd name="connsiteY7" fmla="*/ 762128 h 2016162"/>
              <a:gd name="connsiteX8" fmla="*/ 4025359 w 7271047"/>
              <a:gd name="connsiteY8" fmla="*/ 1876824 h 2016162"/>
              <a:gd name="connsiteX9" fmla="*/ 3877312 w 7271047"/>
              <a:gd name="connsiteY9" fmla="*/ 2016162 h 2016162"/>
              <a:gd name="connsiteX10" fmla="*/ 115209 w 7271047"/>
              <a:gd name="connsiteY10" fmla="*/ 1990036 h 2016162"/>
              <a:gd name="connsiteX11" fmla="*/ 1998 w 7271047"/>
              <a:gd name="connsiteY11" fmla="*/ 1885534 h 2016162"/>
              <a:gd name="connsiteX12" fmla="*/ 12506 w 7271047"/>
              <a:gd name="connsiteY12" fmla="*/ 1528129 h 2016162"/>
              <a:gd name="connsiteX13" fmla="*/ 167461 w 7271047"/>
              <a:gd name="connsiteY13" fmla="*/ 1450104 h 2016162"/>
              <a:gd name="connsiteX14" fmla="*/ 2039804 w 7271047"/>
              <a:gd name="connsiteY14" fmla="*/ 1467521 h 2016162"/>
              <a:gd name="connsiteX15" fmla="*/ 2170434 w 7271047"/>
              <a:gd name="connsiteY15" fmla="*/ 1371728 h 2016162"/>
              <a:gd name="connsiteX16" fmla="*/ 2158479 w 7271047"/>
              <a:gd name="connsiteY16" fmla="*/ 109547 h 2016162"/>
              <a:gd name="connsiteX0" fmla="*/ 2158479 w 7271047"/>
              <a:gd name="connsiteY0" fmla="*/ 109547 h 2016162"/>
              <a:gd name="connsiteX1" fmla="*/ 2268026 w 7271047"/>
              <a:gd name="connsiteY1" fmla="*/ 0 h 2016162"/>
              <a:gd name="connsiteX2" fmla="*/ 7161500 w 7271047"/>
              <a:gd name="connsiteY2" fmla="*/ 0 h 2016162"/>
              <a:gd name="connsiteX3" fmla="*/ 7271047 w 7271047"/>
              <a:gd name="connsiteY3" fmla="*/ 109547 h 2016162"/>
              <a:gd name="connsiteX4" fmla="*/ 7271047 w 7271047"/>
              <a:gd name="connsiteY4" fmla="*/ 547724 h 2016162"/>
              <a:gd name="connsiteX5" fmla="*/ 7161500 w 7271047"/>
              <a:gd name="connsiteY5" fmla="*/ 657271 h 2016162"/>
              <a:gd name="connsiteX6" fmla="*/ 4173405 w 7271047"/>
              <a:gd name="connsiteY6" fmla="*/ 631501 h 2016162"/>
              <a:gd name="connsiteX7" fmla="*/ 4007942 w 7271047"/>
              <a:gd name="connsiteY7" fmla="*/ 762128 h 2016162"/>
              <a:gd name="connsiteX8" fmla="*/ 4025359 w 7271047"/>
              <a:gd name="connsiteY8" fmla="*/ 1876824 h 2016162"/>
              <a:gd name="connsiteX9" fmla="*/ 3877312 w 7271047"/>
              <a:gd name="connsiteY9" fmla="*/ 2016162 h 2016162"/>
              <a:gd name="connsiteX10" fmla="*/ 115209 w 7271047"/>
              <a:gd name="connsiteY10" fmla="*/ 1990036 h 2016162"/>
              <a:gd name="connsiteX11" fmla="*/ 1998 w 7271047"/>
              <a:gd name="connsiteY11" fmla="*/ 1885534 h 2016162"/>
              <a:gd name="connsiteX12" fmla="*/ 12506 w 7271047"/>
              <a:gd name="connsiteY12" fmla="*/ 1528129 h 2016162"/>
              <a:gd name="connsiteX13" fmla="*/ 167461 w 7271047"/>
              <a:gd name="connsiteY13" fmla="*/ 1450104 h 2016162"/>
              <a:gd name="connsiteX14" fmla="*/ 2039804 w 7271047"/>
              <a:gd name="connsiteY14" fmla="*/ 1467521 h 2016162"/>
              <a:gd name="connsiteX15" fmla="*/ 2170434 w 7271047"/>
              <a:gd name="connsiteY15" fmla="*/ 1371728 h 2016162"/>
              <a:gd name="connsiteX16" fmla="*/ 2158479 w 7271047"/>
              <a:gd name="connsiteY16" fmla="*/ 109547 h 2016162"/>
              <a:gd name="connsiteX0" fmla="*/ 2158479 w 7271047"/>
              <a:gd name="connsiteY0" fmla="*/ 109547 h 2016162"/>
              <a:gd name="connsiteX1" fmla="*/ 2268026 w 7271047"/>
              <a:gd name="connsiteY1" fmla="*/ 0 h 2016162"/>
              <a:gd name="connsiteX2" fmla="*/ 7161500 w 7271047"/>
              <a:gd name="connsiteY2" fmla="*/ 0 h 2016162"/>
              <a:gd name="connsiteX3" fmla="*/ 7271047 w 7271047"/>
              <a:gd name="connsiteY3" fmla="*/ 109547 h 2016162"/>
              <a:gd name="connsiteX4" fmla="*/ 7271047 w 7271047"/>
              <a:gd name="connsiteY4" fmla="*/ 547724 h 2016162"/>
              <a:gd name="connsiteX5" fmla="*/ 7161500 w 7271047"/>
              <a:gd name="connsiteY5" fmla="*/ 657271 h 2016162"/>
              <a:gd name="connsiteX6" fmla="*/ 4173405 w 7271047"/>
              <a:gd name="connsiteY6" fmla="*/ 631501 h 2016162"/>
              <a:gd name="connsiteX7" fmla="*/ 4007942 w 7271047"/>
              <a:gd name="connsiteY7" fmla="*/ 762128 h 2016162"/>
              <a:gd name="connsiteX8" fmla="*/ 4025359 w 7271047"/>
              <a:gd name="connsiteY8" fmla="*/ 1876824 h 2016162"/>
              <a:gd name="connsiteX9" fmla="*/ 3877312 w 7271047"/>
              <a:gd name="connsiteY9" fmla="*/ 2016162 h 2016162"/>
              <a:gd name="connsiteX10" fmla="*/ 115209 w 7271047"/>
              <a:gd name="connsiteY10" fmla="*/ 1990036 h 2016162"/>
              <a:gd name="connsiteX11" fmla="*/ 1998 w 7271047"/>
              <a:gd name="connsiteY11" fmla="*/ 1885534 h 2016162"/>
              <a:gd name="connsiteX12" fmla="*/ 12506 w 7271047"/>
              <a:gd name="connsiteY12" fmla="*/ 1528129 h 2016162"/>
              <a:gd name="connsiteX13" fmla="*/ 167461 w 7271047"/>
              <a:gd name="connsiteY13" fmla="*/ 1450104 h 2016162"/>
              <a:gd name="connsiteX14" fmla="*/ 2039804 w 7271047"/>
              <a:gd name="connsiteY14" fmla="*/ 1467521 h 2016162"/>
              <a:gd name="connsiteX15" fmla="*/ 2177258 w 7271047"/>
              <a:gd name="connsiteY15" fmla="*/ 1371728 h 2016162"/>
              <a:gd name="connsiteX16" fmla="*/ 2158479 w 7271047"/>
              <a:gd name="connsiteY16" fmla="*/ 109547 h 2016162"/>
              <a:gd name="connsiteX0" fmla="*/ 2158479 w 7271047"/>
              <a:gd name="connsiteY0" fmla="*/ 109547 h 2016162"/>
              <a:gd name="connsiteX1" fmla="*/ 2268026 w 7271047"/>
              <a:gd name="connsiteY1" fmla="*/ 0 h 2016162"/>
              <a:gd name="connsiteX2" fmla="*/ 7161500 w 7271047"/>
              <a:gd name="connsiteY2" fmla="*/ 0 h 2016162"/>
              <a:gd name="connsiteX3" fmla="*/ 7271047 w 7271047"/>
              <a:gd name="connsiteY3" fmla="*/ 109547 h 2016162"/>
              <a:gd name="connsiteX4" fmla="*/ 7271047 w 7271047"/>
              <a:gd name="connsiteY4" fmla="*/ 547724 h 2016162"/>
              <a:gd name="connsiteX5" fmla="*/ 7161500 w 7271047"/>
              <a:gd name="connsiteY5" fmla="*/ 657271 h 2016162"/>
              <a:gd name="connsiteX6" fmla="*/ 4173405 w 7271047"/>
              <a:gd name="connsiteY6" fmla="*/ 631501 h 2016162"/>
              <a:gd name="connsiteX7" fmla="*/ 4007942 w 7271047"/>
              <a:gd name="connsiteY7" fmla="*/ 762128 h 2016162"/>
              <a:gd name="connsiteX8" fmla="*/ 4025359 w 7271047"/>
              <a:gd name="connsiteY8" fmla="*/ 1876824 h 2016162"/>
              <a:gd name="connsiteX9" fmla="*/ 3877312 w 7271047"/>
              <a:gd name="connsiteY9" fmla="*/ 2016162 h 2016162"/>
              <a:gd name="connsiteX10" fmla="*/ 115209 w 7271047"/>
              <a:gd name="connsiteY10" fmla="*/ 1990036 h 2016162"/>
              <a:gd name="connsiteX11" fmla="*/ 1998 w 7271047"/>
              <a:gd name="connsiteY11" fmla="*/ 1885534 h 2016162"/>
              <a:gd name="connsiteX12" fmla="*/ 12506 w 7271047"/>
              <a:gd name="connsiteY12" fmla="*/ 1528129 h 2016162"/>
              <a:gd name="connsiteX13" fmla="*/ 167461 w 7271047"/>
              <a:gd name="connsiteY13" fmla="*/ 1450104 h 2016162"/>
              <a:gd name="connsiteX14" fmla="*/ 2039804 w 7271047"/>
              <a:gd name="connsiteY14" fmla="*/ 1467521 h 2016162"/>
              <a:gd name="connsiteX15" fmla="*/ 2177258 w 7271047"/>
              <a:gd name="connsiteY15" fmla="*/ 1371728 h 2016162"/>
              <a:gd name="connsiteX16" fmla="*/ 2158479 w 7271047"/>
              <a:gd name="connsiteY16" fmla="*/ 109547 h 2016162"/>
              <a:gd name="connsiteX0" fmla="*/ 2158479 w 7271047"/>
              <a:gd name="connsiteY0" fmla="*/ 109547 h 2016162"/>
              <a:gd name="connsiteX1" fmla="*/ 2268026 w 7271047"/>
              <a:gd name="connsiteY1" fmla="*/ 0 h 2016162"/>
              <a:gd name="connsiteX2" fmla="*/ 7161500 w 7271047"/>
              <a:gd name="connsiteY2" fmla="*/ 0 h 2016162"/>
              <a:gd name="connsiteX3" fmla="*/ 7271047 w 7271047"/>
              <a:gd name="connsiteY3" fmla="*/ 109547 h 2016162"/>
              <a:gd name="connsiteX4" fmla="*/ 7271047 w 7271047"/>
              <a:gd name="connsiteY4" fmla="*/ 547724 h 2016162"/>
              <a:gd name="connsiteX5" fmla="*/ 7161500 w 7271047"/>
              <a:gd name="connsiteY5" fmla="*/ 657271 h 2016162"/>
              <a:gd name="connsiteX6" fmla="*/ 4173405 w 7271047"/>
              <a:gd name="connsiteY6" fmla="*/ 631501 h 2016162"/>
              <a:gd name="connsiteX7" fmla="*/ 4007942 w 7271047"/>
              <a:gd name="connsiteY7" fmla="*/ 762128 h 2016162"/>
              <a:gd name="connsiteX8" fmla="*/ 4025359 w 7271047"/>
              <a:gd name="connsiteY8" fmla="*/ 1876824 h 2016162"/>
              <a:gd name="connsiteX9" fmla="*/ 3877312 w 7271047"/>
              <a:gd name="connsiteY9" fmla="*/ 2016162 h 2016162"/>
              <a:gd name="connsiteX10" fmla="*/ 115209 w 7271047"/>
              <a:gd name="connsiteY10" fmla="*/ 1990036 h 2016162"/>
              <a:gd name="connsiteX11" fmla="*/ 1998 w 7271047"/>
              <a:gd name="connsiteY11" fmla="*/ 1885534 h 2016162"/>
              <a:gd name="connsiteX12" fmla="*/ 12506 w 7271047"/>
              <a:gd name="connsiteY12" fmla="*/ 1528129 h 2016162"/>
              <a:gd name="connsiteX13" fmla="*/ 167461 w 7271047"/>
              <a:gd name="connsiteY13" fmla="*/ 1450104 h 2016162"/>
              <a:gd name="connsiteX14" fmla="*/ 2039804 w 7271047"/>
              <a:gd name="connsiteY14" fmla="*/ 1467521 h 2016162"/>
              <a:gd name="connsiteX15" fmla="*/ 2177258 w 7271047"/>
              <a:gd name="connsiteY15" fmla="*/ 1371728 h 2016162"/>
              <a:gd name="connsiteX16" fmla="*/ 2158479 w 7271047"/>
              <a:gd name="connsiteY16" fmla="*/ 109547 h 2016162"/>
              <a:gd name="connsiteX0" fmla="*/ 2158479 w 7271047"/>
              <a:gd name="connsiteY0" fmla="*/ 109547 h 2016162"/>
              <a:gd name="connsiteX1" fmla="*/ 2268026 w 7271047"/>
              <a:gd name="connsiteY1" fmla="*/ 0 h 2016162"/>
              <a:gd name="connsiteX2" fmla="*/ 7161500 w 7271047"/>
              <a:gd name="connsiteY2" fmla="*/ 0 h 2016162"/>
              <a:gd name="connsiteX3" fmla="*/ 7271047 w 7271047"/>
              <a:gd name="connsiteY3" fmla="*/ 109547 h 2016162"/>
              <a:gd name="connsiteX4" fmla="*/ 7271047 w 7271047"/>
              <a:gd name="connsiteY4" fmla="*/ 547724 h 2016162"/>
              <a:gd name="connsiteX5" fmla="*/ 7161500 w 7271047"/>
              <a:gd name="connsiteY5" fmla="*/ 657271 h 2016162"/>
              <a:gd name="connsiteX6" fmla="*/ 4173405 w 7271047"/>
              <a:gd name="connsiteY6" fmla="*/ 631501 h 2016162"/>
              <a:gd name="connsiteX7" fmla="*/ 4007942 w 7271047"/>
              <a:gd name="connsiteY7" fmla="*/ 762128 h 2016162"/>
              <a:gd name="connsiteX8" fmla="*/ 4025359 w 7271047"/>
              <a:gd name="connsiteY8" fmla="*/ 1876824 h 2016162"/>
              <a:gd name="connsiteX9" fmla="*/ 3877312 w 7271047"/>
              <a:gd name="connsiteY9" fmla="*/ 2016162 h 2016162"/>
              <a:gd name="connsiteX10" fmla="*/ 115209 w 7271047"/>
              <a:gd name="connsiteY10" fmla="*/ 1990036 h 2016162"/>
              <a:gd name="connsiteX11" fmla="*/ 1998 w 7271047"/>
              <a:gd name="connsiteY11" fmla="*/ 1885534 h 2016162"/>
              <a:gd name="connsiteX12" fmla="*/ 12506 w 7271047"/>
              <a:gd name="connsiteY12" fmla="*/ 1528129 h 2016162"/>
              <a:gd name="connsiteX13" fmla="*/ 167461 w 7271047"/>
              <a:gd name="connsiteY13" fmla="*/ 1450104 h 2016162"/>
              <a:gd name="connsiteX14" fmla="*/ 2039804 w 7271047"/>
              <a:gd name="connsiteY14" fmla="*/ 1467521 h 2016162"/>
              <a:gd name="connsiteX15" fmla="*/ 2177258 w 7271047"/>
              <a:gd name="connsiteY15" fmla="*/ 1371728 h 2016162"/>
              <a:gd name="connsiteX16" fmla="*/ 2158479 w 7271047"/>
              <a:gd name="connsiteY16" fmla="*/ 109547 h 2016162"/>
              <a:gd name="connsiteX0" fmla="*/ 2158479 w 7271047"/>
              <a:gd name="connsiteY0" fmla="*/ 109547 h 2016162"/>
              <a:gd name="connsiteX1" fmla="*/ 2268026 w 7271047"/>
              <a:gd name="connsiteY1" fmla="*/ 0 h 2016162"/>
              <a:gd name="connsiteX2" fmla="*/ 7161500 w 7271047"/>
              <a:gd name="connsiteY2" fmla="*/ 0 h 2016162"/>
              <a:gd name="connsiteX3" fmla="*/ 7271047 w 7271047"/>
              <a:gd name="connsiteY3" fmla="*/ 109547 h 2016162"/>
              <a:gd name="connsiteX4" fmla="*/ 7271047 w 7271047"/>
              <a:gd name="connsiteY4" fmla="*/ 547724 h 2016162"/>
              <a:gd name="connsiteX5" fmla="*/ 7161500 w 7271047"/>
              <a:gd name="connsiteY5" fmla="*/ 657271 h 2016162"/>
              <a:gd name="connsiteX6" fmla="*/ 4173405 w 7271047"/>
              <a:gd name="connsiteY6" fmla="*/ 631501 h 2016162"/>
              <a:gd name="connsiteX7" fmla="*/ 4007942 w 7271047"/>
              <a:gd name="connsiteY7" fmla="*/ 762128 h 2016162"/>
              <a:gd name="connsiteX8" fmla="*/ 4025359 w 7271047"/>
              <a:gd name="connsiteY8" fmla="*/ 1876824 h 2016162"/>
              <a:gd name="connsiteX9" fmla="*/ 3877312 w 7271047"/>
              <a:gd name="connsiteY9" fmla="*/ 2016162 h 2016162"/>
              <a:gd name="connsiteX10" fmla="*/ 115209 w 7271047"/>
              <a:gd name="connsiteY10" fmla="*/ 1990036 h 2016162"/>
              <a:gd name="connsiteX11" fmla="*/ 1998 w 7271047"/>
              <a:gd name="connsiteY11" fmla="*/ 1885534 h 2016162"/>
              <a:gd name="connsiteX12" fmla="*/ 12506 w 7271047"/>
              <a:gd name="connsiteY12" fmla="*/ 1528129 h 2016162"/>
              <a:gd name="connsiteX13" fmla="*/ 167461 w 7271047"/>
              <a:gd name="connsiteY13" fmla="*/ 1450104 h 2016162"/>
              <a:gd name="connsiteX14" fmla="*/ 2039804 w 7271047"/>
              <a:gd name="connsiteY14" fmla="*/ 1467521 h 2016162"/>
              <a:gd name="connsiteX15" fmla="*/ 2177258 w 7271047"/>
              <a:gd name="connsiteY15" fmla="*/ 1371728 h 2016162"/>
              <a:gd name="connsiteX16" fmla="*/ 2158479 w 7271047"/>
              <a:gd name="connsiteY16" fmla="*/ 109547 h 2016162"/>
              <a:gd name="connsiteX0" fmla="*/ 2158479 w 7271047"/>
              <a:gd name="connsiteY0" fmla="*/ 109547 h 2016162"/>
              <a:gd name="connsiteX1" fmla="*/ 2268026 w 7271047"/>
              <a:gd name="connsiteY1" fmla="*/ 0 h 2016162"/>
              <a:gd name="connsiteX2" fmla="*/ 7161500 w 7271047"/>
              <a:gd name="connsiteY2" fmla="*/ 0 h 2016162"/>
              <a:gd name="connsiteX3" fmla="*/ 7271047 w 7271047"/>
              <a:gd name="connsiteY3" fmla="*/ 109547 h 2016162"/>
              <a:gd name="connsiteX4" fmla="*/ 7271047 w 7271047"/>
              <a:gd name="connsiteY4" fmla="*/ 547724 h 2016162"/>
              <a:gd name="connsiteX5" fmla="*/ 7161500 w 7271047"/>
              <a:gd name="connsiteY5" fmla="*/ 657271 h 2016162"/>
              <a:gd name="connsiteX6" fmla="*/ 4173405 w 7271047"/>
              <a:gd name="connsiteY6" fmla="*/ 631501 h 2016162"/>
              <a:gd name="connsiteX7" fmla="*/ 4007942 w 7271047"/>
              <a:gd name="connsiteY7" fmla="*/ 762128 h 2016162"/>
              <a:gd name="connsiteX8" fmla="*/ 4025359 w 7271047"/>
              <a:gd name="connsiteY8" fmla="*/ 1876824 h 2016162"/>
              <a:gd name="connsiteX9" fmla="*/ 3877312 w 7271047"/>
              <a:gd name="connsiteY9" fmla="*/ 2016162 h 2016162"/>
              <a:gd name="connsiteX10" fmla="*/ 115209 w 7271047"/>
              <a:gd name="connsiteY10" fmla="*/ 1990036 h 2016162"/>
              <a:gd name="connsiteX11" fmla="*/ 1998 w 7271047"/>
              <a:gd name="connsiteY11" fmla="*/ 1885534 h 2016162"/>
              <a:gd name="connsiteX12" fmla="*/ 12506 w 7271047"/>
              <a:gd name="connsiteY12" fmla="*/ 1528129 h 2016162"/>
              <a:gd name="connsiteX13" fmla="*/ 167461 w 7271047"/>
              <a:gd name="connsiteY13" fmla="*/ 1450104 h 2016162"/>
              <a:gd name="connsiteX14" fmla="*/ 2039804 w 7271047"/>
              <a:gd name="connsiteY14" fmla="*/ 1467521 h 2016162"/>
              <a:gd name="connsiteX15" fmla="*/ 2177258 w 7271047"/>
              <a:gd name="connsiteY15" fmla="*/ 1371728 h 2016162"/>
              <a:gd name="connsiteX16" fmla="*/ 2158479 w 7271047"/>
              <a:gd name="connsiteY16" fmla="*/ 109547 h 2016162"/>
              <a:gd name="connsiteX0" fmla="*/ 2158479 w 7271047"/>
              <a:gd name="connsiteY0" fmla="*/ 109547 h 2016162"/>
              <a:gd name="connsiteX1" fmla="*/ 2268026 w 7271047"/>
              <a:gd name="connsiteY1" fmla="*/ 0 h 2016162"/>
              <a:gd name="connsiteX2" fmla="*/ 7161500 w 7271047"/>
              <a:gd name="connsiteY2" fmla="*/ 0 h 2016162"/>
              <a:gd name="connsiteX3" fmla="*/ 7271047 w 7271047"/>
              <a:gd name="connsiteY3" fmla="*/ 109547 h 2016162"/>
              <a:gd name="connsiteX4" fmla="*/ 7271047 w 7271047"/>
              <a:gd name="connsiteY4" fmla="*/ 547724 h 2016162"/>
              <a:gd name="connsiteX5" fmla="*/ 7161500 w 7271047"/>
              <a:gd name="connsiteY5" fmla="*/ 657271 h 2016162"/>
              <a:gd name="connsiteX6" fmla="*/ 4173405 w 7271047"/>
              <a:gd name="connsiteY6" fmla="*/ 631501 h 2016162"/>
              <a:gd name="connsiteX7" fmla="*/ 4007942 w 7271047"/>
              <a:gd name="connsiteY7" fmla="*/ 762128 h 2016162"/>
              <a:gd name="connsiteX8" fmla="*/ 4025359 w 7271047"/>
              <a:gd name="connsiteY8" fmla="*/ 1876824 h 2016162"/>
              <a:gd name="connsiteX9" fmla="*/ 3877312 w 7271047"/>
              <a:gd name="connsiteY9" fmla="*/ 2016162 h 2016162"/>
              <a:gd name="connsiteX10" fmla="*/ 115209 w 7271047"/>
              <a:gd name="connsiteY10" fmla="*/ 1990036 h 2016162"/>
              <a:gd name="connsiteX11" fmla="*/ 1998 w 7271047"/>
              <a:gd name="connsiteY11" fmla="*/ 1885534 h 2016162"/>
              <a:gd name="connsiteX12" fmla="*/ 12506 w 7271047"/>
              <a:gd name="connsiteY12" fmla="*/ 1528129 h 2016162"/>
              <a:gd name="connsiteX13" fmla="*/ 167461 w 7271047"/>
              <a:gd name="connsiteY13" fmla="*/ 1450104 h 2016162"/>
              <a:gd name="connsiteX14" fmla="*/ 2039804 w 7271047"/>
              <a:gd name="connsiteY14" fmla="*/ 1467521 h 2016162"/>
              <a:gd name="connsiteX15" fmla="*/ 2177258 w 7271047"/>
              <a:gd name="connsiteY15" fmla="*/ 1371728 h 2016162"/>
              <a:gd name="connsiteX16" fmla="*/ 2158479 w 7271047"/>
              <a:gd name="connsiteY16" fmla="*/ 109547 h 2016162"/>
              <a:gd name="connsiteX0" fmla="*/ 2158479 w 7271047"/>
              <a:gd name="connsiteY0" fmla="*/ 109547 h 2016162"/>
              <a:gd name="connsiteX1" fmla="*/ 2268026 w 7271047"/>
              <a:gd name="connsiteY1" fmla="*/ 0 h 2016162"/>
              <a:gd name="connsiteX2" fmla="*/ 7161500 w 7271047"/>
              <a:gd name="connsiteY2" fmla="*/ 0 h 2016162"/>
              <a:gd name="connsiteX3" fmla="*/ 7271047 w 7271047"/>
              <a:gd name="connsiteY3" fmla="*/ 109547 h 2016162"/>
              <a:gd name="connsiteX4" fmla="*/ 7271047 w 7271047"/>
              <a:gd name="connsiteY4" fmla="*/ 547724 h 2016162"/>
              <a:gd name="connsiteX5" fmla="*/ 7161500 w 7271047"/>
              <a:gd name="connsiteY5" fmla="*/ 657271 h 2016162"/>
              <a:gd name="connsiteX6" fmla="*/ 4173405 w 7271047"/>
              <a:gd name="connsiteY6" fmla="*/ 631501 h 2016162"/>
              <a:gd name="connsiteX7" fmla="*/ 4007942 w 7271047"/>
              <a:gd name="connsiteY7" fmla="*/ 762128 h 2016162"/>
              <a:gd name="connsiteX8" fmla="*/ 4025359 w 7271047"/>
              <a:gd name="connsiteY8" fmla="*/ 1876824 h 2016162"/>
              <a:gd name="connsiteX9" fmla="*/ 3877312 w 7271047"/>
              <a:gd name="connsiteY9" fmla="*/ 2016162 h 2016162"/>
              <a:gd name="connsiteX10" fmla="*/ 115209 w 7271047"/>
              <a:gd name="connsiteY10" fmla="*/ 1990036 h 2016162"/>
              <a:gd name="connsiteX11" fmla="*/ 1998 w 7271047"/>
              <a:gd name="connsiteY11" fmla="*/ 1885534 h 2016162"/>
              <a:gd name="connsiteX12" fmla="*/ 12506 w 7271047"/>
              <a:gd name="connsiteY12" fmla="*/ 1528129 h 2016162"/>
              <a:gd name="connsiteX13" fmla="*/ 167461 w 7271047"/>
              <a:gd name="connsiteY13" fmla="*/ 1450104 h 2016162"/>
              <a:gd name="connsiteX14" fmla="*/ 2039804 w 7271047"/>
              <a:gd name="connsiteY14" fmla="*/ 1467521 h 2016162"/>
              <a:gd name="connsiteX15" fmla="*/ 2177258 w 7271047"/>
              <a:gd name="connsiteY15" fmla="*/ 1371728 h 2016162"/>
              <a:gd name="connsiteX16" fmla="*/ 2158479 w 7271047"/>
              <a:gd name="connsiteY16" fmla="*/ 109547 h 2016162"/>
              <a:gd name="connsiteX0" fmla="*/ 2158479 w 7271047"/>
              <a:gd name="connsiteY0" fmla="*/ 109547 h 2016162"/>
              <a:gd name="connsiteX1" fmla="*/ 2268026 w 7271047"/>
              <a:gd name="connsiteY1" fmla="*/ 0 h 2016162"/>
              <a:gd name="connsiteX2" fmla="*/ 7161500 w 7271047"/>
              <a:gd name="connsiteY2" fmla="*/ 0 h 2016162"/>
              <a:gd name="connsiteX3" fmla="*/ 7271047 w 7271047"/>
              <a:gd name="connsiteY3" fmla="*/ 109547 h 2016162"/>
              <a:gd name="connsiteX4" fmla="*/ 7271047 w 7271047"/>
              <a:gd name="connsiteY4" fmla="*/ 547724 h 2016162"/>
              <a:gd name="connsiteX5" fmla="*/ 7161500 w 7271047"/>
              <a:gd name="connsiteY5" fmla="*/ 657271 h 2016162"/>
              <a:gd name="connsiteX6" fmla="*/ 4173405 w 7271047"/>
              <a:gd name="connsiteY6" fmla="*/ 631501 h 2016162"/>
              <a:gd name="connsiteX7" fmla="*/ 4007942 w 7271047"/>
              <a:gd name="connsiteY7" fmla="*/ 762128 h 2016162"/>
              <a:gd name="connsiteX8" fmla="*/ 4025359 w 7271047"/>
              <a:gd name="connsiteY8" fmla="*/ 1876824 h 2016162"/>
              <a:gd name="connsiteX9" fmla="*/ 3877312 w 7271047"/>
              <a:gd name="connsiteY9" fmla="*/ 2016162 h 2016162"/>
              <a:gd name="connsiteX10" fmla="*/ 115209 w 7271047"/>
              <a:gd name="connsiteY10" fmla="*/ 1990036 h 2016162"/>
              <a:gd name="connsiteX11" fmla="*/ 1998 w 7271047"/>
              <a:gd name="connsiteY11" fmla="*/ 1885534 h 2016162"/>
              <a:gd name="connsiteX12" fmla="*/ 12506 w 7271047"/>
              <a:gd name="connsiteY12" fmla="*/ 1528129 h 2016162"/>
              <a:gd name="connsiteX13" fmla="*/ 167461 w 7271047"/>
              <a:gd name="connsiteY13" fmla="*/ 1450104 h 2016162"/>
              <a:gd name="connsiteX14" fmla="*/ 2039804 w 7271047"/>
              <a:gd name="connsiteY14" fmla="*/ 1467521 h 2016162"/>
              <a:gd name="connsiteX15" fmla="*/ 2177258 w 7271047"/>
              <a:gd name="connsiteY15" fmla="*/ 1371728 h 2016162"/>
              <a:gd name="connsiteX16" fmla="*/ 2158479 w 7271047"/>
              <a:gd name="connsiteY16" fmla="*/ 109547 h 2016162"/>
              <a:gd name="connsiteX0" fmla="*/ 2158479 w 7271047"/>
              <a:gd name="connsiteY0" fmla="*/ 109547 h 2016162"/>
              <a:gd name="connsiteX1" fmla="*/ 2268026 w 7271047"/>
              <a:gd name="connsiteY1" fmla="*/ 0 h 2016162"/>
              <a:gd name="connsiteX2" fmla="*/ 7161500 w 7271047"/>
              <a:gd name="connsiteY2" fmla="*/ 0 h 2016162"/>
              <a:gd name="connsiteX3" fmla="*/ 7271047 w 7271047"/>
              <a:gd name="connsiteY3" fmla="*/ 109547 h 2016162"/>
              <a:gd name="connsiteX4" fmla="*/ 7271047 w 7271047"/>
              <a:gd name="connsiteY4" fmla="*/ 547724 h 2016162"/>
              <a:gd name="connsiteX5" fmla="*/ 7161500 w 7271047"/>
              <a:gd name="connsiteY5" fmla="*/ 657271 h 2016162"/>
              <a:gd name="connsiteX6" fmla="*/ 4173405 w 7271047"/>
              <a:gd name="connsiteY6" fmla="*/ 631501 h 2016162"/>
              <a:gd name="connsiteX7" fmla="*/ 4007942 w 7271047"/>
              <a:gd name="connsiteY7" fmla="*/ 762128 h 2016162"/>
              <a:gd name="connsiteX8" fmla="*/ 4025359 w 7271047"/>
              <a:gd name="connsiteY8" fmla="*/ 1876824 h 2016162"/>
              <a:gd name="connsiteX9" fmla="*/ 3877312 w 7271047"/>
              <a:gd name="connsiteY9" fmla="*/ 2016162 h 2016162"/>
              <a:gd name="connsiteX10" fmla="*/ 115209 w 7271047"/>
              <a:gd name="connsiteY10" fmla="*/ 1990036 h 2016162"/>
              <a:gd name="connsiteX11" fmla="*/ 1998 w 7271047"/>
              <a:gd name="connsiteY11" fmla="*/ 1885534 h 2016162"/>
              <a:gd name="connsiteX12" fmla="*/ 12506 w 7271047"/>
              <a:gd name="connsiteY12" fmla="*/ 1528129 h 2016162"/>
              <a:gd name="connsiteX13" fmla="*/ 167461 w 7271047"/>
              <a:gd name="connsiteY13" fmla="*/ 1450104 h 2016162"/>
              <a:gd name="connsiteX14" fmla="*/ 2039804 w 7271047"/>
              <a:gd name="connsiteY14" fmla="*/ 1467521 h 2016162"/>
              <a:gd name="connsiteX15" fmla="*/ 2177258 w 7271047"/>
              <a:gd name="connsiteY15" fmla="*/ 1371728 h 2016162"/>
              <a:gd name="connsiteX16" fmla="*/ 2158479 w 7271047"/>
              <a:gd name="connsiteY16" fmla="*/ 109547 h 2016162"/>
              <a:gd name="connsiteX0" fmla="*/ 2158479 w 7271047"/>
              <a:gd name="connsiteY0" fmla="*/ 109547 h 2016162"/>
              <a:gd name="connsiteX1" fmla="*/ 2268026 w 7271047"/>
              <a:gd name="connsiteY1" fmla="*/ 0 h 2016162"/>
              <a:gd name="connsiteX2" fmla="*/ 7161500 w 7271047"/>
              <a:gd name="connsiteY2" fmla="*/ 0 h 2016162"/>
              <a:gd name="connsiteX3" fmla="*/ 7271047 w 7271047"/>
              <a:gd name="connsiteY3" fmla="*/ 109547 h 2016162"/>
              <a:gd name="connsiteX4" fmla="*/ 7271047 w 7271047"/>
              <a:gd name="connsiteY4" fmla="*/ 547724 h 2016162"/>
              <a:gd name="connsiteX5" fmla="*/ 7161500 w 7271047"/>
              <a:gd name="connsiteY5" fmla="*/ 657271 h 2016162"/>
              <a:gd name="connsiteX6" fmla="*/ 4173405 w 7271047"/>
              <a:gd name="connsiteY6" fmla="*/ 631501 h 2016162"/>
              <a:gd name="connsiteX7" fmla="*/ 4007942 w 7271047"/>
              <a:gd name="connsiteY7" fmla="*/ 762128 h 2016162"/>
              <a:gd name="connsiteX8" fmla="*/ 4025359 w 7271047"/>
              <a:gd name="connsiteY8" fmla="*/ 1876824 h 2016162"/>
              <a:gd name="connsiteX9" fmla="*/ 3877312 w 7271047"/>
              <a:gd name="connsiteY9" fmla="*/ 2016162 h 2016162"/>
              <a:gd name="connsiteX10" fmla="*/ 115209 w 7271047"/>
              <a:gd name="connsiteY10" fmla="*/ 1990036 h 2016162"/>
              <a:gd name="connsiteX11" fmla="*/ 1998 w 7271047"/>
              <a:gd name="connsiteY11" fmla="*/ 1885534 h 2016162"/>
              <a:gd name="connsiteX12" fmla="*/ 12506 w 7271047"/>
              <a:gd name="connsiteY12" fmla="*/ 1528129 h 2016162"/>
              <a:gd name="connsiteX13" fmla="*/ 167461 w 7271047"/>
              <a:gd name="connsiteY13" fmla="*/ 1450104 h 2016162"/>
              <a:gd name="connsiteX14" fmla="*/ 2039804 w 7271047"/>
              <a:gd name="connsiteY14" fmla="*/ 1467521 h 2016162"/>
              <a:gd name="connsiteX15" fmla="*/ 2177258 w 7271047"/>
              <a:gd name="connsiteY15" fmla="*/ 1371728 h 2016162"/>
              <a:gd name="connsiteX16" fmla="*/ 2158479 w 7271047"/>
              <a:gd name="connsiteY16" fmla="*/ 109547 h 2016162"/>
              <a:gd name="connsiteX0" fmla="*/ 2158479 w 7271047"/>
              <a:gd name="connsiteY0" fmla="*/ 109547 h 2016162"/>
              <a:gd name="connsiteX1" fmla="*/ 2268026 w 7271047"/>
              <a:gd name="connsiteY1" fmla="*/ 0 h 2016162"/>
              <a:gd name="connsiteX2" fmla="*/ 7161500 w 7271047"/>
              <a:gd name="connsiteY2" fmla="*/ 0 h 2016162"/>
              <a:gd name="connsiteX3" fmla="*/ 7271047 w 7271047"/>
              <a:gd name="connsiteY3" fmla="*/ 109547 h 2016162"/>
              <a:gd name="connsiteX4" fmla="*/ 7271047 w 7271047"/>
              <a:gd name="connsiteY4" fmla="*/ 547724 h 2016162"/>
              <a:gd name="connsiteX5" fmla="*/ 7161500 w 7271047"/>
              <a:gd name="connsiteY5" fmla="*/ 657271 h 2016162"/>
              <a:gd name="connsiteX6" fmla="*/ 4173405 w 7271047"/>
              <a:gd name="connsiteY6" fmla="*/ 631501 h 2016162"/>
              <a:gd name="connsiteX7" fmla="*/ 4007942 w 7271047"/>
              <a:gd name="connsiteY7" fmla="*/ 762128 h 2016162"/>
              <a:gd name="connsiteX8" fmla="*/ 4025359 w 7271047"/>
              <a:gd name="connsiteY8" fmla="*/ 1876824 h 2016162"/>
              <a:gd name="connsiteX9" fmla="*/ 3877312 w 7271047"/>
              <a:gd name="connsiteY9" fmla="*/ 2016162 h 2016162"/>
              <a:gd name="connsiteX10" fmla="*/ 115209 w 7271047"/>
              <a:gd name="connsiteY10" fmla="*/ 1990036 h 2016162"/>
              <a:gd name="connsiteX11" fmla="*/ 1998 w 7271047"/>
              <a:gd name="connsiteY11" fmla="*/ 1885534 h 2016162"/>
              <a:gd name="connsiteX12" fmla="*/ 12506 w 7271047"/>
              <a:gd name="connsiteY12" fmla="*/ 1528129 h 2016162"/>
              <a:gd name="connsiteX13" fmla="*/ 167461 w 7271047"/>
              <a:gd name="connsiteY13" fmla="*/ 1450104 h 2016162"/>
              <a:gd name="connsiteX14" fmla="*/ 2039804 w 7271047"/>
              <a:gd name="connsiteY14" fmla="*/ 1467521 h 2016162"/>
              <a:gd name="connsiteX15" fmla="*/ 2177258 w 7271047"/>
              <a:gd name="connsiteY15" fmla="*/ 1371728 h 2016162"/>
              <a:gd name="connsiteX16" fmla="*/ 2158479 w 7271047"/>
              <a:gd name="connsiteY16" fmla="*/ 109547 h 2016162"/>
              <a:gd name="connsiteX0" fmla="*/ 2158479 w 7271047"/>
              <a:gd name="connsiteY0" fmla="*/ 109547 h 2016162"/>
              <a:gd name="connsiteX1" fmla="*/ 2268026 w 7271047"/>
              <a:gd name="connsiteY1" fmla="*/ 0 h 2016162"/>
              <a:gd name="connsiteX2" fmla="*/ 7161500 w 7271047"/>
              <a:gd name="connsiteY2" fmla="*/ 0 h 2016162"/>
              <a:gd name="connsiteX3" fmla="*/ 7271047 w 7271047"/>
              <a:gd name="connsiteY3" fmla="*/ 109547 h 2016162"/>
              <a:gd name="connsiteX4" fmla="*/ 7271047 w 7271047"/>
              <a:gd name="connsiteY4" fmla="*/ 547724 h 2016162"/>
              <a:gd name="connsiteX5" fmla="*/ 7161500 w 7271047"/>
              <a:gd name="connsiteY5" fmla="*/ 657271 h 2016162"/>
              <a:gd name="connsiteX6" fmla="*/ 4173405 w 7271047"/>
              <a:gd name="connsiteY6" fmla="*/ 631501 h 2016162"/>
              <a:gd name="connsiteX7" fmla="*/ 4007942 w 7271047"/>
              <a:gd name="connsiteY7" fmla="*/ 762128 h 2016162"/>
              <a:gd name="connsiteX8" fmla="*/ 4025359 w 7271047"/>
              <a:gd name="connsiteY8" fmla="*/ 1876824 h 2016162"/>
              <a:gd name="connsiteX9" fmla="*/ 3877312 w 7271047"/>
              <a:gd name="connsiteY9" fmla="*/ 2016162 h 2016162"/>
              <a:gd name="connsiteX10" fmla="*/ 115209 w 7271047"/>
              <a:gd name="connsiteY10" fmla="*/ 1990036 h 2016162"/>
              <a:gd name="connsiteX11" fmla="*/ 1998 w 7271047"/>
              <a:gd name="connsiteY11" fmla="*/ 1885534 h 2016162"/>
              <a:gd name="connsiteX12" fmla="*/ 12506 w 7271047"/>
              <a:gd name="connsiteY12" fmla="*/ 1528129 h 2016162"/>
              <a:gd name="connsiteX13" fmla="*/ 167461 w 7271047"/>
              <a:gd name="connsiteY13" fmla="*/ 1450104 h 2016162"/>
              <a:gd name="connsiteX14" fmla="*/ 2039804 w 7271047"/>
              <a:gd name="connsiteY14" fmla="*/ 1467521 h 2016162"/>
              <a:gd name="connsiteX15" fmla="*/ 2177258 w 7271047"/>
              <a:gd name="connsiteY15" fmla="*/ 1371728 h 2016162"/>
              <a:gd name="connsiteX16" fmla="*/ 2158479 w 7271047"/>
              <a:gd name="connsiteY16" fmla="*/ 109547 h 2016162"/>
              <a:gd name="connsiteX0" fmla="*/ 2158479 w 7271047"/>
              <a:gd name="connsiteY0" fmla="*/ 109547 h 2016162"/>
              <a:gd name="connsiteX1" fmla="*/ 2268026 w 7271047"/>
              <a:gd name="connsiteY1" fmla="*/ 0 h 2016162"/>
              <a:gd name="connsiteX2" fmla="*/ 7161500 w 7271047"/>
              <a:gd name="connsiteY2" fmla="*/ 0 h 2016162"/>
              <a:gd name="connsiteX3" fmla="*/ 7271047 w 7271047"/>
              <a:gd name="connsiteY3" fmla="*/ 109547 h 2016162"/>
              <a:gd name="connsiteX4" fmla="*/ 7271047 w 7271047"/>
              <a:gd name="connsiteY4" fmla="*/ 547724 h 2016162"/>
              <a:gd name="connsiteX5" fmla="*/ 7161500 w 7271047"/>
              <a:gd name="connsiteY5" fmla="*/ 657271 h 2016162"/>
              <a:gd name="connsiteX6" fmla="*/ 4173405 w 7271047"/>
              <a:gd name="connsiteY6" fmla="*/ 631501 h 2016162"/>
              <a:gd name="connsiteX7" fmla="*/ 4007942 w 7271047"/>
              <a:gd name="connsiteY7" fmla="*/ 762128 h 2016162"/>
              <a:gd name="connsiteX8" fmla="*/ 4025359 w 7271047"/>
              <a:gd name="connsiteY8" fmla="*/ 1876824 h 2016162"/>
              <a:gd name="connsiteX9" fmla="*/ 3877312 w 7271047"/>
              <a:gd name="connsiteY9" fmla="*/ 2016162 h 2016162"/>
              <a:gd name="connsiteX10" fmla="*/ 115209 w 7271047"/>
              <a:gd name="connsiteY10" fmla="*/ 1990036 h 2016162"/>
              <a:gd name="connsiteX11" fmla="*/ 1998 w 7271047"/>
              <a:gd name="connsiteY11" fmla="*/ 1885534 h 2016162"/>
              <a:gd name="connsiteX12" fmla="*/ 12506 w 7271047"/>
              <a:gd name="connsiteY12" fmla="*/ 1528129 h 2016162"/>
              <a:gd name="connsiteX13" fmla="*/ 167461 w 7271047"/>
              <a:gd name="connsiteY13" fmla="*/ 1450104 h 2016162"/>
              <a:gd name="connsiteX14" fmla="*/ 2039804 w 7271047"/>
              <a:gd name="connsiteY14" fmla="*/ 1467521 h 2016162"/>
              <a:gd name="connsiteX15" fmla="*/ 2177258 w 7271047"/>
              <a:gd name="connsiteY15" fmla="*/ 1371728 h 2016162"/>
              <a:gd name="connsiteX16" fmla="*/ 2158479 w 7271047"/>
              <a:gd name="connsiteY16" fmla="*/ 109547 h 2016162"/>
              <a:gd name="connsiteX0" fmla="*/ 2158479 w 7271047"/>
              <a:gd name="connsiteY0" fmla="*/ 109547 h 2016162"/>
              <a:gd name="connsiteX1" fmla="*/ 2268026 w 7271047"/>
              <a:gd name="connsiteY1" fmla="*/ 0 h 2016162"/>
              <a:gd name="connsiteX2" fmla="*/ 7161500 w 7271047"/>
              <a:gd name="connsiteY2" fmla="*/ 0 h 2016162"/>
              <a:gd name="connsiteX3" fmla="*/ 7271047 w 7271047"/>
              <a:gd name="connsiteY3" fmla="*/ 109547 h 2016162"/>
              <a:gd name="connsiteX4" fmla="*/ 7271047 w 7271047"/>
              <a:gd name="connsiteY4" fmla="*/ 547724 h 2016162"/>
              <a:gd name="connsiteX5" fmla="*/ 7161500 w 7271047"/>
              <a:gd name="connsiteY5" fmla="*/ 657271 h 2016162"/>
              <a:gd name="connsiteX6" fmla="*/ 4173405 w 7271047"/>
              <a:gd name="connsiteY6" fmla="*/ 631501 h 2016162"/>
              <a:gd name="connsiteX7" fmla="*/ 4007942 w 7271047"/>
              <a:gd name="connsiteY7" fmla="*/ 762128 h 2016162"/>
              <a:gd name="connsiteX8" fmla="*/ 4025359 w 7271047"/>
              <a:gd name="connsiteY8" fmla="*/ 1876824 h 2016162"/>
              <a:gd name="connsiteX9" fmla="*/ 3877312 w 7271047"/>
              <a:gd name="connsiteY9" fmla="*/ 2016162 h 2016162"/>
              <a:gd name="connsiteX10" fmla="*/ 115209 w 7271047"/>
              <a:gd name="connsiteY10" fmla="*/ 1990036 h 2016162"/>
              <a:gd name="connsiteX11" fmla="*/ 1998 w 7271047"/>
              <a:gd name="connsiteY11" fmla="*/ 1885534 h 2016162"/>
              <a:gd name="connsiteX12" fmla="*/ 12506 w 7271047"/>
              <a:gd name="connsiteY12" fmla="*/ 1528129 h 2016162"/>
              <a:gd name="connsiteX13" fmla="*/ 167461 w 7271047"/>
              <a:gd name="connsiteY13" fmla="*/ 1450104 h 2016162"/>
              <a:gd name="connsiteX14" fmla="*/ 2039804 w 7271047"/>
              <a:gd name="connsiteY14" fmla="*/ 1467521 h 2016162"/>
              <a:gd name="connsiteX15" fmla="*/ 2177258 w 7271047"/>
              <a:gd name="connsiteY15" fmla="*/ 1371728 h 2016162"/>
              <a:gd name="connsiteX16" fmla="*/ 2158479 w 7271047"/>
              <a:gd name="connsiteY16" fmla="*/ 109547 h 2016162"/>
              <a:gd name="connsiteX0" fmla="*/ 2158479 w 7271047"/>
              <a:gd name="connsiteY0" fmla="*/ 109547 h 2016162"/>
              <a:gd name="connsiteX1" fmla="*/ 2268026 w 7271047"/>
              <a:gd name="connsiteY1" fmla="*/ 0 h 2016162"/>
              <a:gd name="connsiteX2" fmla="*/ 7161500 w 7271047"/>
              <a:gd name="connsiteY2" fmla="*/ 0 h 2016162"/>
              <a:gd name="connsiteX3" fmla="*/ 7271047 w 7271047"/>
              <a:gd name="connsiteY3" fmla="*/ 109547 h 2016162"/>
              <a:gd name="connsiteX4" fmla="*/ 7271047 w 7271047"/>
              <a:gd name="connsiteY4" fmla="*/ 547724 h 2016162"/>
              <a:gd name="connsiteX5" fmla="*/ 7161500 w 7271047"/>
              <a:gd name="connsiteY5" fmla="*/ 657271 h 2016162"/>
              <a:gd name="connsiteX6" fmla="*/ 4173405 w 7271047"/>
              <a:gd name="connsiteY6" fmla="*/ 631501 h 2016162"/>
              <a:gd name="connsiteX7" fmla="*/ 4007942 w 7271047"/>
              <a:gd name="connsiteY7" fmla="*/ 762128 h 2016162"/>
              <a:gd name="connsiteX8" fmla="*/ 4025359 w 7271047"/>
              <a:gd name="connsiteY8" fmla="*/ 1876824 h 2016162"/>
              <a:gd name="connsiteX9" fmla="*/ 3877312 w 7271047"/>
              <a:gd name="connsiteY9" fmla="*/ 2016162 h 2016162"/>
              <a:gd name="connsiteX10" fmla="*/ 115209 w 7271047"/>
              <a:gd name="connsiteY10" fmla="*/ 1990036 h 2016162"/>
              <a:gd name="connsiteX11" fmla="*/ 1998 w 7271047"/>
              <a:gd name="connsiteY11" fmla="*/ 1885534 h 2016162"/>
              <a:gd name="connsiteX12" fmla="*/ 12506 w 7271047"/>
              <a:gd name="connsiteY12" fmla="*/ 1528129 h 2016162"/>
              <a:gd name="connsiteX13" fmla="*/ 167461 w 7271047"/>
              <a:gd name="connsiteY13" fmla="*/ 1450104 h 2016162"/>
              <a:gd name="connsiteX14" fmla="*/ 2039804 w 7271047"/>
              <a:gd name="connsiteY14" fmla="*/ 1467521 h 2016162"/>
              <a:gd name="connsiteX15" fmla="*/ 2177258 w 7271047"/>
              <a:gd name="connsiteY15" fmla="*/ 1371728 h 2016162"/>
              <a:gd name="connsiteX16" fmla="*/ 2158479 w 7271047"/>
              <a:gd name="connsiteY16" fmla="*/ 109547 h 2016162"/>
              <a:gd name="connsiteX0" fmla="*/ 2158479 w 7271047"/>
              <a:gd name="connsiteY0" fmla="*/ 109547 h 2016162"/>
              <a:gd name="connsiteX1" fmla="*/ 2268026 w 7271047"/>
              <a:gd name="connsiteY1" fmla="*/ 0 h 2016162"/>
              <a:gd name="connsiteX2" fmla="*/ 7161500 w 7271047"/>
              <a:gd name="connsiteY2" fmla="*/ 0 h 2016162"/>
              <a:gd name="connsiteX3" fmla="*/ 7271047 w 7271047"/>
              <a:gd name="connsiteY3" fmla="*/ 109547 h 2016162"/>
              <a:gd name="connsiteX4" fmla="*/ 7271047 w 7271047"/>
              <a:gd name="connsiteY4" fmla="*/ 547724 h 2016162"/>
              <a:gd name="connsiteX5" fmla="*/ 7161500 w 7271047"/>
              <a:gd name="connsiteY5" fmla="*/ 657271 h 2016162"/>
              <a:gd name="connsiteX6" fmla="*/ 4173405 w 7271047"/>
              <a:gd name="connsiteY6" fmla="*/ 631501 h 2016162"/>
              <a:gd name="connsiteX7" fmla="*/ 4007942 w 7271047"/>
              <a:gd name="connsiteY7" fmla="*/ 762128 h 2016162"/>
              <a:gd name="connsiteX8" fmla="*/ 4025359 w 7271047"/>
              <a:gd name="connsiteY8" fmla="*/ 1876824 h 2016162"/>
              <a:gd name="connsiteX9" fmla="*/ 3877312 w 7271047"/>
              <a:gd name="connsiteY9" fmla="*/ 2016162 h 2016162"/>
              <a:gd name="connsiteX10" fmla="*/ 115209 w 7271047"/>
              <a:gd name="connsiteY10" fmla="*/ 1990036 h 2016162"/>
              <a:gd name="connsiteX11" fmla="*/ 1998 w 7271047"/>
              <a:gd name="connsiteY11" fmla="*/ 1885534 h 2016162"/>
              <a:gd name="connsiteX12" fmla="*/ 12506 w 7271047"/>
              <a:gd name="connsiteY12" fmla="*/ 1528129 h 2016162"/>
              <a:gd name="connsiteX13" fmla="*/ 167461 w 7271047"/>
              <a:gd name="connsiteY13" fmla="*/ 1450104 h 2016162"/>
              <a:gd name="connsiteX14" fmla="*/ 2039804 w 7271047"/>
              <a:gd name="connsiteY14" fmla="*/ 1467521 h 2016162"/>
              <a:gd name="connsiteX15" fmla="*/ 2177258 w 7271047"/>
              <a:gd name="connsiteY15" fmla="*/ 1371728 h 2016162"/>
              <a:gd name="connsiteX16" fmla="*/ 2158479 w 7271047"/>
              <a:gd name="connsiteY16" fmla="*/ 109547 h 2016162"/>
              <a:gd name="connsiteX0" fmla="*/ 2158479 w 7271047"/>
              <a:gd name="connsiteY0" fmla="*/ 109547 h 2016162"/>
              <a:gd name="connsiteX1" fmla="*/ 2268026 w 7271047"/>
              <a:gd name="connsiteY1" fmla="*/ 0 h 2016162"/>
              <a:gd name="connsiteX2" fmla="*/ 7161500 w 7271047"/>
              <a:gd name="connsiteY2" fmla="*/ 0 h 2016162"/>
              <a:gd name="connsiteX3" fmla="*/ 7271047 w 7271047"/>
              <a:gd name="connsiteY3" fmla="*/ 109547 h 2016162"/>
              <a:gd name="connsiteX4" fmla="*/ 7271047 w 7271047"/>
              <a:gd name="connsiteY4" fmla="*/ 547724 h 2016162"/>
              <a:gd name="connsiteX5" fmla="*/ 7161500 w 7271047"/>
              <a:gd name="connsiteY5" fmla="*/ 657271 h 2016162"/>
              <a:gd name="connsiteX6" fmla="*/ 4173405 w 7271047"/>
              <a:gd name="connsiteY6" fmla="*/ 631501 h 2016162"/>
              <a:gd name="connsiteX7" fmla="*/ 4007942 w 7271047"/>
              <a:gd name="connsiteY7" fmla="*/ 762128 h 2016162"/>
              <a:gd name="connsiteX8" fmla="*/ 4025359 w 7271047"/>
              <a:gd name="connsiteY8" fmla="*/ 1876824 h 2016162"/>
              <a:gd name="connsiteX9" fmla="*/ 3877312 w 7271047"/>
              <a:gd name="connsiteY9" fmla="*/ 2016162 h 2016162"/>
              <a:gd name="connsiteX10" fmla="*/ 115209 w 7271047"/>
              <a:gd name="connsiteY10" fmla="*/ 1990036 h 2016162"/>
              <a:gd name="connsiteX11" fmla="*/ 1998 w 7271047"/>
              <a:gd name="connsiteY11" fmla="*/ 1885534 h 2016162"/>
              <a:gd name="connsiteX12" fmla="*/ 12506 w 7271047"/>
              <a:gd name="connsiteY12" fmla="*/ 1528129 h 2016162"/>
              <a:gd name="connsiteX13" fmla="*/ 167461 w 7271047"/>
              <a:gd name="connsiteY13" fmla="*/ 1450104 h 2016162"/>
              <a:gd name="connsiteX14" fmla="*/ 2039804 w 7271047"/>
              <a:gd name="connsiteY14" fmla="*/ 1467521 h 2016162"/>
              <a:gd name="connsiteX15" fmla="*/ 2177258 w 7271047"/>
              <a:gd name="connsiteY15" fmla="*/ 1371728 h 2016162"/>
              <a:gd name="connsiteX16" fmla="*/ 2158479 w 7271047"/>
              <a:gd name="connsiteY16" fmla="*/ 109547 h 2016162"/>
              <a:gd name="connsiteX0" fmla="*/ 2158479 w 7271047"/>
              <a:gd name="connsiteY0" fmla="*/ 109547 h 2016162"/>
              <a:gd name="connsiteX1" fmla="*/ 2268026 w 7271047"/>
              <a:gd name="connsiteY1" fmla="*/ 0 h 2016162"/>
              <a:gd name="connsiteX2" fmla="*/ 7161500 w 7271047"/>
              <a:gd name="connsiteY2" fmla="*/ 0 h 2016162"/>
              <a:gd name="connsiteX3" fmla="*/ 7271047 w 7271047"/>
              <a:gd name="connsiteY3" fmla="*/ 109547 h 2016162"/>
              <a:gd name="connsiteX4" fmla="*/ 7271047 w 7271047"/>
              <a:gd name="connsiteY4" fmla="*/ 547724 h 2016162"/>
              <a:gd name="connsiteX5" fmla="*/ 7161500 w 7271047"/>
              <a:gd name="connsiteY5" fmla="*/ 657271 h 2016162"/>
              <a:gd name="connsiteX6" fmla="*/ 4173405 w 7271047"/>
              <a:gd name="connsiteY6" fmla="*/ 631501 h 2016162"/>
              <a:gd name="connsiteX7" fmla="*/ 4007942 w 7271047"/>
              <a:gd name="connsiteY7" fmla="*/ 762128 h 2016162"/>
              <a:gd name="connsiteX8" fmla="*/ 4025359 w 7271047"/>
              <a:gd name="connsiteY8" fmla="*/ 1876824 h 2016162"/>
              <a:gd name="connsiteX9" fmla="*/ 3877312 w 7271047"/>
              <a:gd name="connsiteY9" fmla="*/ 2016162 h 2016162"/>
              <a:gd name="connsiteX10" fmla="*/ 115209 w 7271047"/>
              <a:gd name="connsiteY10" fmla="*/ 1990036 h 2016162"/>
              <a:gd name="connsiteX11" fmla="*/ 1998 w 7271047"/>
              <a:gd name="connsiteY11" fmla="*/ 1885534 h 2016162"/>
              <a:gd name="connsiteX12" fmla="*/ 12506 w 7271047"/>
              <a:gd name="connsiteY12" fmla="*/ 1528129 h 2016162"/>
              <a:gd name="connsiteX13" fmla="*/ 167461 w 7271047"/>
              <a:gd name="connsiteY13" fmla="*/ 1450104 h 2016162"/>
              <a:gd name="connsiteX14" fmla="*/ 2039804 w 7271047"/>
              <a:gd name="connsiteY14" fmla="*/ 1467521 h 2016162"/>
              <a:gd name="connsiteX15" fmla="*/ 2177258 w 7271047"/>
              <a:gd name="connsiteY15" fmla="*/ 1371728 h 2016162"/>
              <a:gd name="connsiteX16" fmla="*/ 2158479 w 7271047"/>
              <a:gd name="connsiteY16" fmla="*/ 109547 h 2016162"/>
              <a:gd name="connsiteX0" fmla="*/ 2158479 w 7271047"/>
              <a:gd name="connsiteY0" fmla="*/ 109547 h 2016162"/>
              <a:gd name="connsiteX1" fmla="*/ 2268026 w 7271047"/>
              <a:gd name="connsiteY1" fmla="*/ 0 h 2016162"/>
              <a:gd name="connsiteX2" fmla="*/ 7161500 w 7271047"/>
              <a:gd name="connsiteY2" fmla="*/ 0 h 2016162"/>
              <a:gd name="connsiteX3" fmla="*/ 7271047 w 7271047"/>
              <a:gd name="connsiteY3" fmla="*/ 109547 h 2016162"/>
              <a:gd name="connsiteX4" fmla="*/ 7271047 w 7271047"/>
              <a:gd name="connsiteY4" fmla="*/ 547724 h 2016162"/>
              <a:gd name="connsiteX5" fmla="*/ 7161500 w 7271047"/>
              <a:gd name="connsiteY5" fmla="*/ 657271 h 2016162"/>
              <a:gd name="connsiteX6" fmla="*/ 4173405 w 7271047"/>
              <a:gd name="connsiteY6" fmla="*/ 631501 h 2016162"/>
              <a:gd name="connsiteX7" fmla="*/ 4007942 w 7271047"/>
              <a:gd name="connsiteY7" fmla="*/ 762128 h 2016162"/>
              <a:gd name="connsiteX8" fmla="*/ 4025359 w 7271047"/>
              <a:gd name="connsiteY8" fmla="*/ 1876824 h 2016162"/>
              <a:gd name="connsiteX9" fmla="*/ 3877312 w 7271047"/>
              <a:gd name="connsiteY9" fmla="*/ 2016162 h 2016162"/>
              <a:gd name="connsiteX10" fmla="*/ 115209 w 7271047"/>
              <a:gd name="connsiteY10" fmla="*/ 1990036 h 2016162"/>
              <a:gd name="connsiteX11" fmla="*/ 1998 w 7271047"/>
              <a:gd name="connsiteY11" fmla="*/ 1885534 h 2016162"/>
              <a:gd name="connsiteX12" fmla="*/ 12506 w 7271047"/>
              <a:gd name="connsiteY12" fmla="*/ 1528129 h 2016162"/>
              <a:gd name="connsiteX13" fmla="*/ 167461 w 7271047"/>
              <a:gd name="connsiteY13" fmla="*/ 1450104 h 2016162"/>
              <a:gd name="connsiteX14" fmla="*/ 2039804 w 7271047"/>
              <a:gd name="connsiteY14" fmla="*/ 1467521 h 2016162"/>
              <a:gd name="connsiteX15" fmla="*/ 2177258 w 7271047"/>
              <a:gd name="connsiteY15" fmla="*/ 1371728 h 2016162"/>
              <a:gd name="connsiteX16" fmla="*/ 2158479 w 7271047"/>
              <a:gd name="connsiteY16" fmla="*/ 109547 h 2016162"/>
              <a:gd name="connsiteX0" fmla="*/ 2158479 w 7271047"/>
              <a:gd name="connsiteY0" fmla="*/ 109547 h 2016162"/>
              <a:gd name="connsiteX1" fmla="*/ 2268026 w 7271047"/>
              <a:gd name="connsiteY1" fmla="*/ 0 h 2016162"/>
              <a:gd name="connsiteX2" fmla="*/ 7161500 w 7271047"/>
              <a:gd name="connsiteY2" fmla="*/ 0 h 2016162"/>
              <a:gd name="connsiteX3" fmla="*/ 7271047 w 7271047"/>
              <a:gd name="connsiteY3" fmla="*/ 109547 h 2016162"/>
              <a:gd name="connsiteX4" fmla="*/ 7271047 w 7271047"/>
              <a:gd name="connsiteY4" fmla="*/ 547724 h 2016162"/>
              <a:gd name="connsiteX5" fmla="*/ 7161500 w 7271047"/>
              <a:gd name="connsiteY5" fmla="*/ 657271 h 2016162"/>
              <a:gd name="connsiteX6" fmla="*/ 4173405 w 7271047"/>
              <a:gd name="connsiteY6" fmla="*/ 631501 h 2016162"/>
              <a:gd name="connsiteX7" fmla="*/ 4007942 w 7271047"/>
              <a:gd name="connsiteY7" fmla="*/ 762128 h 2016162"/>
              <a:gd name="connsiteX8" fmla="*/ 4025359 w 7271047"/>
              <a:gd name="connsiteY8" fmla="*/ 1876824 h 2016162"/>
              <a:gd name="connsiteX9" fmla="*/ 3877312 w 7271047"/>
              <a:gd name="connsiteY9" fmla="*/ 2016162 h 2016162"/>
              <a:gd name="connsiteX10" fmla="*/ 115209 w 7271047"/>
              <a:gd name="connsiteY10" fmla="*/ 1990036 h 2016162"/>
              <a:gd name="connsiteX11" fmla="*/ 1998 w 7271047"/>
              <a:gd name="connsiteY11" fmla="*/ 1885534 h 2016162"/>
              <a:gd name="connsiteX12" fmla="*/ 12506 w 7271047"/>
              <a:gd name="connsiteY12" fmla="*/ 1528129 h 2016162"/>
              <a:gd name="connsiteX13" fmla="*/ 167461 w 7271047"/>
              <a:gd name="connsiteY13" fmla="*/ 1450104 h 2016162"/>
              <a:gd name="connsiteX14" fmla="*/ 2039804 w 7271047"/>
              <a:gd name="connsiteY14" fmla="*/ 1467521 h 2016162"/>
              <a:gd name="connsiteX15" fmla="*/ 2177258 w 7271047"/>
              <a:gd name="connsiteY15" fmla="*/ 1371728 h 2016162"/>
              <a:gd name="connsiteX16" fmla="*/ 2158479 w 7271047"/>
              <a:gd name="connsiteY16" fmla="*/ 109547 h 2016162"/>
              <a:gd name="connsiteX0" fmla="*/ 2158479 w 7271047"/>
              <a:gd name="connsiteY0" fmla="*/ 109547 h 2016162"/>
              <a:gd name="connsiteX1" fmla="*/ 2268026 w 7271047"/>
              <a:gd name="connsiteY1" fmla="*/ 0 h 2016162"/>
              <a:gd name="connsiteX2" fmla="*/ 7161500 w 7271047"/>
              <a:gd name="connsiteY2" fmla="*/ 0 h 2016162"/>
              <a:gd name="connsiteX3" fmla="*/ 7271047 w 7271047"/>
              <a:gd name="connsiteY3" fmla="*/ 109547 h 2016162"/>
              <a:gd name="connsiteX4" fmla="*/ 7271047 w 7271047"/>
              <a:gd name="connsiteY4" fmla="*/ 547724 h 2016162"/>
              <a:gd name="connsiteX5" fmla="*/ 7161500 w 7271047"/>
              <a:gd name="connsiteY5" fmla="*/ 657271 h 2016162"/>
              <a:gd name="connsiteX6" fmla="*/ 4173405 w 7271047"/>
              <a:gd name="connsiteY6" fmla="*/ 631501 h 2016162"/>
              <a:gd name="connsiteX7" fmla="*/ 4007942 w 7271047"/>
              <a:gd name="connsiteY7" fmla="*/ 762128 h 2016162"/>
              <a:gd name="connsiteX8" fmla="*/ 4025359 w 7271047"/>
              <a:gd name="connsiteY8" fmla="*/ 1876824 h 2016162"/>
              <a:gd name="connsiteX9" fmla="*/ 3877312 w 7271047"/>
              <a:gd name="connsiteY9" fmla="*/ 2016162 h 2016162"/>
              <a:gd name="connsiteX10" fmla="*/ 115209 w 7271047"/>
              <a:gd name="connsiteY10" fmla="*/ 1990036 h 2016162"/>
              <a:gd name="connsiteX11" fmla="*/ 1998 w 7271047"/>
              <a:gd name="connsiteY11" fmla="*/ 1885534 h 2016162"/>
              <a:gd name="connsiteX12" fmla="*/ 12506 w 7271047"/>
              <a:gd name="connsiteY12" fmla="*/ 1528129 h 2016162"/>
              <a:gd name="connsiteX13" fmla="*/ 167461 w 7271047"/>
              <a:gd name="connsiteY13" fmla="*/ 1450104 h 2016162"/>
              <a:gd name="connsiteX14" fmla="*/ 2039804 w 7271047"/>
              <a:gd name="connsiteY14" fmla="*/ 1467521 h 2016162"/>
              <a:gd name="connsiteX15" fmla="*/ 2177258 w 7271047"/>
              <a:gd name="connsiteY15" fmla="*/ 1371728 h 2016162"/>
              <a:gd name="connsiteX16" fmla="*/ 2158479 w 7271047"/>
              <a:gd name="connsiteY16" fmla="*/ 109547 h 2016162"/>
              <a:gd name="connsiteX0" fmla="*/ 2158479 w 7271047"/>
              <a:gd name="connsiteY0" fmla="*/ 109547 h 2016162"/>
              <a:gd name="connsiteX1" fmla="*/ 2268026 w 7271047"/>
              <a:gd name="connsiteY1" fmla="*/ 0 h 2016162"/>
              <a:gd name="connsiteX2" fmla="*/ 7161500 w 7271047"/>
              <a:gd name="connsiteY2" fmla="*/ 0 h 2016162"/>
              <a:gd name="connsiteX3" fmla="*/ 7271047 w 7271047"/>
              <a:gd name="connsiteY3" fmla="*/ 109547 h 2016162"/>
              <a:gd name="connsiteX4" fmla="*/ 7271047 w 7271047"/>
              <a:gd name="connsiteY4" fmla="*/ 547724 h 2016162"/>
              <a:gd name="connsiteX5" fmla="*/ 7161500 w 7271047"/>
              <a:gd name="connsiteY5" fmla="*/ 657271 h 2016162"/>
              <a:gd name="connsiteX6" fmla="*/ 4173405 w 7271047"/>
              <a:gd name="connsiteY6" fmla="*/ 631501 h 2016162"/>
              <a:gd name="connsiteX7" fmla="*/ 4007942 w 7271047"/>
              <a:gd name="connsiteY7" fmla="*/ 741656 h 2016162"/>
              <a:gd name="connsiteX8" fmla="*/ 4025359 w 7271047"/>
              <a:gd name="connsiteY8" fmla="*/ 1876824 h 2016162"/>
              <a:gd name="connsiteX9" fmla="*/ 3877312 w 7271047"/>
              <a:gd name="connsiteY9" fmla="*/ 2016162 h 2016162"/>
              <a:gd name="connsiteX10" fmla="*/ 115209 w 7271047"/>
              <a:gd name="connsiteY10" fmla="*/ 1990036 h 2016162"/>
              <a:gd name="connsiteX11" fmla="*/ 1998 w 7271047"/>
              <a:gd name="connsiteY11" fmla="*/ 1885534 h 2016162"/>
              <a:gd name="connsiteX12" fmla="*/ 12506 w 7271047"/>
              <a:gd name="connsiteY12" fmla="*/ 1528129 h 2016162"/>
              <a:gd name="connsiteX13" fmla="*/ 167461 w 7271047"/>
              <a:gd name="connsiteY13" fmla="*/ 1450104 h 2016162"/>
              <a:gd name="connsiteX14" fmla="*/ 2039804 w 7271047"/>
              <a:gd name="connsiteY14" fmla="*/ 1467521 h 2016162"/>
              <a:gd name="connsiteX15" fmla="*/ 2177258 w 7271047"/>
              <a:gd name="connsiteY15" fmla="*/ 1371728 h 2016162"/>
              <a:gd name="connsiteX16" fmla="*/ 2158479 w 7271047"/>
              <a:gd name="connsiteY16" fmla="*/ 109547 h 2016162"/>
              <a:gd name="connsiteX0" fmla="*/ 2158479 w 7271047"/>
              <a:gd name="connsiteY0" fmla="*/ 109547 h 2016162"/>
              <a:gd name="connsiteX1" fmla="*/ 2268026 w 7271047"/>
              <a:gd name="connsiteY1" fmla="*/ 0 h 2016162"/>
              <a:gd name="connsiteX2" fmla="*/ 7161500 w 7271047"/>
              <a:gd name="connsiteY2" fmla="*/ 0 h 2016162"/>
              <a:gd name="connsiteX3" fmla="*/ 7271047 w 7271047"/>
              <a:gd name="connsiteY3" fmla="*/ 109547 h 2016162"/>
              <a:gd name="connsiteX4" fmla="*/ 7271047 w 7271047"/>
              <a:gd name="connsiteY4" fmla="*/ 547724 h 2016162"/>
              <a:gd name="connsiteX5" fmla="*/ 7161500 w 7271047"/>
              <a:gd name="connsiteY5" fmla="*/ 657271 h 2016162"/>
              <a:gd name="connsiteX6" fmla="*/ 4173405 w 7271047"/>
              <a:gd name="connsiteY6" fmla="*/ 631501 h 2016162"/>
              <a:gd name="connsiteX7" fmla="*/ 4007942 w 7271047"/>
              <a:gd name="connsiteY7" fmla="*/ 741656 h 2016162"/>
              <a:gd name="connsiteX8" fmla="*/ 4025359 w 7271047"/>
              <a:gd name="connsiteY8" fmla="*/ 1876824 h 2016162"/>
              <a:gd name="connsiteX9" fmla="*/ 3877312 w 7271047"/>
              <a:gd name="connsiteY9" fmla="*/ 2016162 h 2016162"/>
              <a:gd name="connsiteX10" fmla="*/ 115209 w 7271047"/>
              <a:gd name="connsiteY10" fmla="*/ 1990036 h 2016162"/>
              <a:gd name="connsiteX11" fmla="*/ 1998 w 7271047"/>
              <a:gd name="connsiteY11" fmla="*/ 1885534 h 2016162"/>
              <a:gd name="connsiteX12" fmla="*/ 12506 w 7271047"/>
              <a:gd name="connsiteY12" fmla="*/ 1528129 h 2016162"/>
              <a:gd name="connsiteX13" fmla="*/ 167461 w 7271047"/>
              <a:gd name="connsiteY13" fmla="*/ 1450104 h 2016162"/>
              <a:gd name="connsiteX14" fmla="*/ 2039804 w 7271047"/>
              <a:gd name="connsiteY14" fmla="*/ 1467521 h 2016162"/>
              <a:gd name="connsiteX15" fmla="*/ 2177258 w 7271047"/>
              <a:gd name="connsiteY15" fmla="*/ 1371728 h 2016162"/>
              <a:gd name="connsiteX16" fmla="*/ 2158479 w 7271047"/>
              <a:gd name="connsiteY16" fmla="*/ 109547 h 2016162"/>
              <a:gd name="connsiteX0" fmla="*/ 2158479 w 7271047"/>
              <a:gd name="connsiteY0" fmla="*/ 109547 h 2016162"/>
              <a:gd name="connsiteX1" fmla="*/ 2268026 w 7271047"/>
              <a:gd name="connsiteY1" fmla="*/ 0 h 2016162"/>
              <a:gd name="connsiteX2" fmla="*/ 7161500 w 7271047"/>
              <a:gd name="connsiteY2" fmla="*/ 0 h 2016162"/>
              <a:gd name="connsiteX3" fmla="*/ 7271047 w 7271047"/>
              <a:gd name="connsiteY3" fmla="*/ 109547 h 2016162"/>
              <a:gd name="connsiteX4" fmla="*/ 7271047 w 7271047"/>
              <a:gd name="connsiteY4" fmla="*/ 547724 h 2016162"/>
              <a:gd name="connsiteX5" fmla="*/ 7161500 w 7271047"/>
              <a:gd name="connsiteY5" fmla="*/ 657271 h 2016162"/>
              <a:gd name="connsiteX6" fmla="*/ 4173405 w 7271047"/>
              <a:gd name="connsiteY6" fmla="*/ 631501 h 2016162"/>
              <a:gd name="connsiteX7" fmla="*/ 4007942 w 7271047"/>
              <a:gd name="connsiteY7" fmla="*/ 741656 h 2016162"/>
              <a:gd name="connsiteX8" fmla="*/ 4025359 w 7271047"/>
              <a:gd name="connsiteY8" fmla="*/ 1876824 h 2016162"/>
              <a:gd name="connsiteX9" fmla="*/ 3877312 w 7271047"/>
              <a:gd name="connsiteY9" fmla="*/ 2016162 h 2016162"/>
              <a:gd name="connsiteX10" fmla="*/ 115209 w 7271047"/>
              <a:gd name="connsiteY10" fmla="*/ 1990036 h 2016162"/>
              <a:gd name="connsiteX11" fmla="*/ 1998 w 7271047"/>
              <a:gd name="connsiteY11" fmla="*/ 1885534 h 2016162"/>
              <a:gd name="connsiteX12" fmla="*/ 12506 w 7271047"/>
              <a:gd name="connsiteY12" fmla="*/ 1528129 h 2016162"/>
              <a:gd name="connsiteX13" fmla="*/ 167461 w 7271047"/>
              <a:gd name="connsiteY13" fmla="*/ 1450104 h 2016162"/>
              <a:gd name="connsiteX14" fmla="*/ 2039804 w 7271047"/>
              <a:gd name="connsiteY14" fmla="*/ 1467521 h 2016162"/>
              <a:gd name="connsiteX15" fmla="*/ 2177258 w 7271047"/>
              <a:gd name="connsiteY15" fmla="*/ 1371728 h 2016162"/>
              <a:gd name="connsiteX16" fmla="*/ 2158479 w 7271047"/>
              <a:gd name="connsiteY16" fmla="*/ 109547 h 2016162"/>
              <a:gd name="connsiteX0" fmla="*/ 2158479 w 7271047"/>
              <a:gd name="connsiteY0" fmla="*/ 109547 h 2016162"/>
              <a:gd name="connsiteX1" fmla="*/ 2268026 w 7271047"/>
              <a:gd name="connsiteY1" fmla="*/ 0 h 2016162"/>
              <a:gd name="connsiteX2" fmla="*/ 7161500 w 7271047"/>
              <a:gd name="connsiteY2" fmla="*/ 0 h 2016162"/>
              <a:gd name="connsiteX3" fmla="*/ 7271047 w 7271047"/>
              <a:gd name="connsiteY3" fmla="*/ 109547 h 2016162"/>
              <a:gd name="connsiteX4" fmla="*/ 7271047 w 7271047"/>
              <a:gd name="connsiteY4" fmla="*/ 547724 h 2016162"/>
              <a:gd name="connsiteX5" fmla="*/ 7161500 w 7271047"/>
              <a:gd name="connsiteY5" fmla="*/ 657271 h 2016162"/>
              <a:gd name="connsiteX6" fmla="*/ 4173405 w 7271047"/>
              <a:gd name="connsiteY6" fmla="*/ 631501 h 2016162"/>
              <a:gd name="connsiteX7" fmla="*/ 4007942 w 7271047"/>
              <a:gd name="connsiteY7" fmla="*/ 741656 h 2016162"/>
              <a:gd name="connsiteX8" fmla="*/ 4025359 w 7271047"/>
              <a:gd name="connsiteY8" fmla="*/ 1876824 h 2016162"/>
              <a:gd name="connsiteX9" fmla="*/ 3877312 w 7271047"/>
              <a:gd name="connsiteY9" fmla="*/ 2016162 h 2016162"/>
              <a:gd name="connsiteX10" fmla="*/ 115209 w 7271047"/>
              <a:gd name="connsiteY10" fmla="*/ 1990036 h 2016162"/>
              <a:gd name="connsiteX11" fmla="*/ 1998 w 7271047"/>
              <a:gd name="connsiteY11" fmla="*/ 1885534 h 2016162"/>
              <a:gd name="connsiteX12" fmla="*/ 12506 w 7271047"/>
              <a:gd name="connsiteY12" fmla="*/ 1528129 h 2016162"/>
              <a:gd name="connsiteX13" fmla="*/ 167461 w 7271047"/>
              <a:gd name="connsiteY13" fmla="*/ 1450104 h 2016162"/>
              <a:gd name="connsiteX14" fmla="*/ 2039804 w 7271047"/>
              <a:gd name="connsiteY14" fmla="*/ 1467521 h 2016162"/>
              <a:gd name="connsiteX15" fmla="*/ 2177258 w 7271047"/>
              <a:gd name="connsiteY15" fmla="*/ 1371728 h 2016162"/>
              <a:gd name="connsiteX16" fmla="*/ 2158479 w 7271047"/>
              <a:gd name="connsiteY16" fmla="*/ 109547 h 2016162"/>
              <a:gd name="connsiteX0" fmla="*/ 2158479 w 7271047"/>
              <a:gd name="connsiteY0" fmla="*/ 109547 h 2016162"/>
              <a:gd name="connsiteX1" fmla="*/ 2268026 w 7271047"/>
              <a:gd name="connsiteY1" fmla="*/ 0 h 2016162"/>
              <a:gd name="connsiteX2" fmla="*/ 7161500 w 7271047"/>
              <a:gd name="connsiteY2" fmla="*/ 0 h 2016162"/>
              <a:gd name="connsiteX3" fmla="*/ 7271047 w 7271047"/>
              <a:gd name="connsiteY3" fmla="*/ 109547 h 2016162"/>
              <a:gd name="connsiteX4" fmla="*/ 7271047 w 7271047"/>
              <a:gd name="connsiteY4" fmla="*/ 547724 h 2016162"/>
              <a:gd name="connsiteX5" fmla="*/ 7161500 w 7271047"/>
              <a:gd name="connsiteY5" fmla="*/ 657271 h 2016162"/>
              <a:gd name="connsiteX6" fmla="*/ 4173405 w 7271047"/>
              <a:gd name="connsiteY6" fmla="*/ 631501 h 2016162"/>
              <a:gd name="connsiteX7" fmla="*/ 4007942 w 7271047"/>
              <a:gd name="connsiteY7" fmla="*/ 741656 h 2016162"/>
              <a:gd name="connsiteX8" fmla="*/ 4025359 w 7271047"/>
              <a:gd name="connsiteY8" fmla="*/ 1876824 h 2016162"/>
              <a:gd name="connsiteX9" fmla="*/ 3877312 w 7271047"/>
              <a:gd name="connsiteY9" fmla="*/ 2016162 h 2016162"/>
              <a:gd name="connsiteX10" fmla="*/ 115209 w 7271047"/>
              <a:gd name="connsiteY10" fmla="*/ 1990036 h 2016162"/>
              <a:gd name="connsiteX11" fmla="*/ 1998 w 7271047"/>
              <a:gd name="connsiteY11" fmla="*/ 1885534 h 2016162"/>
              <a:gd name="connsiteX12" fmla="*/ 12506 w 7271047"/>
              <a:gd name="connsiteY12" fmla="*/ 1528129 h 2016162"/>
              <a:gd name="connsiteX13" fmla="*/ 167461 w 7271047"/>
              <a:gd name="connsiteY13" fmla="*/ 1450104 h 2016162"/>
              <a:gd name="connsiteX14" fmla="*/ 2039804 w 7271047"/>
              <a:gd name="connsiteY14" fmla="*/ 1467521 h 2016162"/>
              <a:gd name="connsiteX15" fmla="*/ 2177258 w 7271047"/>
              <a:gd name="connsiteY15" fmla="*/ 1371728 h 2016162"/>
              <a:gd name="connsiteX16" fmla="*/ 2158479 w 7271047"/>
              <a:gd name="connsiteY16" fmla="*/ 109547 h 2016162"/>
              <a:gd name="connsiteX0" fmla="*/ 2158479 w 7271047"/>
              <a:gd name="connsiteY0" fmla="*/ 109547 h 2016162"/>
              <a:gd name="connsiteX1" fmla="*/ 2268026 w 7271047"/>
              <a:gd name="connsiteY1" fmla="*/ 0 h 2016162"/>
              <a:gd name="connsiteX2" fmla="*/ 7161500 w 7271047"/>
              <a:gd name="connsiteY2" fmla="*/ 0 h 2016162"/>
              <a:gd name="connsiteX3" fmla="*/ 7271047 w 7271047"/>
              <a:gd name="connsiteY3" fmla="*/ 109547 h 2016162"/>
              <a:gd name="connsiteX4" fmla="*/ 7271047 w 7271047"/>
              <a:gd name="connsiteY4" fmla="*/ 547724 h 2016162"/>
              <a:gd name="connsiteX5" fmla="*/ 7161500 w 7271047"/>
              <a:gd name="connsiteY5" fmla="*/ 657271 h 2016162"/>
              <a:gd name="connsiteX6" fmla="*/ 4173405 w 7271047"/>
              <a:gd name="connsiteY6" fmla="*/ 631501 h 2016162"/>
              <a:gd name="connsiteX7" fmla="*/ 4007942 w 7271047"/>
              <a:gd name="connsiteY7" fmla="*/ 741656 h 2016162"/>
              <a:gd name="connsiteX8" fmla="*/ 4025359 w 7271047"/>
              <a:gd name="connsiteY8" fmla="*/ 1876824 h 2016162"/>
              <a:gd name="connsiteX9" fmla="*/ 3877312 w 7271047"/>
              <a:gd name="connsiteY9" fmla="*/ 2016162 h 2016162"/>
              <a:gd name="connsiteX10" fmla="*/ 115209 w 7271047"/>
              <a:gd name="connsiteY10" fmla="*/ 1990036 h 2016162"/>
              <a:gd name="connsiteX11" fmla="*/ 1998 w 7271047"/>
              <a:gd name="connsiteY11" fmla="*/ 1885534 h 2016162"/>
              <a:gd name="connsiteX12" fmla="*/ 12506 w 7271047"/>
              <a:gd name="connsiteY12" fmla="*/ 1528129 h 2016162"/>
              <a:gd name="connsiteX13" fmla="*/ 167461 w 7271047"/>
              <a:gd name="connsiteY13" fmla="*/ 1450104 h 2016162"/>
              <a:gd name="connsiteX14" fmla="*/ 2039804 w 7271047"/>
              <a:gd name="connsiteY14" fmla="*/ 1467521 h 2016162"/>
              <a:gd name="connsiteX15" fmla="*/ 2177258 w 7271047"/>
              <a:gd name="connsiteY15" fmla="*/ 1371728 h 2016162"/>
              <a:gd name="connsiteX16" fmla="*/ 2158479 w 7271047"/>
              <a:gd name="connsiteY16" fmla="*/ 109547 h 2016162"/>
              <a:gd name="connsiteX0" fmla="*/ 2158479 w 7271047"/>
              <a:gd name="connsiteY0" fmla="*/ 109547 h 2016162"/>
              <a:gd name="connsiteX1" fmla="*/ 2268026 w 7271047"/>
              <a:gd name="connsiteY1" fmla="*/ 0 h 2016162"/>
              <a:gd name="connsiteX2" fmla="*/ 7161500 w 7271047"/>
              <a:gd name="connsiteY2" fmla="*/ 0 h 2016162"/>
              <a:gd name="connsiteX3" fmla="*/ 7271047 w 7271047"/>
              <a:gd name="connsiteY3" fmla="*/ 109547 h 2016162"/>
              <a:gd name="connsiteX4" fmla="*/ 7271047 w 7271047"/>
              <a:gd name="connsiteY4" fmla="*/ 547724 h 2016162"/>
              <a:gd name="connsiteX5" fmla="*/ 7161500 w 7271047"/>
              <a:gd name="connsiteY5" fmla="*/ 657271 h 2016162"/>
              <a:gd name="connsiteX6" fmla="*/ 4173405 w 7271047"/>
              <a:gd name="connsiteY6" fmla="*/ 631501 h 2016162"/>
              <a:gd name="connsiteX7" fmla="*/ 4007942 w 7271047"/>
              <a:gd name="connsiteY7" fmla="*/ 741656 h 2016162"/>
              <a:gd name="connsiteX8" fmla="*/ 4025359 w 7271047"/>
              <a:gd name="connsiteY8" fmla="*/ 1876824 h 2016162"/>
              <a:gd name="connsiteX9" fmla="*/ 3877312 w 7271047"/>
              <a:gd name="connsiteY9" fmla="*/ 2016162 h 2016162"/>
              <a:gd name="connsiteX10" fmla="*/ 115209 w 7271047"/>
              <a:gd name="connsiteY10" fmla="*/ 1990036 h 2016162"/>
              <a:gd name="connsiteX11" fmla="*/ 1998 w 7271047"/>
              <a:gd name="connsiteY11" fmla="*/ 1885534 h 2016162"/>
              <a:gd name="connsiteX12" fmla="*/ 12506 w 7271047"/>
              <a:gd name="connsiteY12" fmla="*/ 1528129 h 2016162"/>
              <a:gd name="connsiteX13" fmla="*/ 167461 w 7271047"/>
              <a:gd name="connsiteY13" fmla="*/ 1450104 h 2016162"/>
              <a:gd name="connsiteX14" fmla="*/ 2039804 w 7271047"/>
              <a:gd name="connsiteY14" fmla="*/ 1467521 h 2016162"/>
              <a:gd name="connsiteX15" fmla="*/ 2177258 w 7271047"/>
              <a:gd name="connsiteY15" fmla="*/ 1371728 h 2016162"/>
              <a:gd name="connsiteX16" fmla="*/ 2158479 w 7271047"/>
              <a:gd name="connsiteY16" fmla="*/ 109547 h 2016162"/>
              <a:gd name="connsiteX0" fmla="*/ 2158479 w 7271047"/>
              <a:gd name="connsiteY0" fmla="*/ 109547 h 2016162"/>
              <a:gd name="connsiteX1" fmla="*/ 2268026 w 7271047"/>
              <a:gd name="connsiteY1" fmla="*/ 0 h 2016162"/>
              <a:gd name="connsiteX2" fmla="*/ 7161500 w 7271047"/>
              <a:gd name="connsiteY2" fmla="*/ 0 h 2016162"/>
              <a:gd name="connsiteX3" fmla="*/ 7271047 w 7271047"/>
              <a:gd name="connsiteY3" fmla="*/ 109547 h 2016162"/>
              <a:gd name="connsiteX4" fmla="*/ 7271047 w 7271047"/>
              <a:gd name="connsiteY4" fmla="*/ 547724 h 2016162"/>
              <a:gd name="connsiteX5" fmla="*/ 7161500 w 7271047"/>
              <a:gd name="connsiteY5" fmla="*/ 657271 h 2016162"/>
              <a:gd name="connsiteX6" fmla="*/ 4173405 w 7271047"/>
              <a:gd name="connsiteY6" fmla="*/ 631501 h 2016162"/>
              <a:gd name="connsiteX7" fmla="*/ 4007942 w 7271047"/>
              <a:gd name="connsiteY7" fmla="*/ 741656 h 2016162"/>
              <a:gd name="connsiteX8" fmla="*/ 4025359 w 7271047"/>
              <a:gd name="connsiteY8" fmla="*/ 1876824 h 2016162"/>
              <a:gd name="connsiteX9" fmla="*/ 3877312 w 7271047"/>
              <a:gd name="connsiteY9" fmla="*/ 2016162 h 2016162"/>
              <a:gd name="connsiteX10" fmla="*/ 115209 w 7271047"/>
              <a:gd name="connsiteY10" fmla="*/ 1990036 h 2016162"/>
              <a:gd name="connsiteX11" fmla="*/ 1998 w 7271047"/>
              <a:gd name="connsiteY11" fmla="*/ 1885534 h 2016162"/>
              <a:gd name="connsiteX12" fmla="*/ 12506 w 7271047"/>
              <a:gd name="connsiteY12" fmla="*/ 1528129 h 2016162"/>
              <a:gd name="connsiteX13" fmla="*/ 167461 w 7271047"/>
              <a:gd name="connsiteY13" fmla="*/ 1450104 h 2016162"/>
              <a:gd name="connsiteX14" fmla="*/ 2039804 w 7271047"/>
              <a:gd name="connsiteY14" fmla="*/ 1467521 h 2016162"/>
              <a:gd name="connsiteX15" fmla="*/ 2177258 w 7271047"/>
              <a:gd name="connsiteY15" fmla="*/ 1371728 h 2016162"/>
              <a:gd name="connsiteX16" fmla="*/ 2158479 w 7271047"/>
              <a:gd name="connsiteY16" fmla="*/ 109547 h 2016162"/>
              <a:gd name="connsiteX0" fmla="*/ 2158479 w 7271047"/>
              <a:gd name="connsiteY0" fmla="*/ 109547 h 2016162"/>
              <a:gd name="connsiteX1" fmla="*/ 2268026 w 7271047"/>
              <a:gd name="connsiteY1" fmla="*/ 0 h 2016162"/>
              <a:gd name="connsiteX2" fmla="*/ 7161500 w 7271047"/>
              <a:gd name="connsiteY2" fmla="*/ 0 h 2016162"/>
              <a:gd name="connsiteX3" fmla="*/ 7271047 w 7271047"/>
              <a:gd name="connsiteY3" fmla="*/ 109547 h 2016162"/>
              <a:gd name="connsiteX4" fmla="*/ 7271047 w 7271047"/>
              <a:gd name="connsiteY4" fmla="*/ 547724 h 2016162"/>
              <a:gd name="connsiteX5" fmla="*/ 7161500 w 7271047"/>
              <a:gd name="connsiteY5" fmla="*/ 657271 h 2016162"/>
              <a:gd name="connsiteX6" fmla="*/ 4173405 w 7271047"/>
              <a:gd name="connsiteY6" fmla="*/ 631501 h 2016162"/>
              <a:gd name="connsiteX7" fmla="*/ 4007942 w 7271047"/>
              <a:gd name="connsiteY7" fmla="*/ 741656 h 2016162"/>
              <a:gd name="connsiteX8" fmla="*/ 4025359 w 7271047"/>
              <a:gd name="connsiteY8" fmla="*/ 1876824 h 2016162"/>
              <a:gd name="connsiteX9" fmla="*/ 3877312 w 7271047"/>
              <a:gd name="connsiteY9" fmla="*/ 2016162 h 2016162"/>
              <a:gd name="connsiteX10" fmla="*/ 115209 w 7271047"/>
              <a:gd name="connsiteY10" fmla="*/ 1990036 h 2016162"/>
              <a:gd name="connsiteX11" fmla="*/ 1998 w 7271047"/>
              <a:gd name="connsiteY11" fmla="*/ 1885534 h 2016162"/>
              <a:gd name="connsiteX12" fmla="*/ 12506 w 7271047"/>
              <a:gd name="connsiteY12" fmla="*/ 1528129 h 2016162"/>
              <a:gd name="connsiteX13" fmla="*/ 167461 w 7271047"/>
              <a:gd name="connsiteY13" fmla="*/ 1450104 h 2016162"/>
              <a:gd name="connsiteX14" fmla="*/ 2039804 w 7271047"/>
              <a:gd name="connsiteY14" fmla="*/ 1467521 h 2016162"/>
              <a:gd name="connsiteX15" fmla="*/ 2177258 w 7271047"/>
              <a:gd name="connsiteY15" fmla="*/ 1371728 h 2016162"/>
              <a:gd name="connsiteX16" fmla="*/ 2158479 w 7271047"/>
              <a:gd name="connsiteY16" fmla="*/ 109547 h 2016162"/>
              <a:gd name="connsiteX0" fmla="*/ 2158479 w 7271047"/>
              <a:gd name="connsiteY0" fmla="*/ 109547 h 2016162"/>
              <a:gd name="connsiteX1" fmla="*/ 2268026 w 7271047"/>
              <a:gd name="connsiteY1" fmla="*/ 0 h 2016162"/>
              <a:gd name="connsiteX2" fmla="*/ 7161500 w 7271047"/>
              <a:gd name="connsiteY2" fmla="*/ 0 h 2016162"/>
              <a:gd name="connsiteX3" fmla="*/ 7271047 w 7271047"/>
              <a:gd name="connsiteY3" fmla="*/ 109547 h 2016162"/>
              <a:gd name="connsiteX4" fmla="*/ 7271047 w 7271047"/>
              <a:gd name="connsiteY4" fmla="*/ 547724 h 2016162"/>
              <a:gd name="connsiteX5" fmla="*/ 7161500 w 7271047"/>
              <a:gd name="connsiteY5" fmla="*/ 657271 h 2016162"/>
              <a:gd name="connsiteX6" fmla="*/ 4173405 w 7271047"/>
              <a:gd name="connsiteY6" fmla="*/ 631501 h 2016162"/>
              <a:gd name="connsiteX7" fmla="*/ 4007942 w 7271047"/>
              <a:gd name="connsiteY7" fmla="*/ 741656 h 2016162"/>
              <a:gd name="connsiteX8" fmla="*/ 4025359 w 7271047"/>
              <a:gd name="connsiteY8" fmla="*/ 1876824 h 2016162"/>
              <a:gd name="connsiteX9" fmla="*/ 3877312 w 7271047"/>
              <a:gd name="connsiteY9" fmla="*/ 2016162 h 2016162"/>
              <a:gd name="connsiteX10" fmla="*/ 115209 w 7271047"/>
              <a:gd name="connsiteY10" fmla="*/ 1990036 h 2016162"/>
              <a:gd name="connsiteX11" fmla="*/ 1998 w 7271047"/>
              <a:gd name="connsiteY11" fmla="*/ 1885534 h 2016162"/>
              <a:gd name="connsiteX12" fmla="*/ 12506 w 7271047"/>
              <a:gd name="connsiteY12" fmla="*/ 1528129 h 2016162"/>
              <a:gd name="connsiteX13" fmla="*/ 167461 w 7271047"/>
              <a:gd name="connsiteY13" fmla="*/ 1450104 h 2016162"/>
              <a:gd name="connsiteX14" fmla="*/ 2039804 w 7271047"/>
              <a:gd name="connsiteY14" fmla="*/ 1467521 h 2016162"/>
              <a:gd name="connsiteX15" fmla="*/ 2177258 w 7271047"/>
              <a:gd name="connsiteY15" fmla="*/ 1371728 h 2016162"/>
              <a:gd name="connsiteX16" fmla="*/ 2158479 w 7271047"/>
              <a:gd name="connsiteY16" fmla="*/ 109547 h 2016162"/>
              <a:gd name="connsiteX0" fmla="*/ 2157651 w 7270219"/>
              <a:gd name="connsiteY0" fmla="*/ 109547 h 2016162"/>
              <a:gd name="connsiteX1" fmla="*/ 2267198 w 7270219"/>
              <a:gd name="connsiteY1" fmla="*/ 0 h 2016162"/>
              <a:gd name="connsiteX2" fmla="*/ 7160672 w 7270219"/>
              <a:gd name="connsiteY2" fmla="*/ 0 h 2016162"/>
              <a:gd name="connsiteX3" fmla="*/ 7270219 w 7270219"/>
              <a:gd name="connsiteY3" fmla="*/ 109547 h 2016162"/>
              <a:gd name="connsiteX4" fmla="*/ 7270219 w 7270219"/>
              <a:gd name="connsiteY4" fmla="*/ 547724 h 2016162"/>
              <a:gd name="connsiteX5" fmla="*/ 7160672 w 7270219"/>
              <a:gd name="connsiteY5" fmla="*/ 657271 h 2016162"/>
              <a:gd name="connsiteX6" fmla="*/ 4172577 w 7270219"/>
              <a:gd name="connsiteY6" fmla="*/ 631501 h 2016162"/>
              <a:gd name="connsiteX7" fmla="*/ 4007114 w 7270219"/>
              <a:gd name="connsiteY7" fmla="*/ 741656 h 2016162"/>
              <a:gd name="connsiteX8" fmla="*/ 4024531 w 7270219"/>
              <a:gd name="connsiteY8" fmla="*/ 1876824 h 2016162"/>
              <a:gd name="connsiteX9" fmla="*/ 3876484 w 7270219"/>
              <a:gd name="connsiteY9" fmla="*/ 2016162 h 2016162"/>
              <a:gd name="connsiteX10" fmla="*/ 114381 w 7270219"/>
              <a:gd name="connsiteY10" fmla="*/ 1990036 h 2016162"/>
              <a:gd name="connsiteX11" fmla="*/ 1170 w 7270219"/>
              <a:gd name="connsiteY11" fmla="*/ 1885534 h 2016162"/>
              <a:gd name="connsiteX12" fmla="*/ 11678 w 7270219"/>
              <a:gd name="connsiteY12" fmla="*/ 1528129 h 2016162"/>
              <a:gd name="connsiteX13" fmla="*/ 166633 w 7270219"/>
              <a:gd name="connsiteY13" fmla="*/ 1450104 h 2016162"/>
              <a:gd name="connsiteX14" fmla="*/ 2038976 w 7270219"/>
              <a:gd name="connsiteY14" fmla="*/ 1467521 h 2016162"/>
              <a:gd name="connsiteX15" fmla="*/ 2176430 w 7270219"/>
              <a:gd name="connsiteY15" fmla="*/ 1371728 h 2016162"/>
              <a:gd name="connsiteX16" fmla="*/ 2157651 w 7270219"/>
              <a:gd name="connsiteY16" fmla="*/ 109547 h 2016162"/>
              <a:gd name="connsiteX0" fmla="*/ 2206858 w 7319426"/>
              <a:gd name="connsiteY0" fmla="*/ 109547 h 2016162"/>
              <a:gd name="connsiteX1" fmla="*/ 2316405 w 7319426"/>
              <a:gd name="connsiteY1" fmla="*/ 0 h 2016162"/>
              <a:gd name="connsiteX2" fmla="*/ 7209879 w 7319426"/>
              <a:gd name="connsiteY2" fmla="*/ 0 h 2016162"/>
              <a:gd name="connsiteX3" fmla="*/ 7319426 w 7319426"/>
              <a:gd name="connsiteY3" fmla="*/ 109547 h 2016162"/>
              <a:gd name="connsiteX4" fmla="*/ 7319426 w 7319426"/>
              <a:gd name="connsiteY4" fmla="*/ 547724 h 2016162"/>
              <a:gd name="connsiteX5" fmla="*/ 7209879 w 7319426"/>
              <a:gd name="connsiteY5" fmla="*/ 657271 h 2016162"/>
              <a:gd name="connsiteX6" fmla="*/ 4221784 w 7319426"/>
              <a:gd name="connsiteY6" fmla="*/ 631501 h 2016162"/>
              <a:gd name="connsiteX7" fmla="*/ 4056321 w 7319426"/>
              <a:gd name="connsiteY7" fmla="*/ 741656 h 2016162"/>
              <a:gd name="connsiteX8" fmla="*/ 4073738 w 7319426"/>
              <a:gd name="connsiteY8" fmla="*/ 1876824 h 2016162"/>
              <a:gd name="connsiteX9" fmla="*/ 3925691 w 7319426"/>
              <a:gd name="connsiteY9" fmla="*/ 2016162 h 2016162"/>
              <a:gd name="connsiteX10" fmla="*/ 163588 w 7319426"/>
              <a:gd name="connsiteY10" fmla="*/ 1990036 h 2016162"/>
              <a:gd name="connsiteX11" fmla="*/ 50377 w 7319426"/>
              <a:gd name="connsiteY11" fmla="*/ 1885534 h 2016162"/>
              <a:gd name="connsiteX12" fmla="*/ 40413 w 7319426"/>
              <a:gd name="connsiteY12" fmla="*/ 1528129 h 2016162"/>
              <a:gd name="connsiteX13" fmla="*/ 215840 w 7319426"/>
              <a:gd name="connsiteY13" fmla="*/ 1450104 h 2016162"/>
              <a:gd name="connsiteX14" fmla="*/ 2088183 w 7319426"/>
              <a:gd name="connsiteY14" fmla="*/ 1467521 h 2016162"/>
              <a:gd name="connsiteX15" fmla="*/ 2225637 w 7319426"/>
              <a:gd name="connsiteY15" fmla="*/ 1371728 h 2016162"/>
              <a:gd name="connsiteX16" fmla="*/ 2206858 w 7319426"/>
              <a:gd name="connsiteY16" fmla="*/ 109547 h 2016162"/>
              <a:gd name="connsiteX0" fmla="*/ 2206858 w 7319426"/>
              <a:gd name="connsiteY0" fmla="*/ 109547 h 2016162"/>
              <a:gd name="connsiteX1" fmla="*/ 2316405 w 7319426"/>
              <a:gd name="connsiteY1" fmla="*/ 0 h 2016162"/>
              <a:gd name="connsiteX2" fmla="*/ 7209879 w 7319426"/>
              <a:gd name="connsiteY2" fmla="*/ 0 h 2016162"/>
              <a:gd name="connsiteX3" fmla="*/ 7319426 w 7319426"/>
              <a:gd name="connsiteY3" fmla="*/ 109547 h 2016162"/>
              <a:gd name="connsiteX4" fmla="*/ 7319426 w 7319426"/>
              <a:gd name="connsiteY4" fmla="*/ 547724 h 2016162"/>
              <a:gd name="connsiteX5" fmla="*/ 7209879 w 7319426"/>
              <a:gd name="connsiteY5" fmla="*/ 657271 h 2016162"/>
              <a:gd name="connsiteX6" fmla="*/ 4221784 w 7319426"/>
              <a:gd name="connsiteY6" fmla="*/ 631501 h 2016162"/>
              <a:gd name="connsiteX7" fmla="*/ 4056321 w 7319426"/>
              <a:gd name="connsiteY7" fmla="*/ 741656 h 2016162"/>
              <a:gd name="connsiteX8" fmla="*/ 4073738 w 7319426"/>
              <a:gd name="connsiteY8" fmla="*/ 1876824 h 2016162"/>
              <a:gd name="connsiteX9" fmla="*/ 3925691 w 7319426"/>
              <a:gd name="connsiteY9" fmla="*/ 2016162 h 2016162"/>
              <a:gd name="connsiteX10" fmla="*/ 163588 w 7319426"/>
              <a:gd name="connsiteY10" fmla="*/ 1990036 h 2016162"/>
              <a:gd name="connsiteX11" fmla="*/ 50377 w 7319426"/>
              <a:gd name="connsiteY11" fmla="*/ 1885534 h 2016162"/>
              <a:gd name="connsiteX12" fmla="*/ 40413 w 7319426"/>
              <a:gd name="connsiteY12" fmla="*/ 1528129 h 2016162"/>
              <a:gd name="connsiteX13" fmla="*/ 215840 w 7319426"/>
              <a:gd name="connsiteY13" fmla="*/ 1450104 h 2016162"/>
              <a:gd name="connsiteX14" fmla="*/ 2088183 w 7319426"/>
              <a:gd name="connsiteY14" fmla="*/ 1467521 h 2016162"/>
              <a:gd name="connsiteX15" fmla="*/ 2225637 w 7319426"/>
              <a:gd name="connsiteY15" fmla="*/ 1371728 h 2016162"/>
              <a:gd name="connsiteX16" fmla="*/ 2206858 w 7319426"/>
              <a:gd name="connsiteY16" fmla="*/ 109547 h 2016162"/>
              <a:gd name="connsiteX0" fmla="*/ 2166446 w 7279014"/>
              <a:gd name="connsiteY0" fmla="*/ 109547 h 2016162"/>
              <a:gd name="connsiteX1" fmla="*/ 2275993 w 7279014"/>
              <a:gd name="connsiteY1" fmla="*/ 0 h 2016162"/>
              <a:gd name="connsiteX2" fmla="*/ 7169467 w 7279014"/>
              <a:gd name="connsiteY2" fmla="*/ 0 h 2016162"/>
              <a:gd name="connsiteX3" fmla="*/ 7279014 w 7279014"/>
              <a:gd name="connsiteY3" fmla="*/ 109547 h 2016162"/>
              <a:gd name="connsiteX4" fmla="*/ 7279014 w 7279014"/>
              <a:gd name="connsiteY4" fmla="*/ 547724 h 2016162"/>
              <a:gd name="connsiteX5" fmla="*/ 7169467 w 7279014"/>
              <a:gd name="connsiteY5" fmla="*/ 657271 h 2016162"/>
              <a:gd name="connsiteX6" fmla="*/ 4181372 w 7279014"/>
              <a:gd name="connsiteY6" fmla="*/ 631501 h 2016162"/>
              <a:gd name="connsiteX7" fmla="*/ 4015909 w 7279014"/>
              <a:gd name="connsiteY7" fmla="*/ 741656 h 2016162"/>
              <a:gd name="connsiteX8" fmla="*/ 4033326 w 7279014"/>
              <a:gd name="connsiteY8" fmla="*/ 1876824 h 2016162"/>
              <a:gd name="connsiteX9" fmla="*/ 3885279 w 7279014"/>
              <a:gd name="connsiteY9" fmla="*/ 2016162 h 2016162"/>
              <a:gd name="connsiteX10" fmla="*/ 123176 w 7279014"/>
              <a:gd name="connsiteY10" fmla="*/ 1990036 h 2016162"/>
              <a:gd name="connsiteX11" fmla="*/ 9965 w 7279014"/>
              <a:gd name="connsiteY11" fmla="*/ 1885534 h 2016162"/>
              <a:gd name="connsiteX12" fmla="*/ 1 w 7279014"/>
              <a:gd name="connsiteY12" fmla="*/ 1528129 h 2016162"/>
              <a:gd name="connsiteX13" fmla="*/ 175428 w 7279014"/>
              <a:gd name="connsiteY13" fmla="*/ 1450104 h 2016162"/>
              <a:gd name="connsiteX14" fmla="*/ 2047771 w 7279014"/>
              <a:gd name="connsiteY14" fmla="*/ 1467521 h 2016162"/>
              <a:gd name="connsiteX15" fmla="*/ 2185225 w 7279014"/>
              <a:gd name="connsiteY15" fmla="*/ 1371728 h 2016162"/>
              <a:gd name="connsiteX16" fmla="*/ 2166446 w 7279014"/>
              <a:gd name="connsiteY16" fmla="*/ 109547 h 2016162"/>
              <a:gd name="connsiteX0" fmla="*/ 2166446 w 7279014"/>
              <a:gd name="connsiteY0" fmla="*/ 109547 h 2016162"/>
              <a:gd name="connsiteX1" fmla="*/ 2275993 w 7279014"/>
              <a:gd name="connsiteY1" fmla="*/ 0 h 2016162"/>
              <a:gd name="connsiteX2" fmla="*/ 7169467 w 7279014"/>
              <a:gd name="connsiteY2" fmla="*/ 0 h 2016162"/>
              <a:gd name="connsiteX3" fmla="*/ 7279014 w 7279014"/>
              <a:gd name="connsiteY3" fmla="*/ 109547 h 2016162"/>
              <a:gd name="connsiteX4" fmla="*/ 7279014 w 7279014"/>
              <a:gd name="connsiteY4" fmla="*/ 547724 h 2016162"/>
              <a:gd name="connsiteX5" fmla="*/ 7169467 w 7279014"/>
              <a:gd name="connsiteY5" fmla="*/ 657271 h 2016162"/>
              <a:gd name="connsiteX6" fmla="*/ 4181372 w 7279014"/>
              <a:gd name="connsiteY6" fmla="*/ 631501 h 2016162"/>
              <a:gd name="connsiteX7" fmla="*/ 4015909 w 7279014"/>
              <a:gd name="connsiteY7" fmla="*/ 741656 h 2016162"/>
              <a:gd name="connsiteX8" fmla="*/ 4033326 w 7279014"/>
              <a:gd name="connsiteY8" fmla="*/ 1876824 h 2016162"/>
              <a:gd name="connsiteX9" fmla="*/ 3885279 w 7279014"/>
              <a:gd name="connsiteY9" fmla="*/ 2016162 h 2016162"/>
              <a:gd name="connsiteX10" fmla="*/ 123176 w 7279014"/>
              <a:gd name="connsiteY10" fmla="*/ 1990036 h 2016162"/>
              <a:gd name="connsiteX11" fmla="*/ 9965 w 7279014"/>
              <a:gd name="connsiteY11" fmla="*/ 1885534 h 2016162"/>
              <a:gd name="connsiteX12" fmla="*/ 1 w 7279014"/>
              <a:gd name="connsiteY12" fmla="*/ 1528129 h 2016162"/>
              <a:gd name="connsiteX13" fmla="*/ 175428 w 7279014"/>
              <a:gd name="connsiteY13" fmla="*/ 1450104 h 2016162"/>
              <a:gd name="connsiteX14" fmla="*/ 2047771 w 7279014"/>
              <a:gd name="connsiteY14" fmla="*/ 1467521 h 2016162"/>
              <a:gd name="connsiteX15" fmla="*/ 2185225 w 7279014"/>
              <a:gd name="connsiteY15" fmla="*/ 1371728 h 2016162"/>
              <a:gd name="connsiteX16" fmla="*/ 2166446 w 7279014"/>
              <a:gd name="connsiteY16" fmla="*/ 109547 h 2016162"/>
              <a:gd name="connsiteX0" fmla="*/ 2206438 w 7319006"/>
              <a:gd name="connsiteY0" fmla="*/ 109547 h 2016162"/>
              <a:gd name="connsiteX1" fmla="*/ 2315985 w 7319006"/>
              <a:gd name="connsiteY1" fmla="*/ 0 h 2016162"/>
              <a:gd name="connsiteX2" fmla="*/ 7209459 w 7319006"/>
              <a:gd name="connsiteY2" fmla="*/ 0 h 2016162"/>
              <a:gd name="connsiteX3" fmla="*/ 7319006 w 7319006"/>
              <a:gd name="connsiteY3" fmla="*/ 109547 h 2016162"/>
              <a:gd name="connsiteX4" fmla="*/ 7319006 w 7319006"/>
              <a:gd name="connsiteY4" fmla="*/ 547724 h 2016162"/>
              <a:gd name="connsiteX5" fmla="*/ 7209459 w 7319006"/>
              <a:gd name="connsiteY5" fmla="*/ 657271 h 2016162"/>
              <a:gd name="connsiteX6" fmla="*/ 4221364 w 7319006"/>
              <a:gd name="connsiteY6" fmla="*/ 631501 h 2016162"/>
              <a:gd name="connsiteX7" fmla="*/ 4055901 w 7319006"/>
              <a:gd name="connsiteY7" fmla="*/ 741656 h 2016162"/>
              <a:gd name="connsiteX8" fmla="*/ 4073318 w 7319006"/>
              <a:gd name="connsiteY8" fmla="*/ 1876824 h 2016162"/>
              <a:gd name="connsiteX9" fmla="*/ 3925271 w 7319006"/>
              <a:gd name="connsiteY9" fmla="*/ 2016162 h 2016162"/>
              <a:gd name="connsiteX10" fmla="*/ 163168 w 7319006"/>
              <a:gd name="connsiteY10" fmla="*/ 1990036 h 2016162"/>
              <a:gd name="connsiteX11" fmla="*/ 49957 w 7319006"/>
              <a:gd name="connsiteY11" fmla="*/ 1885534 h 2016162"/>
              <a:gd name="connsiteX12" fmla="*/ 39993 w 7319006"/>
              <a:gd name="connsiteY12" fmla="*/ 1528129 h 2016162"/>
              <a:gd name="connsiteX13" fmla="*/ 215420 w 7319006"/>
              <a:gd name="connsiteY13" fmla="*/ 1450104 h 2016162"/>
              <a:gd name="connsiteX14" fmla="*/ 2080939 w 7319006"/>
              <a:gd name="connsiteY14" fmla="*/ 1460697 h 2016162"/>
              <a:gd name="connsiteX15" fmla="*/ 2225217 w 7319006"/>
              <a:gd name="connsiteY15" fmla="*/ 1371728 h 2016162"/>
              <a:gd name="connsiteX16" fmla="*/ 2206438 w 7319006"/>
              <a:gd name="connsiteY16" fmla="*/ 109547 h 2016162"/>
              <a:gd name="connsiteX0" fmla="*/ 2206438 w 7319006"/>
              <a:gd name="connsiteY0" fmla="*/ 109547 h 2016162"/>
              <a:gd name="connsiteX1" fmla="*/ 2315985 w 7319006"/>
              <a:gd name="connsiteY1" fmla="*/ 0 h 2016162"/>
              <a:gd name="connsiteX2" fmla="*/ 7209459 w 7319006"/>
              <a:gd name="connsiteY2" fmla="*/ 0 h 2016162"/>
              <a:gd name="connsiteX3" fmla="*/ 7319006 w 7319006"/>
              <a:gd name="connsiteY3" fmla="*/ 109547 h 2016162"/>
              <a:gd name="connsiteX4" fmla="*/ 7319006 w 7319006"/>
              <a:gd name="connsiteY4" fmla="*/ 547724 h 2016162"/>
              <a:gd name="connsiteX5" fmla="*/ 7209459 w 7319006"/>
              <a:gd name="connsiteY5" fmla="*/ 657271 h 2016162"/>
              <a:gd name="connsiteX6" fmla="*/ 4221364 w 7319006"/>
              <a:gd name="connsiteY6" fmla="*/ 631501 h 2016162"/>
              <a:gd name="connsiteX7" fmla="*/ 4055901 w 7319006"/>
              <a:gd name="connsiteY7" fmla="*/ 741656 h 2016162"/>
              <a:gd name="connsiteX8" fmla="*/ 4073318 w 7319006"/>
              <a:gd name="connsiteY8" fmla="*/ 1876824 h 2016162"/>
              <a:gd name="connsiteX9" fmla="*/ 3925271 w 7319006"/>
              <a:gd name="connsiteY9" fmla="*/ 2016162 h 2016162"/>
              <a:gd name="connsiteX10" fmla="*/ 163168 w 7319006"/>
              <a:gd name="connsiteY10" fmla="*/ 1990036 h 2016162"/>
              <a:gd name="connsiteX11" fmla="*/ 49957 w 7319006"/>
              <a:gd name="connsiteY11" fmla="*/ 1885534 h 2016162"/>
              <a:gd name="connsiteX12" fmla="*/ 39993 w 7319006"/>
              <a:gd name="connsiteY12" fmla="*/ 1528129 h 2016162"/>
              <a:gd name="connsiteX13" fmla="*/ 215420 w 7319006"/>
              <a:gd name="connsiteY13" fmla="*/ 1450104 h 2016162"/>
              <a:gd name="connsiteX14" fmla="*/ 2080939 w 7319006"/>
              <a:gd name="connsiteY14" fmla="*/ 1460697 h 2016162"/>
              <a:gd name="connsiteX15" fmla="*/ 2225217 w 7319006"/>
              <a:gd name="connsiteY15" fmla="*/ 1371728 h 2016162"/>
              <a:gd name="connsiteX16" fmla="*/ 2206438 w 7319006"/>
              <a:gd name="connsiteY16" fmla="*/ 109547 h 2016162"/>
              <a:gd name="connsiteX0" fmla="*/ 2206438 w 7319006"/>
              <a:gd name="connsiteY0" fmla="*/ 109547 h 2016162"/>
              <a:gd name="connsiteX1" fmla="*/ 2315985 w 7319006"/>
              <a:gd name="connsiteY1" fmla="*/ 0 h 2016162"/>
              <a:gd name="connsiteX2" fmla="*/ 7209459 w 7319006"/>
              <a:gd name="connsiteY2" fmla="*/ 0 h 2016162"/>
              <a:gd name="connsiteX3" fmla="*/ 7319006 w 7319006"/>
              <a:gd name="connsiteY3" fmla="*/ 109547 h 2016162"/>
              <a:gd name="connsiteX4" fmla="*/ 7319006 w 7319006"/>
              <a:gd name="connsiteY4" fmla="*/ 547724 h 2016162"/>
              <a:gd name="connsiteX5" fmla="*/ 7209459 w 7319006"/>
              <a:gd name="connsiteY5" fmla="*/ 657271 h 2016162"/>
              <a:gd name="connsiteX6" fmla="*/ 4221364 w 7319006"/>
              <a:gd name="connsiteY6" fmla="*/ 631501 h 2016162"/>
              <a:gd name="connsiteX7" fmla="*/ 4055901 w 7319006"/>
              <a:gd name="connsiteY7" fmla="*/ 741656 h 2016162"/>
              <a:gd name="connsiteX8" fmla="*/ 4073318 w 7319006"/>
              <a:gd name="connsiteY8" fmla="*/ 1876824 h 2016162"/>
              <a:gd name="connsiteX9" fmla="*/ 3925271 w 7319006"/>
              <a:gd name="connsiteY9" fmla="*/ 2016162 h 2016162"/>
              <a:gd name="connsiteX10" fmla="*/ 163168 w 7319006"/>
              <a:gd name="connsiteY10" fmla="*/ 1990036 h 2016162"/>
              <a:gd name="connsiteX11" fmla="*/ 49957 w 7319006"/>
              <a:gd name="connsiteY11" fmla="*/ 1885534 h 2016162"/>
              <a:gd name="connsiteX12" fmla="*/ 39993 w 7319006"/>
              <a:gd name="connsiteY12" fmla="*/ 1528129 h 2016162"/>
              <a:gd name="connsiteX13" fmla="*/ 215420 w 7319006"/>
              <a:gd name="connsiteY13" fmla="*/ 1450104 h 2016162"/>
              <a:gd name="connsiteX14" fmla="*/ 2080939 w 7319006"/>
              <a:gd name="connsiteY14" fmla="*/ 1460697 h 2016162"/>
              <a:gd name="connsiteX15" fmla="*/ 2225217 w 7319006"/>
              <a:gd name="connsiteY15" fmla="*/ 1371728 h 2016162"/>
              <a:gd name="connsiteX16" fmla="*/ 2206438 w 7319006"/>
              <a:gd name="connsiteY16" fmla="*/ 109547 h 2016162"/>
              <a:gd name="connsiteX0" fmla="*/ 2206438 w 7319006"/>
              <a:gd name="connsiteY0" fmla="*/ 109547 h 2016162"/>
              <a:gd name="connsiteX1" fmla="*/ 2315985 w 7319006"/>
              <a:gd name="connsiteY1" fmla="*/ 0 h 2016162"/>
              <a:gd name="connsiteX2" fmla="*/ 7209459 w 7319006"/>
              <a:gd name="connsiteY2" fmla="*/ 0 h 2016162"/>
              <a:gd name="connsiteX3" fmla="*/ 7319006 w 7319006"/>
              <a:gd name="connsiteY3" fmla="*/ 109547 h 2016162"/>
              <a:gd name="connsiteX4" fmla="*/ 7319006 w 7319006"/>
              <a:gd name="connsiteY4" fmla="*/ 547724 h 2016162"/>
              <a:gd name="connsiteX5" fmla="*/ 7209459 w 7319006"/>
              <a:gd name="connsiteY5" fmla="*/ 657271 h 2016162"/>
              <a:gd name="connsiteX6" fmla="*/ 4221364 w 7319006"/>
              <a:gd name="connsiteY6" fmla="*/ 631501 h 2016162"/>
              <a:gd name="connsiteX7" fmla="*/ 4055901 w 7319006"/>
              <a:gd name="connsiteY7" fmla="*/ 741656 h 2016162"/>
              <a:gd name="connsiteX8" fmla="*/ 4073318 w 7319006"/>
              <a:gd name="connsiteY8" fmla="*/ 1876824 h 2016162"/>
              <a:gd name="connsiteX9" fmla="*/ 3925271 w 7319006"/>
              <a:gd name="connsiteY9" fmla="*/ 2016162 h 2016162"/>
              <a:gd name="connsiteX10" fmla="*/ 163168 w 7319006"/>
              <a:gd name="connsiteY10" fmla="*/ 1990036 h 2016162"/>
              <a:gd name="connsiteX11" fmla="*/ 49957 w 7319006"/>
              <a:gd name="connsiteY11" fmla="*/ 1885534 h 2016162"/>
              <a:gd name="connsiteX12" fmla="*/ 39993 w 7319006"/>
              <a:gd name="connsiteY12" fmla="*/ 1528129 h 2016162"/>
              <a:gd name="connsiteX13" fmla="*/ 215420 w 7319006"/>
              <a:gd name="connsiteY13" fmla="*/ 1450104 h 2016162"/>
              <a:gd name="connsiteX14" fmla="*/ 2080939 w 7319006"/>
              <a:gd name="connsiteY14" fmla="*/ 1460697 h 2016162"/>
              <a:gd name="connsiteX15" fmla="*/ 2225217 w 7319006"/>
              <a:gd name="connsiteY15" fmla="*/ 1371728 h 2016162"/>
              <a:gd name="connsiteX16" fmla="*/ 2206438 w 7319006"/>
              <a:gd name="connsiteY16" fmla="*/ 109547 h 2016162"/>
              <a:gd name="connsiteX0" fmla="*/ 2166446 w 7279014"/>
              <a:gd name="connsiteY0" fmla="*/ 109547 h 2016162"/>
              <a:gd name="connsiteX1" fmla="*/ 2275993 w 7279014"/>
              <a:gd name="connsiteY1" fmla="*/ 0 h 2016162"/>
              <a:gd name="connsiteX2" fmla="*/ 7169467 w 7279014"/>
              <a:gd name="connsiteY2" fmla="*/ 0 h 2016162"/>
              <a:gd name="connsiteX3" fmla="*/ 7279014 w 7279014"/>
              <a:gd name="connsiteY3" fmla="*/ 109547 h 2016162"/>
              <a:gd name="connsiteX4" fmla="*/ 7279014 w 7279014"/>
              <a:gd name="connsiteY4" fmla="*/ 547724 h 2016162"/>
              <a:gd name="connsiteX5" fmla="*/ 7169467 w 7279014"/>
              <a:gd name="connsiteY5" fmla="*/ 657271 h 2016162"/>
              <a:gd name="connsiteX6" fmla="*/ 4181372 w 7279014"/>
              <a:gd name="connsiteY6" fmla="*/ 631501 h 2016162"/>
              <a:gd name="connsiteX7" fmla="*/ 4015909 w 7279014"/>
              <a:gd name="connsiteY7" fmla="*/ 741656 h 2016162"/>
              <a:gd name="connsiteX8" fmla="*/ 4033326 w 7279014"/>
              <a:gd name="connsiteY8" fmla="*/ 1876824 h 2016162"/>
              <a:gd name="connsiteX9" fmla="*/ 3885279 w 7279014"/>
              <a:gd name="connsiteY9" fmla="*/ 2016162 h 2016162"/>
              <a:gd name="connsiteX10" fmla="*/ 123176 w 7279014"/>
              <a:gd name="connsiteY10" fmla="*/ 1990036 h 2016162"/>
              <a:gd name="connsiteX11" fmla="*/ 9965 w 7279014"/>
              <a:gd name="connsiteY11" fmla="*/ 1885534 h 2016162"/>
              <a:gd name="connsiteX12" fmla="*/ 1 w 7279014"/>
              <a:gd name="connsiteY12" fmla="*/ 1528129 h 2016162"/>
              <a:gd name="connsiteX13" fmla="*/ 175428 w 7279014"/>
              <a:gd name="connsiteY13" fmla="*/ 1450104 h 2016162"/>
              <a:gd name="connsiteX14" fmla="*/ 2040947 w 7279014"/>
              <a:gd name="connsiteY14" fmla="*/ 1460697 h 2016162"/>
              <a:gd name="connsiteX15" fmla="*/ 2185225 w 7279014"/>
              <a:gd name="connsiteY15" fmla="*/ 1371728 h 2016162"/>
              <a:gd name="connsiteX16" fmla="*/ 2166446 w 7279014"/>
              <a:gd name="connsiteY16" fmla="*/ 109547 h 2016162"/>
              <a:gd name="connsiteX0" fmla="*/ 2166446 w 7279014"/>
              <a:gd name="connsiteY0" fmla="*/ 109547 h 2016162"/>
              <a:gd name="connsiteX1" fmla="*/ 2275993 w 7279014"/>
              <a:gd name="connsiteY1" fmla="*/ 0 h 2016162"/>
              <a:gd name="connsiteX2" fmla="*/ 7169467 w 7279014"/>
              <a:gd name="connsiteY2" fmla="*/ 0 h 2016162"/>
              <a:gd name="connsiteX3" fmla="*/ 7279014 w 7279014"/>
              <a:gd name="connsiteY3" fmla="*/ 109547 h 2016162"/>
              <a:gd name="connsiteX4" fmla="*/ 7279014 w 7279014"/>
              <a:gd name="connsiteY4" fmla="*/ 547724 h 2016162"/>
              <a:gd name="connsiteX5" fmla="*/ 7169467 w 7279014"/>
              <a:gd name="connsiteY5" fmla="*/ 657271 h 2016162"/>
              <a:gd name="connsiteX6" fmla="*/ 4181372 w 7279014"/>
              <a:gd name="connsiteY6" fmla="*/ 631501 h 2016162"/>
              <a:gd name="connsiteX7" fmla="*/ 4015909 w 7279014"/>
              <a:gd name="connsiteY7" fmla="*/ 741656 h 2016162"/>
              <a:gd name="connsiteX8" fmla="*/ 4033326 w 7279014"/>
              <a:gd name="connsiteY8" fmla="*/ 1876824 h 2016162"/>
              <a:gd name="connsiteX9" fmla="*/ 3885279 w 7279014"/>
              <a:gd name="connsiteY9" fmla="*/ 2016162 h 2016162"/>
              <a:gd name="connsiteX10" fmla="*/ 123176 w 7279014"/>
              <a:gd name="connsiteY10" fmla="*/ 1990036 h 2016162"/>
              <a:gd name="connsiteX11" fmla="*/ 9965 w 7279014"/>
              <a:gd name="connsiteY11" fmla="*/ 1885534 h 2016162"/>
              <a:gd name="connsiteX12" fmla="*/ 1 w 7279014"/>
              <a:gd name="connsiteY12" fmla="*/ 1528129 h 2016162"/>
              <a:gd name="connsiteX13" fmla="*/ 175428 w 7279014"/>
              <a:gd name="connsiteY13" fmla="*/ 1450104 h 2016162"/>
              <a:gd name="connsiteX14" fmla="*/ 2040947 w 7279014"/>
              <a:gd name="connsiteY14" fmla="*/ 1460697 h 2016162"/>
              <a:gd name="connsiteX15" fmla="*/ 2185225 w 7279014"/>
              <a:gd name="connsiteY15" fmla="*/ 1371728 h 2016162"/>
              <a:gd name="connsiteX16" fmla="*/ 2166446 w 7279014"/>
              <a:gd name="connsiteY16" fmla="*/ 109547 h 2016162"/>
              <a:gd name="connsiteX0" fmla="*/ 2166446 w 7279014"/>
              <a:gd name="connsiteY0" fmla="*/ 109547 h 2016162"/>
              <a:gd name="connsiteX1" fmla="*/ 2275993 w 7279014"/>
              <a:gd name="connsiteY1" fmla="*/ 0 h 2016162"/>
              <a:gd name="connsiteX2" fmla="*/ 7169467 w 7279014"/>
              <a:gd name="connsiteY2" fmla="*/ 0 h 2016162"/>
              <a:gd name="connsiteX3" fmla="*/ 7279014 w 7279014"/>
              <a:gd name="connsiteY3" fmla="*/ 109547 h 2016162"/>
              <a:gd name="connsiteX4" fmla="*/ 7279014 w 7279014"/>
              <a:gd name="connsiteY4" fmla="*/ 547724 h 2016162"/>
              <a:gd name="connsiteX5" fmla="*/ 7169467 w 7279014"/>
              <a:gd name="connsiteY5" fmla="*/ 657271 h 2016162"/>
              <a:gd name="connsiteX6" fmla="*/ 4181372 w 7279014"/>
              <a:gd name="connsiteY6" fmla="*/ 631501 h 2016162"/>
              <a:gd name="connsiteX7" fmla="*/ 4015909 w 7279014"/>
              <a:gd name="connsiteY7" fmla="*/ 741656 h 2016162"/>
              <a:gd name="connsiteX8" fmla="*/ 4033326 w 7279014"/>
              <a:gd name="connsiteY8" fmla="*/ 1876824 h 2016162"/>
              <a:gd name="connsiteX9" fmla="*/ 3885279 w 7279014"/>
              <a:gd name="connsiteY9" fmla="*/ 2016162 h 2016162"/>
              <a:gd name="connsiteX10" fmla="*/ 123176 w 7279014"/>
              <a:gd name="connsiteY10" fmla="*/ 1990036 h 2016162"/>
              <a:gd name="connsiteX11" fmla="*/ 3141 w 7279014"/>
              <a:gd name="connsiteY11" fmla="*/ 1885534 h 2016162"/>
              <a:gd name="connsiteX12" fmla="*/ 1 w 7279014"/>
              <a:gd name="connsiteY12" fmla="*/ 1528129 h 2016162"/>
              <a:gd name="connsiteX13" fmla="*/ 175428 w 7279014"/>
              <a:gd name="connsiteY13" fmla="*/ 1450104 h 2016162"/>
              <a:gd name="connsiteX14" fmla="*/ 2040947 w 7279014"/>
              <a:gd name="connsiteY14" fmla="*/ 1460697 h 2016162"/>
              <a:gd name="connsiteX15" fmla="*/ 2185225 w 7279014"/>
              <a:gd name="connsiteY15" fmla="*/ 1371728 h 2016162"/>
              <a:gd name="connsiteX16" fmla="*/ 2166446 w 7279014"/>
              <a:gd name="connsiteY16" fmla="*/ 109547 h 2016162"/>
              <a:gd name="connsiteX0" fmla="*/ 2171635 w 7284203"/>
              <a:gd name="connsiteY0" fmla="*/ 109547 h 2016162"/>
              <a:gd name="connsiteX1" fmla="*/ 2281182 w 7284203"/>
              <a:gd name="connsiteY1" fmla="*/ 0 h 2016162"/>
              <a:gd name="connsiteX2" fmla="*/ 7174656 w 7284203"/>
              <a:gd name="connsiteY2" fmla="*/ 0 h 2016162"/>
              <a:gd name="connsiteX3" fmla="*/ 7284203 w 7284203"/>
              <a:gd name="connsiteY3" fmla="*/ 109547 h 2016162"/>
              <a:gd name="connsiteX4" fmla="*/ 7284203 w 7284203"/>
              <a:gd name="connsiteY4" fmla="*/ 547724 h 2016162"/>
              <a:gd name="connsiteX5" fmla="*/ 7174656 w 7284203"/>
              <a:gd name="connsiteY5" fmla="*/ 657271 h 2016162"/>
              <a:gd name="connsiteX6" fmla="*/ 4186561 w 7284203"/>
              <a:gd name="connsiteY6" fmla="*/ 631501 h 2016162"/>
              <a:gd name="connsiteX7" fmla="*/ 4021098 w 7284203"/>
              <a:gd name="connsiteY7" fmla="*/ 741656 h 2016162"/>
              <a:gd name="connsiteX8" fmla="*/ 4038515 w 7284203"/>
              <a:gd name="connsiteY8" fmla="*/ 1876824 h 2016162"/>
              <a:gd name="connsiteX9" fmla="*/ 3890468 w 7284203"/>
              <a:gd name="connsiteY9" fmla="*/ 2016162 h 2016162"/>
              <a:gd name="connsiteX10" fmla="*/ 128365 w 7284203"/>
              <a:gd name="connsiteY10" fmla="*/ 1990036 h 2016162"/>
              <a:gd name="connsiteX11" fmla="*/ 1506 w 7284203"/>
              <a:gd name="connsiteY11" fmla="*/ 1885534 h 2016162"/>
              <a:gd name="connsiteX12" fmla="*/ 5190 w 7284203"/>
              <a:gd name="connsiteY12" fmla="*/ 1528129 h 2016162"/>
              <a:gd name="connsiteX13" fmla="*/ 180617 w 7284203"/>
              <a:gd name="connsiteY13" fmla="*/ 1450104 h 2016162"/>
              <a:gd name="connsiteX14" fmla="*/ 2046136 w 7284203"/>
              <a:gd name="connsiteY14" fmla="*/ 1460697 h 2016162"/>
              <a:gd name="connsiteX15" fmla="*/ 2190414 w 7284203"/>
              <a:gd name="connsiteY15" fmla="*/ 1371728 h 2016162"/>
              <a:gd name="connsiteX16" fmla="*/ 2171635 w 7284203"/>
              <a:gd name="connsiteY16" fmla="*/ 109547 h 2016162"/>
              <a:gd name="connsiteX0" fmla="*/ 2166446 w 7279014"/>
              <a:gd name="connsiteY0" fmla="*/ 109547 h 2016162"/>
              <a:gd name="connsiteX1" fmla="*/ 2275993 w 7279014"/>
              <a:gd name="connsiteY1" fmla="*/ 0 h 2016162"/>
              <a:gd name="connsiteX2" fmla="*/ 7169467 w 7279014"/>
              <a:gd name="connsiteY2" fmla="*/ 0 h 2016162"/>
              <a:gd name="connsiteX3" fmla="*/ 7279014 w 7279014"/>
              <a:gd name="connsiteY3" fmla="*/ 109547 h 2016162"/>
              <a:gd name="connsiteX4" fmla="*/ 7279014 w 7279014"/>
              <a:gd name="connsiteY4" fmla="*/ 547724 h 2016162"/>
              <a:gd name="connsiteX5" fmla="*/ 7169467 w 7279014"/>
              <a:gd name="connsiteY5" fmla="*/ 657271 h 2016162"/>
              <a:gd name="connsiteX6" fmla="*/ 4181372 w 7279014"/>
              <a:gd name="connsiteY6" fmla="*/ 631501 h 2016162"/>
              <a:gd name="connsiteX7" fmla="*/ 4015909 w 7279014"/>
              <a:gd name="connsiteY7" fmla="*/ 741656 h 2016162"/>
              <a:gd name="connsiteX8" fmla="*/ 4033326 w 7279014"/>
              <a:gd name="connsiteY8" fmla="*/ 1876824 h 2016162"/>
              <a:gd name="connsiteX9" fmla="*/ 3885279 w 7279014"/>
              <a:gd name="connsiteY9" fmla="*/ 2016162 h 2016162"/>
              <a:gd name="connsiteX10" fmla="*/ 123176 w 7279014"/>
              <a:gd name="connsiteY10" fmla="*/ 1990036 h 2016162"/>
              <a:gd name="connsiteX11" fmla="*/ 3141 w 7279014"/>
              <a:gd name="connsiteY11" fmla="*/ 1878710 h 2016162"/>
              <a:gd name="connsiteX12" fmla="*/ 1 w 7279014"/>
              <a:gd name="connsiteY12" fmla="*/ 1528129 h 2016162"/>
              <a:gd name="connsiteX13" fmla="*/ 175428 w 7279014"/>
              <a:gd name="connsiteY13" fmla="*/ 1450104 h 2016162"/>
              <a:gd name="connsiteX14" fmla="*/ 2040947 w 7279014"/>
              <a:gd name="connsiteY14" fmla="*/ 1460697 h 2016162"/>
              <a:gd name="connsiteX15" fmla="*/ 2185225 w 7279014"/>
              <a:gd name="connsiteY15" fmla="*/ 1371728 h 2016162"/>
              <a:gd name="connsiteX16" fmla="*/ 2166446 w 7279014"/>
              <a:gd name="connsiteY16" fmla="*/ 109547 h 2016162"/>
              <a:gd name="connsiteX0" fmla="*/ 2166446 w 7279014"/>
              <a:gd name="connsiteY0" fmla="*/ 109547 h 2016162"/>
              <a:gd name="connsiteX1" fmla="*/ 2275993 w 7279014"/>
              <a:gd name="connsiteY1" fmla="*/ 0 h 2016162"/>
              <a:gd name="connsiteX2" fmla="*/ 7169467 w 7279014"/>
              <a:gd name="connsiteY2" fmla="*/ 0 h 2016162"/>
              <a:gd name="connsiteX3" fmla="*/ 7279014 w 7279014"/>
              <a:gd name="connsiteY3" fmla="*/ 109547 h 2016162"/>
              <a:gd name="connsiteX4" fmla="*/ 7279014 w 7279014"/>
              <a:gd name="connsiteY4" fmla="*/ 547724 h 2016162"/>
              <a:gd name="connsiteX5" fmla="*/ 7169467 w 7279014"/>
              <a:gd name="connsiteY5" fmla="*/ 657271 h 2016162"/>
              <a:gd name="connsiteX6" fmla="*/ 4181372 w 7279014"/>
              <a:gd name="connsiteY6" fmla="*/ 631501 h 2016162"/>
              <a:gd name="connsiteX7" fmla="*/ 4015909 w 7279014"/>
              <a:gd name="connsiteY7" fmla="*/ 741656 h 2016162"/>
              <a:gd name="connsiteX8" fmla="*/ 4033326 w 7279014"/>
              <a:gd name="connsiteY8" fmla="*/ 1876824 h 2016162"/>
              <a:gd name="connsiteX9" fmla="*/ 3885279 w 7279014"/>
              <a:gd name="connsiteY9" fmla="*/ 2016162 h 2016162"/>
              <a:gd name="connsiteX10" fmla="*/ 123176 w 7279014"/>
              <a:gd name="connsiteY10" fmla="*/ 1990036 h 2016162"/>
              <a:gd name="connsiteX11" fmla="*/ 3141 w 7279014"/>
              <a:gd name="connsiteY11" fmla="*/ 1878710 h 2016162"/>
              <a:gd name="connsiteX12" fmla="*/ 1 w 7279014"/>
              <a:gd name="connsiteY12" fmla="*/ 1528129 h 2016162"/>
              <a:gd name="connsiteX13" fmla="*/ 175428 w 7279014"/>
              <a:gd name="connsiteY13" fmla="*/ 1429632 h 2016162"/>
              <a:gd name="connsiteX14" fmla="*/ 2040947 w 7279014"/>
              <a:gd name="connsiteY14" fmla="*/ 1460697 h 2016162"/>
              <a:gd name="connsiteX15" fmla="*/ 2185225 w 7279014"/>
              <a:gd name="connsiteY15" fmla="*/ 1371728 h 2016162"/>
              <a:gd name="connsiteX16" fmla="*/ 2166446 w 7279014"/>
              <a:gd name="connsiteY16" fmla="*/ 109547 h 2016162"/>
              <a:gd name="connsiteX0" fmla="*/ 2206438 w 7319006"/>
              <a:gd name="connsiteY0" fmla="*/ 109547 h 2016162"/>
              <a:gd name="connsiteX1" fmla="*/ 2315985 w 7319006"/>
              <a:gd name="connsiteY1" fmla="*/ 0 h 2016162"/>
              <a:gd name="connsiteX2" fmla="*/ 7209459 w 7319006"/>
              <a:gd name="connsiteY2" fmla="*/ 0 h 2016162"/>
              <a:gd name="connsiteX3" fmla="*/ 7319006 w 7319006"/>
              <a:gd name="connsiteY3" fmla="*/ 109547 h 2016162"/>
              <a:gd name="connsiteX4" fmla="*/ 7319006 w 7319006"/>
              <a:gd name="connsiteY4" fmla="*/ 547724 h 2016162"/>
              <a:gd name="connsiteX5" fmla="*/ 7209459 w 7319006"/>
              <a:gd name="connsiteY5" fmla="*/ 657271 h 2016162"/>
              <a:gd name="connsiteX6" fmla="*/ 4221364 w 7319006"/>
              <a:gd name="connsiteY6" fmla="*/ 631501 h 2016162"/>
              <a:gd name="connsiteX7" fmla="*/ 4055901 w 7319006"/>
              <a:gd name="connsiteY7" fmla="*/ 741656 h 2016162"/>
              <a:gd name="connsiteX8" fmla="*/ 4073318 w 7319006"/>
              <a:gd name="connsiteY8" fmla="*/ 1876824 h 2016162"/>
              <a:gd name="connsiteX9" fmla="*/ 3925271 w 7319006"/>
              <a:gd name="connsiteY9" fmla="*/ 2016162 h 2016162"/>
              <a:gd name="connsiteX10" fmla="*/ 163168 w 7319006"/>
              <a:gd name="connsiteY10" fmla="*/ 1990036 h 2016162"/>
              <a:gd name="connsiteX11" fmla="*/ 43133 w 7319006"/>
              <a:gd name="connsiteY11" fmla="*/ 1878710 h 2016162"/>
              <a:gd name="connsiteX12" fmla="*/ 39993 w 7319006"/>
              <a:gd name="connsiteY12" fmla="*/ 1528129 h 2016162"/>
              <a:gd name="connsiteX13" fmla="*/ 215420 w 7319006"/>
              <a:gd name="connsiteY13" fmla="*/ 1429632 h 2016162"/>
              <a:gd name="connsiteX14" fmla="*/ 2080939 w 7319006"/>
              <a:gd name="connsiteY14" fmla="*/ 1440225 h 2016162"/>
              <a:gd name="connsiteX15" fmla="*/ 2225217 w 7319006"/>
              <a:gd name="connsiteY15" fmla="*/ 1371728 h 2016162"/>
              <a:gd name="connsiteX16" fmla="*/ 2206438 w 7319006"/>
              <a:gd name="connsiteY16" fmla="*/ 109547 h 2016162"/>
              <a:gd name="connsiteX0" fmla="*/ 2206438 w 7319006"/>
              <a:gd name="connsiteY0" fmla="*/ 109547 h 2016162"/>
              <a:gd name="connsiteX1" fmla="*/ 2315985 w 7319006"/>
              <a:gd name="connsiteY1" fmla="*/ 0 h 2016162"/>
              <a:gd name="connsiteX2" fmla="*/ 7209459 w 7319006"/>
              <a:gd name="connsiteY2" fmla="*/ 0 h 2016162"/>
              <a:gd name="connsiteX3" fmla="*/ 7319006 w 7319006"/>
              <a:gd name="connsiteY3" fmla="*/ 109547 h 2016162"/>
              <a:gd name="connsiteX4" fmla="*/ 7319006 w 7319006"/>
              <a:gd name="connsiteY4" fmla="*/ 547724 h 2016162"/>
              <a:gd name="connsiteX5" fmla="*/ 7209459 w 7319006"/>
              <a:gd name="connsiteY5" fmla="*/ 657271 h 2016162"/>
              <a:gd name="connsiteX6" fmla="*/ 4221364 w 7319006"/>
              <a:gd name="connsiteY6" fmla="*/ 631501 h 2016162"/>
              <a:gd name="connsiteX7" fmla="*/ 4055901 w 7319006"/>
              <a:gd name="connsiteY7" fmla="*/ 741656 h 2016162"/>
              <a:gd name="connsiteX8" fmla="*/ 4073318 w 7319006"/>
              <a:gd name="connsiteY8" fmla="*/ 1876824 h 2016162"/>
              <a:gd name="connsiteX9" fmla="*/ 3925271 w 7319006"/>
              <a:gd name="connsiteY9" fmla="*/ 2016162 h 2016162"/>
              <a:gd name="connsiteX10" fmla="*/ 163168 w 7319006"/>
              <a:gd name="connsiteY10" fmla="*/ 1990036 h 2016162"/>
              <a:gd name="connsiteX11" fmla="*/ 43133 w 7319006"/>
              <a:gd name="connsiteY11" fmla="*/ 1878710 h 2016162"/>
              <a:gd name="connsiteX12" fmla="*/ 39993 w 7319006"/>
              <a:gd name="connsiteY12" fmla="*/ 1528129 h 2016162"/>
              <a:gd name="connsiteX13" fmla="*/ 215420 w 7319006"/>
              <a:gd name="connsiteY13" fmla="*/ 1429632 h 2016162"/>
              <a:gd name="connsiteX14" fmla="*/ 2080939 w 7319006"/>
              <a:gd name="connsiteY14" fmla="*/ 1433401 h 2016162"/>
              <a:gd name="connsiteX15" fmla="*/ 2225217 w 7319006"/>
              <a:gd name="connsiteY15" fmla="*/ 1371728 h 2016162"/>
              <a:gd name="connsiteX16" fmla="*/ 2206438 w 7319006"/>
              <a:gd name="connsiteY16" fmla="*/ 109547 h 2016162"/>
              <a:gd name="connsiteX0" fmla="*/ 2206438 w 7319006"/>
              <a:gd name="connsiteY0" fmla="*/ 109547 h 2016162"/>
              <a:gd name="connsiteX1" fmla="*/ 2315985 w 7319006"/>
              <a:gd name="connsiteY1" fmla="*/ 0 h 2016162"/>
              <a:gd name="connsiteX2" fmla="*/ 7209459 w 7319006"/>
              <a:gd name="connsiteY2" fmla="*/ 0 h 2016162"/>
              <a:gd name="connsiteX3" fmla="*/ 7319006 w 7319006"/>
              <a:gd name="connsiteY3" fmla="*/ 109547 h 2016162"/>
              <a:gd name="connsiteX4" fmla="*/ 7319006 w 7319006"/>
              <a:gd name="connsiteY4" fmla="*/ 547724 h 2016162"/>
              <a:gd name="connsiteX5" fmla="*/ 7209459 w 7319006"/>
              <a:gd name="connsiteY5" fmla="*/ 657271 h 2016162"/>
              <a:gd name="connsiteX6" fmla="*/ 4221364 w 7319006"/>
              <a:gd name="connsiteY6" fmla="*/ 631501 h 2016162"/>
              <a:gd name="connsiteX7" fmla="*/ 4055901 w 7319006"/>
              <a:gd name="connsiteY7" fmla="*/ 741656 h 2016162"/>
              <a:gd name="connsiteX8" fmla="*/ 4073318 w 7319006"/>
              <a:gd name="connsiteY8" fmla="*/ 1876824 h 2016162"/>
              <a:gd name="connsiteX9" fmla="*/ 3925271 w 7319006"/>
              <a:gd name="connsiteY9" fmla="*/ 2016162 h 2016162"/>
              <a:gd name="connsiteX10" fmla="*/ 163168 w 7319006"/>
              <a:gd name="connsiteY10" fmla="*/ 1990036 h 2016162"/>
              <a:gd name="connsiteX11" fmla="*/ 43133 w 7319006"/>
              <a:gd name="connsiteY11" fmla="*/ 1878710 h 2016162"/>
              <a:gd name="connsiteX12" fmla="*/ 39993 w 7319006"/>
              <a:gd name="connsiteY12" fmla="*/ 1528129 h 2016162"/>
              <a:gd name="connsiteX13" fmla="*/ 215420 w 7319006"/>
              <a:gd name="connsiteY13" fmla="*/ 1429632 h 2016162"/>
              <a:gd name="connsiteX14" fmla="*/ 2080939 w 7319006"/>
              <a:gd name="connsiteY14" fmla="*/ 1447049 h 2016162"/>
              <a:gd name="connsiteX15" fmla="*/ 2225217 w 7319006"/>
              <a:gd name="connsiteY15" fmla="*/ 1371728 h 2016162"/>
              <a:gd name="connsiteX16" fmla="*/ 2206438 w 7319006"/>
              <a:gd name="connsiteY16" fmla="*/ 109547 h 2016162"/>
              <a:gd name="connsiteX0" fmla="*/ 2206438 w 7319006"/>
              <a:gd name="connsiteY0" fmla="*/ 109547 h 2016162"/>
              <a:gd name="connsiteX1" fmla="*/ 2315985 w 7319006"/>
              <a:gd name="connsiteY1" fmla="*/ 0 h 2016162"/>
              <a:gd name="connsiteX2" fmla="*/ 7209459 w 7319006"/>
              <a:gd name="connsiteY2" fmla="*/ 0 h 2016162"/>
              <a:gd name="connsiteX3" fmla="*/ 7319006 w 7319006"/>
              <a:gd name="connsiteY3" fmla="*/ 109547 h 2016162"/>
              <a:gd name="connsiteX4" fmla="*/ 7319006 w 7319006"/>
              <a:gd name="connsiteY4" fmla="*/ 547724 h 2016162"/>
              <a:gd name="connsiteX5" fmla="*/ 7209459 w 7319006"/>
              <a:gd name="connsiteY5" fmla="*/ 657271 h 2016162"/>
              <a:gd name="connsiteX6" fmla="*/ 4221364 w 7319006"/>
              <a:gd name="connsiteY6" fmla="*/ 631501 h 2016162"/>
              <a:gd name="connsiteX7" fmla="*/ 4055901 w 7319006"/>
              <a:gd name="connsiteY7" fmla="*/ 741656 h 2016162"/>
              <a:gd name="connsiteX8" fmla="*/ 4073318 w 7319006"/>
              <a:gd name="connsiteY8" fmla="*/ 1876824 h 2016162"/>
              <a:gd name="connsiteX9" fmla="*/ 3925271 w 7319006"/>
              <a:gd name="connsiteY9" fmla="*/ 2016162 h 2016162"/>
              <a:gd name="connsiteX10" fmla="*/ 163168 w 7319006"/>
              <a:gd name="connsiteY10" fmla="*/ 1990036 h 2016162"/>
              <a:gd name="connsiteX11" fmla="*/ 43133 w 7319006"/>
              <a:gd name="connsiteY11" fmla="*/ 1878710 h 2016162"/>
              <a:gd name="connsiteX12" fmla="*/ 39993 w 7319006"/>
              <a:gd name="connsiteY12" fmla="*/ 1528129 h 2016162"/>
              <a:gd name="connsiteX13" fmla="*/ 215420 w 7319006"/>
              <a:gd name="connsiteY13" fmla="*/ 1429632 h 2016162"/>
              <a:gd name="connsiteX14" fmla="*/ 2080939 w 7319006"/>
              <a:gd name="connsiteY14" fmla="*/ 1419754 h 2016162"/>
              <a:gd name="connsiteX15" fmla="*/ 2225217 w 7319006"/>
              <a:gd name="connsiteY15" fmla="*/ 1371728 h 2016162"/>
              <a:gd name="connsiteX16" fmla="*/ 2206438 w 7319006"/>
              <a:gd name="connsiteY16" fmla="*/ 109547 h 2016162"/>
              <a:gd name="connsiteX0" fmla="*/ 2206438 w 7319006"/>
              <a:gd name="connsiteY0" fmla="*/ 109547 h 2016162"/>
              <a:gd name="connsiteX1" fmla="*/ 2315985 w 7319006"/>
              <a:gd name="connsiteY1" fmla="*/ 0 h 2016162"/>
              <a:gd name="connsiteX2" fmla="*/ 7209459 w 7319006"/>
              <a:gd name="connsiteY2" fmla="*/ 0 h 2016162"/>
              <a:gd name="connsiteX3" fmla="*/ 7319006 w 7319006"/>
              <a:gd name="connsiteY3" fmla="*/ 109547 h 2016162"/>
              <a:gd name="connsiteX4" fmla="*/ 7319006 w 7319006"/>
              <a:gd name="connsiteY4" fmla="*/ 547724 h 2016162"/>
              <a:gd name="connsiteX5" fmla="*/ 7209459 w 7319006"/>
              <a:gd name="connsiteY5" fmla="*/ 657271 h 2016162"/>
              <a:gd name="connsiteX6" fmla="*/ 4221364 w 7319006"/>
              <a:gd name="connsiteY6" fmla="*/ 631501 h 2016162"/>
              <a:gd name="connsiteX7" fmla="*/ 4055901 w 7319006"/>
              <a:gd name="connsiteY7" fmla="*/ 741656 h 2016162"/>
              <a:gd name="connsiteX8" fmla="*/ 4073318 w 7319006"/>
              <a:gd name="connsiteY8" fmla="*/ 1876824 h 2016162"/>
              <a:gd name="connsiteX9" fmla="*/ 3925271 w 7319006"/>
              <a:gd name="connsiteY9" fmla="*/ 2016162 h 2016162"/>
              <a:gd name="connsiteX10" fmla="*/ 163168 w 7319006"/>
              <a:gd name="connsiteY10" fmla="*/ 1990036 h 2016162"/>
              <a:gd name="connsiteX11" fmla="*/ 43133 w 7319006"/>
              <a:gd name="connsiteY11" fmla="*/ 1878710 h 2016162"/>
              <a:gd name="connsiteX12" fmla="*/ 39993 w 7319006"/>
              <a:gd name="connsiteY12" fmla="*/ 1528129 h 2016162"/>
              <a:gd name="connsiteX13" fmla="*/ 215420 w 7319006"/>
              <a:gd name="connsiteY13" fmla="*/ 1429632 h 2016162"/>
              <a:gd name="connsiteX14" fmla="*/ 2080939 w 7319006"/>
              <a:gd name="connsiteY14" fmla="*/ 1433401 h 2016162"/>
              <a:gd name="connsiteX15" fmla="*/ 2225217 w 7319006"/>
              <a:gd name="connsiteY15" fmla="*/ 1371728 h 2016162"/>
              <a:gd name="connsiteX16" fmla="*/ 2206438 w 7319006"/>
              <a:gd name="connsiteY16" fmla="*/ 109547 h 2016162"/>
              <a:gd name="connsiteX0" fmla="*/ 2206438 w 7319006"/>
              <a:gd name="connsiteY0" fmla="*/ 109547 h 2016162"/>
              <a:gd name="connsiteX1" fmla="*/ 2315985 w 7319006"/>
              <a:gd name="connsiteY1" fmla="*/ 0 h 2016162"/>
              <a:gd name="connsiteX2" fmla="*/ 7209459 w 7319006"/>
              <a:gd name="connsiteY2" fmla="*/ 0 h 2016162"/>
              <a:gd name="connsiteX3" fmla="*/ 7319006 w 7319006"/>
              <a:gd name="connsiteY3" fmla="*/ 109547 h 2016162"/>
              <a:gd name="connsiteX4" fmla="*/ 7319006 w 7319006"/>
              <a:gd name="connsiteY4" fmla="*/ 547724 h 2016162"/>
              <a:gd name="connsiteX5" fmla="*/ 7209459 w 7319006"/>
              <a:gd name="connsiteY5" fmla="*/ 657271 h 2016162"/>
              <a:gd name="connsiteX6" fmla="*/ 4221364 w 7319006"/>
              <a:gd name="connsiteY6" fmla="*/ 631501 h 2016162"/>
              <a:gd name="connsiteX7" fmla="*/ 4055901 w 7319006"/>
              <a:gd name="connsiteY7" fmla="*/ 741656 h 2016162"/>
              <a:gd name="connsiteX8" fmla="*/ 4073318 w 7319006"/>
              <a:gd name="connsiteY8" fmla="*/ 1876824 h 2016162"/>
              <a:gd name="connsiteX9" fmla="*/ 3925271 w 7319006"/>
              <a:gd name="connsiteY9" fmla="*/ 2016162 h 2016162"/>
              <a:gd name="connsiteX10" fmla="*/ 163168 w 7319006"/>
              <a:gd name="connsiteY10" fmla="*/ 1990036 h 2016162"/>
              <a:gd name="connsiteX11" fmla="*/ 43133 w 7319006"/>
              <a:gd name="connsiteY11" fmla="*/ 1878710 h 2016162"/>
              <a:gd name="connsiteX12" fmla="*/ 39993 w 7319006"/>
              <a:gd name="connsiteY12" fmla="*/ 1528129 h 2016162"/>
              <a:gd name="connsiteX13" fmla="*/ 215420 w 7319006"/>
              <a:gd name="connsiteY13" fmla="*/ 1429632 h 2016162"/>
              <a:gd name="connsiteX14" fmla="*/ 2080939 w 7319006"/>
              <a:gd name="connsiteY14" fmla="*/ 1453873 h 2016162"/>
              <a:gd name="connsiteX15" fmla="*/ 2225217 w 7319006"/>
              <a:gd name="connsiteY15" fmla="*/ 1371728 h 2016162"/>
              <a:gd name="connsiteX16" fmla="*/ 2206438 w 7319006"/>
              <a:gd name="connsiteY16" fmla="*/ 109547 h 2016162"/>
              <a:gd name="connsiteX0" fmla="*/ 2206438 w 7319006"/>
              <a:gd name="connsiteY0" fmla="*/ 109547 h 2016162"/>
              <a:gd name="connsiteX1" fmla="*/ 2315985 w 7319006"/>
              <a:gd name="connsiteY1" fmla="*/ 0 h 2016162"/>
              <a:gd name="connsiteX2" fmla="*/ 7209459 w 7319006"/>
              <a:gd name="connsiteY2" fmla="*/ 0 h 2016162"/>
              <a:gd name="connsiteX3" fmla="*/ 7319006 w 7319006"/>
              <a:gd name="connsiteY3" fmla="*/ 109547 h 2016162"/>
              <a:gd name="connsiteX4" fmla="*/ 7319006 w 7319006"/>
              <a:gd name="connsiteY4" fmla="*/ 547724 h 2016162"/>
              <a:gd name="connsiteX5" fmla="*/ 7209459 w 7319006"/>
              <a:gd name="connsiteY5" fmla="*/ 657271 h 2016162"/>
              <a:gd name="connsiteX6" fmla="*/ 4221364 w 7319006"/>
              <a:gd name="connsiteY6" fmla="*/ 631501 h 2016162"/>
              <a:gd name="connsiteX7" fmla="*/ 4055901 w 7319006"/>
              <a:gd name="connsiteY7" fmla="*/ 741656 h 2016162"/>
              <a:gd name="connsiteX8" fmla="*/ 4073318 w 7319006"/>
              <a:gd name="connsiteY8" fmla="*/ 1876824 h 2016162"/>
              <a:gd name="connsiteX9" fmla="*/ 3925271 w 7319006"/>
              <a:gd name="connsiteY9" fmla="*/ 2016162 h 2016162"/>
              <a:gd name="connsiteX10" fmla="*/ 163168 w 7319006"/>
              <a:gd name="connsiteY10" fmla="*/ 1990036 h 2016162"/>
              <a:gd name="connsiteX11" fmla="*/ 43133 w 7319006"/>
              <a:gd name="connsiteY11" fmla="*/ 1878710 h 2016162"/>
              <a:gd name="connsiteX12" fmla="*/ 39993 w 7319006"/>
              <a:gd name="connsiteY12" fmla="*/ 1528129 h 2016162"/>
              <a:gd name="connsiteX13" fmla="*/ 215420 w 7319006"/>
              <a:gd name="connsiteY13" fmla="*/ 1443280 h 2016162"/>
              <a:gd name="connsiteX14" fmla="*/ 2080939 w 7319006"/>
              <a:gd name="connsiteY14" fmla="*/ 1453873 h 2016162"/>
              <a:gd name="connsiteX15" fmla="*/ 2225217 w 7319006"/>
              <a:gd name="connsiteY15" fmla="*/ 1371728 h 2016162"/>
              <a:gd name="connsiteX16" fmla="*/ 2206438 w 7319006"/>
              <a:gd name="connsiteY16" fmla="*/ 109547 h 2016162"/>
              <a:gd name="connsiteX0" fmla="*/ 2206521 w 7319089"/>
              <a:gd name="connsiteY0" fmla="*/ 109547 h 2016162"/>
              <a:gd name="connsiteX1" fmla="*/ 2316068 w 7319089"/>
              <a:gd name="connsiteY1" fmla="*/ 0 h 2016162"/>
              <a:gd name="connsiteX2" fmla="*/ 7209542 w 7319089"/>
              <a:gd name="connsiteY2" fmla="*/ 0 h 2016162"/>
              <a:gd name="connsiteX3" fmla="*/ 7319089 w 7319089"/>
              <a:gd name="connsiteY3" fmla="*/ 109547 h 2016162"/>
              <a:gd name="connsiteX4" fmla="*/ 7319089 w 7319089"/>
              <a:gd name="connsiteY4" fmla="*/ 547724 h 2016162"/>
              <a:gd name="connsiteX5" fmla="*/ 7209542 w 7319089"/>
              <a:gd name="connsiteY5" fmla="*/ 657271 h 2016162"/>
              <a:gd name="connsiteX6" fmla="*/ 4221447 w 7319089"/>
              <a:gd name="connsiteY6" fmla="*/ 631501 h 2016162"/>
              <a:gd name="connsiteX7" fmla="*/ 4055984 w 7319089"/>
              <a:gd name="connsiteY7" fmla="*/ 741656 h 2016162"/>
              <a:gd name="connsiteX8" fmla="*/ 4073401 w 7319089"/>
              <a:gd name="connsiteY8" fmla="*/ 1876824 h 2016162"/>
              <a:gd name="connsiteX9" fmla="*/ 3925354 w 7319089"/>
              <a:gd name="connsiteY9" fmla="*/ 2016162 h 2016162"/>
              <a:gd name="connsiteX10" fmla="*/ 163251 w 7319089"/>
              <a:gd name="connsiteY10" fmla="*/ 1990036 h 2016162"/>
              <a:gd name="connsiteX11" fmla="*/ 43216 w 7319089"/>
              <a:gd name="connsiteY11" fmla="*/ 1878710 h 2016162"/>
              <a:gd name="connsiteX12" fmla="*/ 40076 w 7319089"/>
              <a:gd name="connsiteY12" fmla="*/ 1528129 h 2016162"/>
              <a:gd name="connsiteX13" fmla="*/ 215503 w 7319089"/>
              <a:gd name="connsiteY13" fmla="*/ 1443280 h 2016162"/>
              <a:gd name="connsiteX14" fmla="*/ 2081022 w 7319089"/>
              <a:gd name="connsiteY14" fmla="*/ 1453873 h 2016162"/>
              <a:gd name="connsiteX15" fmla="*/ 2225300 w 7319089"/>
              <a:gd name="connsiteY15" fmla="*/ 1371728 h 2016162"/>
              <a:gd name="connsiteX16" fmla="*/ 2206521 w 7319089"/>
              <a:gd name="connsiteY16" fmla="*/ 109547 h 2016162"/>
              <a:gd name="connsiteX0" fmla="*/ 2166446 w 7279014"/>
              <a:gd name="connsiteY0" fmla="*/ 109547 h 2016162"/>
              <a:gd name="connsiteX1" fmla="*/ 2275993 w 7279014"/>
              <a:gd name="connsiteY1" fmla="*/ 0 h 2016162"/>
              <a:gd name="connsiteX2" fmla="*/ 7169467 w 7279014"/>
              <a:gd name="connsiteY2" fmla="*/ 0 h 2016162"/>
              <a:gd name="connsiteX3" fmla="*/ 7279014 w 7279014"/>
              <a:gd name="connsiteY3" fmla="*/ 109547 h 2016162"/>
              <a:gd name="connsiteX4" fmla="*/ 7279014 w 7279014"/>
              <a:gd name="connsiteY4" fmla="*/ 547724 h 2016162"/>
              <a:gd name="connsiteX5" fmla="*/ 7169467 w 7279014"/>
              <a:gd name="connsiteY5" fmla="*/ 657271 h 2016162"/>
              <a:gd name="connsiteX6" fmla="*/ 4181372 w 7279014"/>
              <a:gd name="connsiteY6" fmla="*/ 631501 h 2016162"/>
              <a:gd name="connsiteX7" fmla="*/ 4015909 w 7279014"/>
              <a:gd name="connsiteY7" fmla="*/ 741656 h 2016162"/>
              <a:gd name="connsiteX8" fmla="*/ 4033326 w 7279014"/>
              <a:gd name="connsiteY8" fmla="*/ 1876824 h 2016162"/>
              <a:gd name="connsiteX9" fmla="*/ 3885279 w 7279014"/>
              <a:gd name="connsiteY9" fmla="*/ 2016162 h 2016162"/>
              <a:gd name="connsiteX10" fmla="*/ 123176 w 7279014"/>
              <a:gd name="connsiteY10" fmla="*/ 1990036 h 2016162"/>
              <a:gd name="connsiteX11" fmla="*/ 3141 w 7279014"/>
              <a:gd name="connsiteY11" fmla="*/ 1878710 h 2016162"/>
              <a:gd name="connsiteX12" fmla="*/ 1 w 7279014"/>
              <a:gd name="connsiteY12" fmla="*/ 1528129 h 2016162"/>
              <a:gd name="connsiteX13" fmla="*/ 175428 w 7279014"/>
              <a:gd name="connsiteY13" fmla="*/ 1443280 h 2016162"/>
              <a:gd name="connsiteX14" fmla="*/ 2040947 w 7279014"/>
              <a:gd name="connsiteY14" fmla="*/ 1453873 h 2016162"/>
              <a:gd name="connsiteX15" fmla="*/ 2185225 w 7279014"/>
              <a:gd name="connsiteY15" fmla="*/ 1371728 h 2016162"/>
              <a:gd name="connsiteX16" fmla="*/ 2166446 w 7279014"/>
              <a:gd name="connsiteY16" fmla="*/ 109547 h 2016162"/>
              <a:gd name="connsiteX0" fmla="*/ 2166446 w 7279014"/>
              <a:gd name="connsiteY0" fmla="*/ 109547 h 2016162"/>
              <a:gd name="connsiteX1" fmla="*/ 2275993 w 7279014"/>
              <a:gd name="connsiteY1" fmla="*/ 0 h 2016162"/>
              <a:gd name="connsiteX2" fmla="*/ 7169467 w 7279014"/>
              <a:gd name="connsiteY2" fmla="*/ 0 h 2016162"/>
              <a:gd name="connsiteX3" fmla="*/ 7279014 w 7279014"/>
              <a:gd name="connsiteY3" fmla="*/ 109547 h 2016162"/>
              <a:gd name="connsiteX4" fmla="*/ 7279014 w 7279014"/>
              <a:gd name="connsiteY4" fmla="*/ 547724 h 2016162"/>
              <a:gd name="connsiteX5" fmla="*/ 7169467 w 7279014"/>
              <a:gd name="connsiteY5" fmla="*/ 657271 h 2016162"/>
              <a:gd name="connsiteX6" fmla="*/ 4181372 w 7279014"/>
              <a:gd name="connsiteY6" fmla="*/ 631501 h 2016162"/>
              <a:gd name="connsiteX7" fmla="*/ 4015909 w 7279014"/>
              <a:gd name="connsiteY7" fmla="*/ 741656 h 2016162"/>
              <a:gd name="connsiteX8" fmla="*/ 4033326 w 7279014"/>
              <a:gd name="connsiteY8" fmla="*/ 1876824 h 2016162"/>
              <a:gd name="connsiteX9" fmla="*/ 3885279 w 7279014"/>
              <a:gd name="connsiteY9" fmla="*/ 2016162 h 2016162"/>
              <a:gd name="connsiteX10" fmla="*/ 123176 w 7279014"/>
              <a:gd name="connsiteY10" fmla="*/ 1990036 h 2016162"/>
              <a:gd name="connsiteX11" fmla="*/ 3141 w 7279014"/>
              <a:gd name="connsiteY11" fmla="*/ 1878710 h 2016162"/>
              <a:gd name="connsiteX12" fmla="*/ 1 w 7279014"/>
              <a:gd name="connsiteY12" fmla="*/ 1528129 h 2016162"/>
              <a:gd name="connsiteX13" fmla="*/ 175428 w 7279014"/>
              <a:gd name="connsiteY13" fmla="*/ 1443280 h 2016162"/>
              <a:gd name="connsiteX14" fmla="*/ 2040947 w 7279014"/>
              <a:gd name="connsiteY14" fmla="*/ 1453873 h 2016162"/>
              <a:gd name="connsiteX15" fmla="*/ 2185225 w 7279014"/>
              <a:gd name="connsiteY15" fmla="*/ 1371728 h 2016162"/>
              <a:gd name="connsiteX16" fmla="*/ 2166446 w 7279014"/>
              <a:gd name="connsiteY16" fmla="*/ 109547 h 2016162"/>
              <a:gd name="connsiteX0" fmla="*/ 2166446 w 7279014"/>
              <a:gd name="connsiteY0" fmla="*/ 109547 h 2016162"/>
              <a:gd name="connsiteX1" fmla="*/ 2275993 w 7279014"/>
              <a:gd name="connsiteY1" fmla="*/ 0 h 2016162"/>
              <a:gd name="connsiteX2" fmla="*/ 7169467 w 7279014"/>
              <a:gd name="connsiteY2" fmla="*/ 0 h 2016162"/>
              <a:gd name="connsiteX3" fmla="*/ 7279014 w 7279014"/>
              <a:gd name="connsiteY3" fmla="*/ 109547 h 2016162"/>
              <a:gd name="connsiteX4" fmla="*/ 7279014 w 7279014"/>
              <a:gd name="connsiteY4" fmla="*/ 547724 h 2016162"/>
              <a:gd name="connsiteX5" fmla="*/ 7169467 w 7279014"/>
              <a:gd name="connsiteY5" fmla="*/ 657271 h 2016162"/>
              <a:gd name="connsiteX6" fmla="*/ 4181372 w 7279014"/>
              <a:gd name="connsiteY6" fmla="*/ 631501 h 2016162"/>
              <a:gd name="connsiteX7" fmla="*/ 4015909 w 7279014"/>
              <a:gd name="connsiteY7" fmla="*/ 741656 h 2016162"/>
              <a:gd name="connsiteX8" fmla="*/ 4033326 w 7279014"/>
              <a:gd name="connsiteY8" fmla="*/ 1876824 h 2016162"/>
              <a:gd name="connsiteX9" fmla="*/ 3885279 w 7279014"/>
              <a:gd name="connsiteY9" fmla="*/ 2016162 h 2016162"/>
              <a:gd name="connsiteX10" fmla="*/ 123176 w 7279014"/>
              <a:gd name="connsiteY10" fmla="*/ 1990036 h 2016162"/>
              <a:gd name="connsiteX11" fmla="*/ 3141 w 7279014"/>
              <a:gd name="connsiteY11" fmla="*/ 1878710 h 2016162"/>
              <a:gd name="connsiteX12" fmla="*/ 1 w 7279014"/>
              <a:gd name="connsiteY12" fmla="*/ 1528129 h 2016162"/>
              <a:gd name="connsiteX13" fmla="*/ 175428 w 7279014"/>
              <a:gd name="connsiteY13" fmla="*/ 1443280 h 2016162"/>
              <a:gd name="connsiteX14" fmla="*/ 2040947 w 7279014"/>
              <a:gd name="connsiteY14" fmla="*/ 1453873 h 2016162"/>
              <a:gd name="connsiteX15" fmla="*/ 2178401 w 7279014"/>
              <a:gd name="connsiteY15" fmla="*/ 1378552 h 2016162"/>
              <a:gd name="connsiteX16" fmla="*/ 2166446 w 7279014"/>
              <a:gd name="connsiteY16" fmla="*/ 109547 h 2016162"/>
              <a:gd name="connsiteX0" fmla="*/ 2166446 w 7279014"/>
              <a:gd name="connsiteY0" fmla="*/ 109547 h 2016162"/>
              <a:gd name="connsiteX1" fmla="*/ 2275993 w 7279014"/>
              <a:gd name="connsiteY1" fmla="*/ 0 h 2016162"/>
              <a:gd name="connsiteX2" fmla="*/ 7169467 w 7279014"/>
              <a:gd name="connsiteY2" fmla="*/ 0 h 2016162"/>
              <a:gd name="connsiteX3" fmla="*/ 7279014 w 7279014"/>
              <a:gd name="connsiteY3" fmla="*/ 109547 h 2016162"/>
              <a:gd name="connsiteX4" fmla="*/ 7279014 w 7279014"/>
              <a:gd name="connsiteY4" fmla="*/ 547724 h 2016162"/>
              <a:gd name="connsiteX5" fmla="*/ 7169467 w 7279014"/>
              <a:gd name="connsiteY5" fmla="*/ 657271 h 2016162"/>
              <a:gd name="connsiteX6" fmla="*/ 4181372 w 7279014"/>
              <a:gd name="connsiteY6" fmla="*/ 631501 h 2016162"/>
              <a:gd name="connsiteX7" fmla="*/ 4015909 w 7279014"/>
              <a:gd name="connsiteY7" fmla="*/ 741656 h 2016162"/>
              <a:gd name="connsiteX8" fmla="*/ 4033326 w 7279014"/>
              <a:gd name="connsiteY8" fmla="*/ 1876824 h 2016162"/>
              <a:gd name="connsiteX9" fmla="*/ 3885279 w 7279014"/>
              <a:gd name="connsiteY9" fmla="*/ 2016162 h 2016162"/>
              <a:gd name="connsiteX10" fmla="*/ 123176 w 7279014"/>
              <a:gd name="connsiteY10" fmla="*/ 1990036 h 2016162"/>
              <a:gd name="connsiteX11" fmla="*/ 3141 w 7279014"/>
              <a:gd name="connsiteY11" fmla="*/ 1878710 h 2016162"/>
              <a:gd name="connsiteX12" fmla="*/ 1 w 7279014"/>
              <a:gd name="connsiteY12" fmla="*/ 1528129 h 2016162"/>
              <a:gd name="connsiteX13" fmla="*/ 175428 w 7279014"/>
              <a:gd name="connsiteY13" fmla="*/ 1443280 h 2016162"/>
              <a:gd name="connsiteX14" fmla="*/ 2040947 w 7279014"/>
              <a:gd name="connsiteY14" fmla="*/ 1453873 h 2016162"/>
              <a:gd name="connsiteX15" fmla="*/ 2178401 w 7279014"/>
              <a:gd name="connsiteY15" fmla="*/ 1378552 h 2016162"/>
              <a:gd name="connsiteX16" fmla="*/ 2166446 w 7279014"/>
              <a:gd name="connsiteY16" fmla="*/ 109547 h 2016162"/>
              <a:gd name="connsiteX0" fmla="*/ 2166446 w 7279014"/>
              <a:gd name="connsiteY0" fmla="*/ 109547 h 2016162"/>
              <a:gd name="connsiteX1" fmla="*/ 2275993 w 7279014"/>
              <a:gd name="connsiteY1" fmla="*/ 0 h 2016162"/>
              <a:gd name="connsiteX2" fmla="*/ 7169467 w 7279014"/>
              <a:gd name="connsiteY2" fmla="*/ 0 h 2016162"/>
              <a:gd name="connsiteX3" fmla="*/ 7279014 w 7279014"/>
              <a:gd name="connsiteY3" fmla="*/ 109547 h 2016162"/>
              <a:gd name="connsiteX4" fmla="*/ 7279014 w 7279014"/>
              <a:gd name="connsiteY4" fmla="*/ 547724 h 2016162"/>
              <a:gd name="connsiteX5" fmla="*/ 7169467 w 7279014"/>
              <a:gd name="connsiteY5" fmla="*/ 657271 h 2016162"/>
              <a:gd name="connsiteX6" fmla="*/ 4181372 w 7279014"/>
              <a:gd name="connsiteY6" fmla="*/ 631501 h 2016162"/>
              <a:gd name="connsiteX7" fmla="*/ 4015909 w 7279014"/>
              <a:gd name="connsiteY7" fmla="*/ 741656 h 2016162"/>
              <a:gd name="connsiteX8" fmla="*/ 4033326 w 7279014"/>
              <a:gd name="connsiteY8" fmla="*/ 1876824 h 2016162"/>
              <a:gd name="connsiteX9" fmla="*/ 3885279 w 7279014"/>
              <a:gd name="connsiteY9" fmla="*/ 2016162 h 2016162"/>
              <a:gd name="connsiteX10" fmla="*/ 123176 w 7279014"/>
              <a:gd name="connsiteY10" fmla="*/ 1990036 h 2016162"/>
              <a:gd name="connsiteX11" fmla="*/ 3141 w 7279014"/>
              <a:gd name="connsiteY11" fmla="*/ 1878710 h 2016162"/>
              <a:gd name="connsiteX12" fmla="*/ 1 w 7279014"/>
              <a:gd name="connsiteY12" fmla="*/ 1528129 h 2016162"/>
              <a:gd name="connsiteX13" fmla="*/ 175428 w 7279014"/>
              <a:gd name="connsiteY13" fmla="*/ 1443280 h 2016162"/>
              <a:gd name="connsiteX14" fmla="*/ 2040947 w 7279014"/>
              <a:gd name="connsiteY14" fmla="*/ 1453873 h 2016162"/>
              <a:gd name="connsiteX15" fmla="*/ 2178401 w 7279014"/>
              <a:gd name="connsiteY15" fmla="*/ 1378552 h 2016162"/>
              <a:gd name="connsiteX16" fmla="*/ 2166446 w 7279014"/>
              <a:gd name="connsiteY16" fmla="*/ 109547 h 2016162"/>
              <a:gd name="connsiteX0" fmla="*/ 2166446 w 7279014"/>
              <a:gd name="connsiteY0" fmla="*/ 109547 h 2016162"/>
              <a:gd name="connsiteX1" fmla="*/ 2275993 w 7279014"/>
              <a:gd name="connsiteY1" fmla="*/ 0 h 2016162"/>
              <a:gd name="connsiteX2" fmla="*/ 7169467 w 7279014"/>
              <a:gd name="connsiteY2" fmla="*/ 0 h 2016162"/>
              <a:gd name="connsiteX3" fmla="*/ 7279014 w 7279014"/>
              <a:gd name="connsiteY3" fmla="*/ 109547 h 2016162"/>
              <a:gd name="connsiteX4" fmla="*/ 7279014 w 7279014"/>
              <a:gd name="connsiteY4" fmla="*/ 547724 h 2016162"/>
              <a:gd name="connsiteX5" fmla="*/ 7169467 w 7279014"/>
              <a:gd name="connsiteY5" fmla="*/ 657271 h 2016162"/>
              <a:gd name="connsiteX6" fmla="*/ 4181372 w 7279014"/>
              <a:gd name="connsiteY6" fmla="*/ 631501 h 2016162"/>
              <a:gd name="connsiteX7" fmla="*/ 4015909 w 7279014"/>
              <a:gd name="connsiteY7" fmla="*/ 741656 h 2016162"/>
              <a:gd name="connsiteX8" fmla="*/ 4033326 w 7279014"/>
              <a:gd name="connsiteY8" fmla="*/ 1876824 h 2016162"/>
              <a:gd name="connsiteX9" fmla="*/ 3885279 w 7279014"/>
              <a:gd name="connsiteY9" fmla="*/ 2016162 h 2016162"/>
              <a:gd name="connsiteX10" fmla="*/ 123176 w 7279014"/>
              <a:gd name="connsiteY10" fmla="*/ 1990036 h 2016162"/>
              <a:gd name="connsiteX11" fmla="*/ 3141 w 7279014"/>
              <a:gd name="connsiteY11" fmla="*/ 1878710 h 2016162"/>
              <a:gd name="connsiteX12" fmla="*/ 1 w 7279014"/>
              <a:gd name="connsiteY12" fmla="*/ 1528129 h 2016162"/>
              <a:gd name="connsiteX13" fmla="*/ 175428 w 7279014"/>
              <a:gd name="connsiteY13" fmla="*/ 1443280 h 2016162"/>
              <a:gd name="connsiteX14" fmla="*/ 2040947 w 7279014"/>
              <a:gd name="connsiteY14" fmla="*/ 1453873 h 2016162"/>
              <a:gd name="connsiteX15" fmla="*/ 2178401 w 7279014"/>
              <a:gd name="connsiteY15" fmla="*/ 1378552 h 2016162"/>
              <a:gd name="connsiteX16" fmla="*/ 2166446 w 7279014"/>
              <a:gd name="connsiteY16" fmla="*/ 109547 h 2016162"/>
              <a:gd name="connsiteX0" fmla="*/ 2166446 w 7279014"/>
              <a:gd name="connsiteY0" fmla="*/ 109547 h 2016162"/>
              <a:gd name="connsiteX1" fmla="*/ 2275993 w 7279014"/>
              <a:gd name="connsiteY1" fmla="*/ 0 h 2016162"/>
              <a:gd name="connsiteX2" fmla="*/ 7169467 w 7279014"/>
              <a:gd name="connsiteY2" fmla="*/ 0 h 2016162"/>
              <a:gd name="connsiteX3" fmla="*/ 7279014 w 7279014"/>
              <a:gd name="connsiteY3" fmla="*/ 109547 h 2016162"/>
              <a:gd name="connsiteX4" fmla="*/ 7279014 w 7279014"/>
              <a:gd name="connsiteY4" fmla="*/ 547724 h 2016162"/>
              <a:gd name="connsiteX5" fmla="*/ 7169467 w 7279014"/>
              <a:gd name="connsiteY5" fmla="*/ 657271 h 2016162"/>
              <a:gd name="connsiteX6" fmla="*/ 4181372 w 7279014"/>
              <a:gd name="connsiteY6" fmla="*/ 631501 h 2016162"/>
              <a:gd name="connsiteX7" fmla="*/ 4015909 w 7279014"/>
              <a:gd name="connsiteY7" fmla="*/ 741656 h 2016162"/>
              <a:gd name="connsiteX8" fmla="*/ 4033326 w 7279014"/>
              <a:gd name="connsiteY8" fmla="*/ 1876824 h 2016162"/>
              <a:gd name="connsiteX9" fmla="*/ 3885279 w 7279014"/>
              <a:gd name="connsiteY9" fmla="*/ 2016162 h 2016162"/>
              <a:gd name="connsiteX10" fmla="*/ 123176 w 7279014"/>
              <a:gd name="connsiteY10" fmla="*/ 1990036 h 2016162"/>
              <a:gd name="connsiteX11" fmla="*/ 3141 w 7279014"/>
              <a:gd name="connsiteY11" fmla="*/ 1878710 h 2016162"/>
              <a:gd name="connsiteX12" fmla="*/ 1 w 7279014"/>
              <a:gd name="connsiteY12" fmla="*/ 1528129 h 2016162"/>
              <a:gd name="connsiteX13" fmla="*/ 175428 w 7279014"/>
              <a:gd name="connsiteY13" fmla="*/ 1443280 h 2016162"/>
              <a:gd name="connsiteX14" fmla="*/ 2040947 w 7279014"/>
              <a:gd name="connsiteY14" fmla="*/ 1453873 h 2016162"/>
              <a:gd name="connsiteX15" fmla="*/ 2178401 w 7279014"/>
              <a:gd name="connsiteY15" fmla="*/ 1378552 h 2016162"/>
              <a:gd name="connsiteX16" fmla="*/ 2166446 w 7279014"/>
              <a:gd name="connsiteY16" fmla="*/ 109547 h 2016162"/>
              <a:gd name="connsiteX0" fmla="*/ 2166446 w 7279014"/>
              <a:gd name="connsiteY0" fmla="*/ 109547 h 2016162"/>
              <a:gd name="connsiteX1" fmla="*/ 2275993 w 7279014"/>
              <a:gd name="connsiteY1" fmla="*/ 0 h 2016162"/>
              <a:gd name="connsiteX2" fmla="*/ 7169467 w 7279014"/>
              <a:gd name="connsiteY2" fmla="*/ 0 h 2016162"/>
              <a:gd name="connsiteX3" fmla="*/ 7279014 w 7279014"/>
              <a:gd name="connsiteY3" fmla="*/ 109547 h 2016162"/>
              <a:gd name="connsiteX4" fmla="*/ 7279014 w 7279014"/>
              <a:gd name="connsiteY4" fmla="*/ 547724 h 2016162"/>
              <a:gd name="connsiteX5" fmla="*/ 7169467 w 7279014"/>
              <a:gd name="connsiteY5" fmla="*/ 657271 h 2016162"/>
              <a:gd name="connsiteX6" fmla="*/ 4181372 w 7279014"/>
              <a:gd name="connsiteY6" fmla="*/ 631501 h 2016162"/>
              <a:gd name="connsiteX7" fmla="*/ 4015909 w 7279014"/>
              <a:gd name="connsiteY7" fmla="*/ 741656 h 2016162"/>
              <a:gd name="connsiteX8" fmla="*/ 4033326 w 7279014"/>
              <a:gd name="connsiteY8" fmla="*/ 1876824 h 2016162"/>
              <a:gd name="connsiteX9" fmla="*/ 3885279 w 7279014"/>
              <a:gd name="connsiteY9" fmla="*/ 2016162 h 2016162"/>
              <a:gd name="connsiteX10" fmla="*/ 123176 w 7279014"/>
              <a:gd name="connsiteY10" fmla="*/ 1990036 h 2016162"/>
              <a:gd name="connsiteX11" fmla="*/ 3141 w 7279014"/>
              <a:gd name="connsiteY11" fmla="*/ 1878710 h 2016162"/>
              <a:gd name="connsiteX12" fmla="*/ 1 w 7279014"/>
              <a:gd name="connsiteY12" fmla="*/ 1528129 h 2016162"/>
              <a:gd name="connsiteX13" fmla="*/ 175428 w 7279014"/>
              <a:gd name="connsiteY13" fmla="*/ 1443280 h 2016162"/>
              <a:gd name="connsiteX14" fmla="*/ 2040947 w 7279014"/>
              <a:gd name="connsiteY14" fmla="*/ 1453873 h 2016162"/>
              <a:gd name="connsiteX15" fmla="*/ 2178401 w 7279014"/>
              <a:gd name="connsiteY15" fmla="*/ 1378552 h 2016162"/>
              <a:gd name="connsiteX16" fmla="*/ 2166446 w 7279014"/>
              <a:gd name="connsiteY16" fmla="*/ 109547 h 2016162"/>
              <a:gd name="connsiteX0" fmla="*/ 2166446 w 7279014"/>
              <a:gd name="connsiteY0" fmla="*/ 109547 h 2016162"/>
              <a:gd name="connsiteX1" fmla="*/ 2275993 w 7279014"/>
              <a:gd name="connsiteY1" fmla="*/ 0 h 2016162"/>
              <a:gd name="connsiteX2" fmla="*/ 7169467 w 7279014"/>
              <a:gd name="connsiteY2" fmla="*/ 0 h 2016162"/>
              <a:gd name="connsiteX3" fmla="*/ 7279014 w 7279014"/>
              <a:gd name="connsiteY3" fmla="*/ 109547 h 2016162"/>
              <a:gd name="connsiteX4" fmla="*/ 7279014 w 7279014"/>
              <a:gd name="connsiteY4" fmla="*/ 547724 h 2016162"/>
              <a:gd name="connsiteX5" fmla="*/ 7169467 w 7279014"/>
              <a:gd name="connsiteY5" fmla="*/ 657271 h 2016162"/>
              <a:gd name="connsiteX6" fmla="*/ 4181372 w 7279014"/>
              <a:gd name="connsiteY6" fmla="*/ 631501 h 2016162"/>
              <a:gd name="connsiteX7" fmla="*/ 4015909 w 7279014"/>
              <a:gd name="connsiteY7" fmla="*/ 741656 h 2016162"/>
              <a:gd name="connsiteX8" fmla="*/ 4033326 w 7279014"/>
              <a:gd name="connsiteY8" fmla="*/ 1876824 h 2016162"/>
              <a:gd name="connsiteX9" fmla="*/ 3885279 w 7279014"/>
              <a:gd name="connsiteY9" fmla="*/ 2016162 h 2016162"/>
              <a:gd name="connsiteX10" fmla="*/ 123176 w 7279014"/>
              <a:gd name="connsiteY10" fmla="*/ 1990036 h 2016162"/>
              <a:gd name="connsiteX11" fmla="*/ 3141 w 7279014"/>
              <a:gd name="connsiteY11" fmla="*/ 1878710 h 2016162"/>
              <a:gd name="connsiteX12" fmla="*/ 1 w 7279014"/>
              <a:gd name="connsiteY12" fmla="*/ 1528129 h 2016162"/>
              <a:gd name="connsiteX13" fmla="*/ 175428 w 7279014"/>
              <a:gd name="connsiteY13" fmla="*/ 1443280 h 2016162"/>
              <a:gd name="connsiteX14" fmla="*/ 2040947 w 7279014"/>
              <a:gd name="connsiteY14" fmla="*/ 1453873 h 2016162"/>
              <a:gd name="connsiteX15" fmla="*/ 2178401 w 7279014"/>
              <a:gd name="connsiteY15" fmla="*/ 1378552 h 2016162"/>
              <a:gd name="connsiteX16" fmla="*/ 2166446 w 7279014"/>
              <a:gd name="connsiteY16" fmla="*/ 109547 h 2016162"/>
              <a:gd name="connsiteX0" fmla="*/ 2166446 w 7279014"/>
              <a:gd name="connsiteY0" fmla="*/ 109547 h 2016162"/>
              <a:gd name="connsiteX1" fmla="*/ 2275993 w 7279014"/>
              <a:gd name="connsiteY1" fmla="*/ 0 h 2016162"/>
              <a:gd name="connsiteX2" fmla="*/ 7169467 w 7279014"/>
              <a:gd name="connsiteY2" fmla="*/ 0 h 2016162"/>
              <a:gd name="connsiteX3" fmla="*/ 7279014 w 7279014"/>
              <a:gd name="connsiteY3" fmla="*/ 109547 h 2016162"/>
              <a:gd name="connsiteX4" fmla="*/ 7279014 w 7279014"/>
              <a:gd name="connsiteY4" fmla="*/ 547724 h 2016162"/>
              <a:gd name="connsiteX5" fmla="*/ 7169467 w 7279014"/>
              <a:gd name="connsiteY5" fmla="*/ 657271 h 2016162"/>
              <a:gd name="connsiteX6" fmla="*/ 4181372 w 7279014"/>
              <a:gd name="connsiteY6" fmla="*/ 631501 h 2016162"/>
              <a:gd name="connsiteX7" fmla="*/ 4015909 w 7279014"/>
              <a:gd name="connsiteY7" fmla="*/ 741656 h 2016162"/>
              <a:gd name="connsiteX8" fmla="*/ 4033326 w 7279014"/>
              <a:gd name="connsiteY8" fmla="*/ 1876824 h 2016162"/>
              <a:gd name="connsiteX9" fmla="*/ 3885279 w 7279014"/>
              <a:gd name="connsiteY9" fmla="*/ 2016162 h 2016162"/>
              <a:gd name="connsiteX10" fmla="*/ 123176 w 7279014"/>
              <a:gd name="connsiteY10" fmla="*/ 1990036 h 2016162"/>
              <a:gd name="connsiteX11" fmla="*/ 3141 w 7279014"/>
              <a:gd name="connsiteY11" fmla="*/ 1878710 h 2016162"/>
              <a:gd name="connsiteX12" fmla="*/ 1 w 7279014"/>
              <a:gd name="connsiteY12" fmla="*/ 1528129 h 2016162"/>
              <a:gd name="connsiteX13" fmla="*/ 175428 w 7279014"/>
              <a:gd name="connsiteY13" fmla="*/ 1443280 h 2016162"/>
              <a:gd name="connsiteX14" fmla="*/ 2040947 w 7279014"/>
              <a:gd name="connsiteY14" fmla="*/ 1453873 h 2016162"/>
              <a:gd name="connsiteX15" fmla="*/ 2178401 w 7279014"/>
              <a:gd name="connsiteY15" fmla="*/ 1378552 h 2016162"/>
              <a:gd name="connsiteX16" fmla="*/ 2166446 w 7279014"/>
              <a:gd name="connsiteY16" fmla="*/ 109547 h 2016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279014" h="2016162">
                <a:moveTo>
                  <a:pt x="2166446" y="109547"/>
                </a:moveTo>
                <a:cubicBezTo>
                  <a:pt x="2166446" y="49046"/>
                  <a:pt x="2215492" y="0"/>
                  <a:pt x="2275993" y="0"/>
                </a:cubicBezTo>
                <a:lnTo>
                  <a:pt x="7169467" y="0"/>
                </a:lnTo>
                <a:cubicBezTo>
                  <a:pt x="7229968" y="0"/>
                  <a:pt x="7279014" y="49046"/>
                  <a:pt x="7279014" y="109547"/>
                </a:cubicBezTo>
                <a:lnTo>
                  <a:pt x="7279014" y="547724"/>
                </a:lnTo>
                <a:cubicBezTo>
                  <a:pt x="7279014" y="608225"/>
                  <a:pt x="7229968" y="657271"/>
                  <a:pt x="7169467" y="657271"/>
                </a:cubicBezTo>
                <a:lnTo>
                  <a:pt x="4181372" y="631501"/>
                </a:lnTo>
                <a:cubicBezTo>
                  <a:pt x="4096301" y="626772"/>
                  <a:pt x="4017361" y="671424"/>
                  <a:pt x="4015909" y="741656"/>
                </a:cubicBezTo>
                <a:cubicBezTo>
                  <a:pt x="4028106" y="1199939"/>
                  <a:pt x="4031289" y="1484917"/>
                  <a:pt x="4033326" y="1876824"/>
                </a:cubicBezTo>
                <a:cubicBezTo>
                  <a:pt x="4039132" y="1985096"/>
                  <a:pt x="3988331" y="2007887"/>
                  <a:pt x="3885279" y="2016162"/>
                </a:cubicBezTo>
                <a:lnTo>
                  <a:pt x="123176" y="1990036"/>
                </a:lnTo>
                <a:cubicBezTo>
                  <a:pt x="50604" y="1987134"/>
                  <a:pt x="4160" y="2004702"/>
                  <a:pt x="3141" y="1878710"/>
                </a:cubicBezTo>
                <a:cubicBezTo>
                  <a:pt x="-3818" y="1366925"/>
                  <a:pt x="9295" y="2068927"/>
                  <a:pt x="1" y="1528129"/>
                </a:cubicBezTo>
                <a:cubicBezTo>
                  <a:pt x="-303" y="1440892"/>
                  <a:pt x="87529" y="1442755"/>
                  <a:pt x="175428" y="1443280"/>
                </a:cubicBezTo>
                <a:lnTo>
                  <a:pt x="2040947" y="1453873"/>
                </a:lnTo>
                <a:cubicBezTo>
                  <a:pt x="2136893" y="1449953"/>
                  <a:pt x="2179419" y="1435438"/>
                  <a:pt x="2178401" y="1378552"/>
                </a:cubicBezTo>
                <a:cubicBezTo>
                  <a:pt x="2170884" y="858797"/>
                  <a:pt x="2165563" y="503825"/>
                  <a:pt x="2166446" y="109547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  <p:pic>
        <p:nvPicPr>
          <p:cNvPr id="14" name="図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0176" y="188640"/>
            <a:ext cx="4397060" cy="177689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</p:pic>
      <p:pic>
        <p:nvPicPr>
          <p:cNvPr id="16" name="図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0176" y="189413"/>
            <a:ext cx="4397060" cy="1776121"/>
          </a:xfrm>
          <a:prstGeom prst="rect">
            <a:avLst/>
          </a:prstGeom>
        </p:spPr>
      </p:pic>
      <p:sp>
        <p:nvSpPr>
          <p:cNvPr id="19" name="角丸四角形 18"/>
          <p:cNvSpPr/>
          <p:nvPr/>
        </p:nvSpPr>
        <p:spPr bwMode="auto">
          <a:xfrm>
            <a:off x="9331621" y="1509399"/>
            <a:ext cx="974126" cy="28803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  <a:effectLst>
            <a:glow rad="38100">
              <a:schemeClr val="accent2">
                <a:satMod val="175000"/>
                <a:alpha val="40000"/>
              </a:schemeClr>
            </a:glow>
          </a:effectLst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  <p:sp>
        <p:nvSpPr>
          <p:cNvPr id="21" name="角丸四角形 20"/>
          <p:cNvSpPr/>
          <p:nvPr/>
        </p:nvSpPr>
        <p:spPr bwMode="auto">
          <a:xfrm>
            <a:off x="11136560" y="476672"/>
            <a:ext cx="940675" cy="132075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  <a:effectLst>
            <a:glow rad="38100">
              <a:schemeClr val="accent2">
                <a:satMod val="175000"/>
                <a:alpha val="40000"/>
              </a:schemeClr>
            </a:glow>
          </a:effectLst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2461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sz="quarter" idx="10"/>
          </p:nvPr>
        </p:nvSpPr>
        <p:spPr>
          <a:xfrm>
            <a:off x="239350" y="836712"/>
            <a:ext cx="11713301" cy="5616708"/>
          </a:xfrm>
        </p:spPr>
        <p:txBody>
          <a:bodyPr>
            <a:normAutofit/>
          </a:bodyPr>
          <a:lstStyle/>
          <a:p>
            <a:r>
              <a:rPr lang="en-US" altLang="ja-JP" dirty="0" smtClean="0"/>
              <a:t>Prerequisites</a:t>
            </a:r>
            <a:endParaRPr kumimoji="1" lang="en-US" altLang="ja-JP" dirty="0" smtClean="0"/>
          </a:p>
          <a:p>
            <a:pPr lvl="1"/>
            <a:r>
              <a:rPr lang="en-US" altLang="ja-JP" dirty="0" smtClean="0"/>
              <a:t>Environment</a:t>
            </a:r>
            <a:endParaRPr kumimoji="1" lang="en-US" altLang="ja-JP" dirty="0" smtClean="0"/>
          </a:p>
          <a:p>
            <a:pPr lvl="2"/>
            <a:r>
              <a:rPr kumimoji="1" lang="en-US" altLang="ja-JP" dirty="0" smtClean="0"/>
              <a:t>A Kubernetes environment must be created</a:t>
            </a:r>
          </a:p>
          <a:p>
            <a:pPr lvl="2"/>
            <a:r>
              <a:rPr lang="en-US" altLang="ja-JP" dirty="0" smtClean="0"/>
              <a:t>The </a:t>
            </a:r>
            <a:r>
              <a:rPr lang="en-US" altLang="ja-JP" dirty="0" err="1" smtClean="0"/>
              <a:t>ServiceAccount</a:t>
            </a:r>
            <a:r>
              <a:rPr lang="en-US" altLang="ja-JP" dirty="0" smtClean="0"/>
              <a:t> must have the cluster-admin role</a:t>
            </a:r>
          </a:p>
          <a:p>
            <a:pPr lvl="2"/>
            <a:r>
              <a:rPr lang="en-US" altLang="ja-JP" dirty="0" smtClean="0"/>
              <a:t>The user must be able to connect to external internet from the Kubernetes environment</a:t>
            </a:r>
          </a:p>
          <a:p>
            <a:pPr lvl="2"/>
            <a:r>
              <a:rPr lang="en-US" altLang="ja-JP" dirty="0" smtClean="0"/>
              <a:t>“Git for Windows” must be installed in the PC environment</a:t>
            </a:r>
          </a:p>
          <a:p>
            <a:pPr lvl="2"/>
            <a:r>
              <a:rPr lang="en-US" altLang="ja-JP" dirty="0" smtClean="0"/>
              <a:t>The following port numbers must be usable(30080,</a:t>
            </a:r>
            <a:r>
              <a:rPr lang="ja-JP" altLang="en-US" dirty="0" smtClean="0"/>
              <a:t> </a:t>
            </a:r>
            <a:r>
              <a:rPr lang="en-US" altLang="ja-JP" dirty="0" smtClean="0"/>
              <a:t>30081,</a:t>
            </a:r>
            <a:r>
              <a:rPr lang="ja-JP" altLang="en-US" dirty="0" smtClean="0"/>
              <a:t> </a:t>
            </a:r>
            <a:r>
              <a:rPr lang="en-US" altLang="ja-JP" dirty="0" smtClean="0"/>
              <a:t>30443</a:t>
            </a:r>
            <a:r>
              <a:rPr lang="en-US" altLang="ja-JP" dirty="0"/>
              <a:t>, </a:t>
            </a:r>
            <a:r>
              <a:rPr lang="en-US" altLang="ja-JP" dirty="0" smtClean="0"/>
              <a:t>30801</a:t>
            </a:r>
            <a:r>
              <a:rPr lang="en-US" altLang="ja-JP" dirty="0"/>
              <a:t> , </a:t>
            </a:r>
            <a:r>
              <a:rPr lang="en-US" altLang="ja-JP" dirty="0" smtClean="0"/>
              <a:t>30804, 30805, </a:t>
            </a:r>
            <a:r>
              <a:rPr lang="en-US" altLang="ja-JP" dirty="0"/>
              <a:t>30901</a:t>
            </a:r>
            <a:r>
              <a:rPr lang="ja-JP" altLang="en-US" dirty="0" smtClean="0"/>
              <a:t>～</a:t>
            </a:r>
            <a:r>
              <a:rPr lang="en-US" altLang="ja-JP" dirty="0" smtClean="0"/>
              <a:t>30907)</a:t>
            </a:r>
            <a:br>
              <a:rPr lang="en-US" altLang="ja-JP" dirty="0" smtClean="0"/>
            </a:br>
            <a:r>
              <a:rPr lang="ja-JP" altLang="en-US" dirty="0" smtClean="0"/>
              <a:t> </a:t>
            </a:r>
            <a:r>
              <a:rPr lang="ja-JP" altLang="en-US" dirty="0"/>
              <a:t>　</a:t>
            </a:r>
            <a:r>
              <a:rPr lang="en-US" altLang="ja-JP" dirty="0" smtClean="0"/>
              <a:t>(The port numbers are written in the epoch-</a:t>
            </a:r>
            <a:r>
              <a:rPr lang="en-US" altLang="ja-JP" dirty="0" err="1" smtClean="0"/>
              <a:t>install.yaml</a:t>
            </a:r>
            <a:r>
              <a:rPr lang="en-US" altLang="ja-JP" dirty="0" smtClean="0"/>
              <a:t> file. Run the installer in order to have the changes take effect)</a:t>
            </a:r>
            <a:endParaRPr lang="en-US" altLang="ja-JP" dirty="0"/>
          </a:p>
          <a:p>
            <a:pPr lvl="2"/>
            <a:endParaRPr lang="en-US" altLang="ja-JP" dirty="0" smtClean="0"/>
          </a:p>
          <a:p>
            <a:pPr lvl="1"/>
            <a:r>
              <a:rPr lang="en-US" altLang="ja-JP" dirty="0" smtClean="0"/>
              <a:t>Account</a:t>
            </a:r>
            <a:endParaRPr kumimoji="1" lang="en-US" altLang="ja-JP" dirty="0" smtClean="0"/>
          </a:p>
          <a:p>
            <a:pPr lvl="2"/>
            <a:r>
              <a:rPr lang="en-US" altLang="ja-JP" dirty="0" smtClean="0"/>
              <a:t>Must have a GitHub account that can register application code</a:t>
            </a:r>
          </a:p>
          <a:p>
            <a:pPr lvl="2"/>
            <a:r>
              <a:rPr lang="en-US" altLang="ja-JP" dirty="0" smtClean="0"/>
              <a:t>Must have a GitHub account that can register Kubernetes</a:t>
            </a:r>
            <a:r>
              <a:rPr lang="ja-JP" altLang="en-US" dirty="0" smtClean="0"/>
              <a:t> </a:t>
            </a:r>
            <a:r>
              <a:rPr lang="en-US" altLang="ja-JP" dirty="0" smtClean="0"/>
              <a:t>Manifests</a:t>
            </a:r>
          </a:p>
          <a:p>
            <a:pPr lvl="2"/>
            <a:r>
              <a:rPr lang="en-US" altLang="ja-JP" dirty="0" smtClean="0"/>
              <a:t>Must have a GitHub account that can register Container images</a:t>
            </a:r>
            <a:endParaRPr kumimoji="1" lang="en-US" altLang="ja-JP" dirty="0" smtClean="0"/>
          </a:p>
          <a:p>
            <a:pPr lvl="1"/>
            <a:endParaRPr lang="en-US" altLang="ja-JP" dirty="0"/>
          </a:p>
          <a:p>
            <a:pPr lvl="1"/>
            <a:endParaRPr lang="en-US" altLang="ja-JP" dirty="0"/>
          </a:p>
          <a:p>
            <a:pPr marL="180000" lvl="1" indent="0">
              <a:buNone/>
            </a:pPr>
            <a:endParaRPr lang="en-US" altLang="ja-JP" dirty="0"/>
          </a:p>
        </p:txBody>
      </p:sp>
      <p:sp>
        <p:nvSpPr>
          <p:cNvPr id="6" name="タイトル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0" lang="en-US" altLang="ja-JP" b="1" dirty="0" smtClean="0">
                <a:solidFill>
                  <a:prstClr val="white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2.1</a:t>
            </a:r>
            <a:r>
              <a:rPr kumimoji="0" lang="ja-JP" altLang="en-US" b="1" dirty="0" smtClean="0">
                <a:solidFill>
                  <a:prstClr val="white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kumimoji="0" lang="en-US" altLang="ja-JP" b="1" dirty="0">
                <a:solidFill>
                  <a:prstClr val="white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Install EPOCH (</a:t>
            </a:r>
            <a:r>
              <a:rPr kumimoji="0" lang="en-US" altLang="ja-JP" b="1" dirty="0" smtClean="0">
                <a:solidFill>
                  <a:prstClr val="white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2/5)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19980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グループ化 7"/>
          <p:cNvGrpSpPr>
            <a:grpSpLocks noChangeAspect="1"/>
          </p:cNvGrpSpPr>
          <p:nvPr/>
        </p:nvGrpSpPr>
        <p:grpSpPr>
          <a:xfrm>
            <a:off x="576000" y="1548000"/>
            <a:ext cx="4716000" cy="2397220"/>
            <a:chOff x="5296330" y="-2625415"/>
            <a:chExt cx="5869851" cy="2983729"/>
          </a:xfrm>
        </p:grpSpPr>
        <p:pic>
          <p:nvPicPr>
            <p:cNvPr id="23" name="図 2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98181" y="-2625415"/>
              <a:ext cx="5868000" cy="2983729"/>
            </a:xfrm>
            <a:prstGeom prst="rect">
              <a:avLst/>
            </a:prstGeom>
          </p:spPr>
        </p:pic>
        <p:sp>
          <p:nvSpPr>
            <p:cNvPr id="26" name="フリーフォーム 25"/>
            <p:cNvSpPr/>
            <p:nvPr/>
          </p:nvSpPr>
          <p:spPr bwMode="auto">
            <a:xfrm>
              <a:off x="5296330" y="-2625415"/>
              <a:ext cx="5869851" cy="2983729"/>
            </a:xfrm>
            <a:custGeom>
              <a:avLst/>
              <a:gdLst>
                <a:gd name="connsiteX0" fmla="*/ 1015694 w 5869851"/>
                <a:gd name="connsiteY0" fmla="*/ 2526023 h 2983729"/>
                <a:gd name="connsiteX1" fmla="*/ 1015694 w 5869851"/>
                <a:gd name="connsiteY1" fmla="*/ 2720148 h 2983729"/>
                <a:gd name="connsiteX2" fmla="*/ 2095814 w 5869851"/>
                <a:gd name="connsiteY2" fmla="*/ 2720148 h 2983729"/>
                <a:gd name="connsiteX3" fmla="*/ 2095814 w 5869851"/>
                <a:gd name="connsiteY3" fmla="*/ 2526023 h 2983729"/>
                <a:gd name="connsiteX4" fmla="*/ 0 w 5869851"/>
                <a:gd name="connsiteY4" fmla="*/ 0 h 2983729"/>
                <a:gd name="connsiteX5" fmla="*/ 5869851 w 5869851"/>
                <a:gd name="connsiteY5" fmla="*/ 0 h 2983729"/>
                <a:gd name="connsiteX6" fmla="*/ 5869851 w 5869851"/>
                <a:gd name="connsiteY6" fmla="*/ 2983729 h 2983729"/>
                <a:gd name="connsiteX7" fmla="*/ 0 w 5869851"/>
                <a:gd name="connsiteY7" fmla="*/ 2983729 h 2983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69851" h="2983729">
                  <a:moveTo>
                    <a:pt x="1015694" y="2526023"/>
                  </a:moveTo>
                  <a:lnTo>
                    <a:pt x="1015694" y="2720148"/>
                  </a:lnTo>
                  <a:lnTo>
                    <a:pt x="2095814" y="2720148"/>
                  </a:lnTo>
                  <a:lnTo>
                    <a:pt x="2095814" y="2526023"/>
                  </a:lnTo>
                  <a:close/>
                  <a:moveTo>
                    <a:pt x="0" y="0"/>
                  </a:moveTo>
                  <a:lnTo>
                    <a:pt x="5869851" y="0"/>
                  </a:lnTo>
                  <a:lnTo>
                    <a:pt x="5869851" y="2983729"/>
                  </a:lnTo>
                  <a:lnTo>
                    <a:pt x="0" y="2983729"/>
                  </a:lnTo>
                  <a:close/>
                </a:path>
              </a:pathLst>
            </a:custGeom>
            <a:solidFill>
              <a:srgbClr val="000000">
                <a:alpha val="50000"/>
              </a:srgbClr>
            </a:solidFill>
            <a:ln w="12700">
              <a:noFill/>
            </a:ln>
            <a:effectLst/>
            <a:extLst/>
          </p:spPr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b="1" dirty="0" smtClean="0">
                <a:latin typeface="+mn-ea"/>
              </a:endParaRPr>
            </a:p>
          </p:txBody>
        </p:sp>
      </p:grpSp>
      <p:sp>
        <p:nvSpPr>
          <p:cNvPr id="3" name="コンテンツ プレースホルダー 2"/>
          <p:cNvSpPr>
            <a:spLocks noGrp="1"/>
          </p:cNvSpPr>
          <p:nvPr>
            <p:ph sz="quarter" idx="10"/>
          </p:nvPr>
        </p:nvSpPr>
        <p:spPr>
          <a:xfrm>
            <a:off x="239350" y="836712"/>
            <a:ext cx="11713301" cy="1224136"/>
          </a:xfrm>
        </p:spPr>
        <p:txBody>
          <a:bodyPr>
            <a:normAutofit/>
          </a:bodyPr>
          <a:lstStyle/>
          <a:p>
            <a:r>
              <a:rPr lang="en-US" altLang="ja-JP" dirty="0"/>
              <a:t>Check that the Manifest file has been created (Production environment)</a:t>
            </a:r>
          </a:p>
          <a:p>
            <a:pPr lvl="1"/>
            <a:r>
              <a:rPr lang="en-US" altLang="ja-JP" dirty="0"/>
              <a:t>Open Exastro IT-Automation and check that the Manifest file has been registered to the IaC repository.</a:t>
            </a:r>
          </a:p>
          <a:p>
            <a:pPr marL="0" indent="0">
              <a:buNone/>
            </a:pPr>
            <a:endParaRPr lang="en-US" altLang="ja-JP" dirty="0"/>
          </a:p>
        </p:txBody>
      </p:sp>
      <p:sp>
        <p:nvSpPr>
          <p:cNvPr id="6" name="タイトル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b="1" dirty="0" smtClean="0"/>
              <a:t>4.6 CI/CD Workflow No.2 (19/21)</a:t>
            </a:r>
            <a:endParaRPr kumimoji="1" lang="ja-JP" altLang="en-US" dirty="0"/>
          </a:p>
        </p:txBody>
      </p:sp>
      <p:sp>
        <p:nvSpPr>
          <p:cNvPr id="10" name="角丸四角形 9"/>
          <p:cNvSpPr/>
          <p:nvPr/>
        </p:nvSpPr>
        <p:spPr bwMode="auto">
          <a:xfrm>
            <a:off x="2064877" y="3549231"/>
            <a:ext cx="214699" cy="2160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1571" y="1775982"/>
            <a:ext cx="1577560" cy="1348928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sp>
        <p:nvSpPr>
          <p:cNvPr id="17" name="角丸四角形 16"/>
          <p:cNvSpPr/>
          <p:nvPr/>
        </p:nvSpPr>
        <p:spPr bwMode="auto">
          <a:xfrm>
            <a:off x="4674369" y="2339916"/>
            <a:ext cx="1251964" cy="66020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  <p:pic>
        <p:nvPicPr>
          <p:cNvPr id="9" name="図 8"/>
          <p:cNvPicPr>
            <a:picLocks noChangeAspect="1"/>
          </p:cNvPicPr>
          <p:nvPr/>
        </p:nvPicPr>
        <p:blipFill rotWithShape="1">
          <a:blip r:embed="rId4"/>
          <a:srcRect r="16848"/>
          <a:stretch/>
        </p:blipFill>
        <p:spPr>
          <a:xfrm>
            <a:off x="4437460" y="3503731"/>
            <a:ext cx="2800983" cy="2747394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cxnSp>
        <p:nvCxnSpPr>
          <p:cNvPr id="22" name="直線矢印コネクタ 21"/>
          <p:cNvCxnSpPr>
            <a:stCxn id="10" idx="3"/>
            <a:endCxn id="7" idx="1"/>
          </p:cNvCxnSpPr>
          <p:nvPr/>
        </p:nvCxnSpPr>
        <p:spPr bwMode="auto">
          <a:xfrm flipV="1">
            <a:off x="2279576" y="2450446"/>
            <a:ext cx="2231995" cy="1206785"/>
          </a:xfrm>
          <a:prstGeom prst="straightConnector1">
            <a:avLst/>
          </a:prstGeom>
          <a:solidFill>
            <a:schemeClr val="bg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</p:cxnSp>
      <p:sp>
        <p:nvSpPr>
          <p:cNvPr id="33" name="角丸四角形 32"/>
          <p:cNvSpPr/>
          <p:nvPr/>
        </p:nvSpPr>
        <p:spPr bwMode="auto">
          <a:xfrm>
            <a:off x="4403984" y="4956031"/>
            <a:ext cx="814008" cy="20384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  <p:sp>
        <p:nvSpPr>
          <p:cNvPr id="34" name="角丸四角形吹き出し 33"/>
          <p:cNvSpPr/>
          <p:nvPr/>
        </p:nvSpPr>
        <p:spPr bwMode="auto">
          <a:xfrm>
            <a:off x="1055440" y="4583381"/>
            <a:ext cx="3020098" cy="419375"/>
          </a:xfrm>
          <a:prstGeom prst="wedgeRoundRectCallout">
            <a:avLst>
              <a:gd name="adj1" fmla="val 60891"/>
              <a:gd name="adj2" fmla="val 54583"/>
              <a:gd name="adj3" fmla="val 16667"/>
            </a:avLst>
          </a:prstGeom>
          <a:solidFill>
            <a:srgbClr val="FFFFCC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ja-JP" sz="1100" b="1" dirty="0">
                <a:latin typeface="+mn-ea"/>
              </a:rPr>
              <a:t>[1] Go to Conductor -&gt; Conductor list</a:t>
            </a:r>
          </a:p>
        </p:txBody>
      </p:sp>
      <p:cxnSp>
        <p:nvCxnSpPr>
          <p:cNvPr id="35" name="直線矢印コネクタ 34"/>
          <p:cNvCxnSpPr>
            <a:stCxn id="17" idx="2"/>
          </p:cNvCxnSpPr>
          <p:nvPr/>
        </p:nvCxnSpPr>
        <p:spPr bwMode="auto">
          <a:xfrm flipH="1">
            <a:off x="5296330" y="3000118"/>
            <a:ext cx="4021" cy="459866"/>
          </a:xfrm>
          <a:prstGeom prst="straightConnector1">
            <a:avLst/>
          </a:prstGeom>
          <a:solidFill>
            <a:schemeClr val="bg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</p:cxnSp>
      <p:sp>
        <p:nvSpPr>
          <p:cNvPr id="39" name="角丸四角形 38"/>
          <p:cNvSpPr/>
          <p:nvPr/>
        </p:nvSpPr>
        <p:spPr bwMode="auto">
          <a:xfrm>
            <a:off x="5232644" y="5077183"/>
            <a:ext cx="880989" cy="25830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  <p:sp>
        <p:nvSpPr>
          <p:cNvPr id="40" name="角丸四角形吹き出し 39"/>
          <p:cNvSpPr/>
          <p:nvPr/>
        </p:nvSpPr>
        <p:spPr bwMode="auto">
          <a:xfrm>
            <a:off x="5300351" y="4636251"/>
            <a:ext cx="1742964" cy="351754"/>
          </a:xfrm>
          <a:prstGeom prst="wedgeRoundRectCallout">
            <a:avLst>
              <a:gd name="adj1" fmla="val -41002"/>
              <a:gd name="adj2" fmla="val 76246"/>
              <a:gd name="adj3" fmla="val 16667"/>
            </a:avLst>
          </a:prstGeom>
          <a:solidFill>
            <a:srgbClr val="FFFFCC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ja-JP" sz="1100" b="1" dirty="0">
                <a:latin typeface="+mn-ea"/>
              </a:rPr>
              <a:t>[2]Click “Filter”</a:t>
            </a:r>
          </a:p>
        </p:txBody>
      </p:sp>
      <p:pic>
        <p:nvPicPr>
          <p:cNvPr id="44" name="図 43"/>
          <p:cNvPicPr>
            <a:picLocks noChangeAspect="1"/>
          </p:cNvPicPr>
          <p:nvPr/>
        </p:nvPicPr>
        <p:blipFill rotWithShape="1">
          <a:blip r:embed="rId5"/>
          <a:srcRect r="25248"/>
          <a:stretch/>
        </p:blipFill>
        <p:spPr>
          <a:xfrm>
            <a:off x="7446154" y="3513183"/>
            <a:ext cx="4050445" cy="2151998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sp>
        <p:nvSpPr>
          <p:cNvPr id="47" name="角丸四角形 46"/>
          <p:cNvSpPr/>
          <p:nvPr/>
        </p:nvSpPr>
        <p:spPr bwMode="auto">
          <a:xfrm>
            <a:off x="5837951" y="6020641"/>
            <a:ext cx="474073" cy="25830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  <p:cxnSp>
        <p:nvCxnSpPr>
          <p:cNvPr id="53" name="直線矢印コネクタ 52"/>
          <p:cNvCxnSpPr>
            <a:stCxn id="47" idx="3"/>
          </p:cNvCxnSpPr>
          <p:nvPr/>
        </p:nvCxnSpPr>
        <p:spPr bwMode="auto">
          <a:xfrm flipV="1">
            <a:off x="6312024" y="4869160"/>
            <a:ext cx="1721603" cy="1280634"/>
          </a:xfrm>
          <a:prstGeom prst="straightConnector1">
            <a:avLst/>
          </a:prstGeom>
          <a:solidFill>
            <a:schemeClr val="bg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</p:cxnSp>
      <p:sp>
        <p:nvSpPr>
          <p:cNvPr id="28" name="角丸四角形吹き出し 27"/>
          <p:cNvSpPr/>
          <p:nvPr/>
        </p:nvSpPr>
        <p:spPr bwMode="auto">
          <a:xfrm>
            <a:off x="9192344" y="5733255"/>
            <a:ext cx="2059898" cy="648073"/>
          </a:xfrm>
          <a:prstGeom prst="wedgeRoundRectCallout">
            <a:avLst>
              <a:gd name="adj1" fmla="val -15025"/>
              <a:gd name="adj2" fmla="val -184825"/>
              <a:gd name="adj3" fmla="val 16667"/>
            </a:avLst>
          </a:prstGeom>
          <a:solidFill>
            <a:srgbClr val="FFFFCC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ja-JP" sz="1100" b="1" dirty="0">
                <a:latin typeface="+mn-ea"/>
              </a:rPr>
              <a:t>If all the nodes says “DONE”, then the operation has ended successfully.</a:t>
            </a:r>
          </a:p>
        </p:txBody>
      </p:sp>
      <p:sp>
        <p:nvSpPr>
          <p:cNvPr id="41" name="角丸四角形吹き出し 40"/>
          <p:cNvSpPr/>
          <p:nvPr/>
        </p:nvSpPr>
        <p:spPr bwMode="auto">
          <a:xfrm>
            <a:off x="2567608" y="5761779"/>
            <a:ext cx="2961319" cy="388014"/>
          </a:xfrm>
          <a:prstGeom prst="wedgeRoundRectCallout">
            <a:avLst>
              <a:gd name="adj1" fmla="val 67361"/>
              <a:gd name="adj2" fmla="val 41043"/>
              <a:gd name="adj3" fmla="val 16667"/>
            </a:avLst>
          </a:prstGeom>
          <a:solidFill>
            <a:srgbClr val="FFFFCC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100" b="1" dirty="0">
                <a:latin typeface="+mn-ea"/>
              </a:rPr>
              <a:t>[3]Press "Details" on the "CD" record.</a:t>
            </a:r>
          </a:p>
        </p:txBody>
      </p:sp>
      <p:sp>
        <p:nvSpPr>
          <p:cNvPr id="24" name="角丸四角形吹き出し 23"/>
          <p:cNvSpPr/>
          <p:nvPr/>
        </p:nvSpPr>
        <p:spPr bwMode="auto">
          <a:xfrm>
            <a:off x="6341088" y="2303007"/>
            <a:ext cx="2742086" cy="697111"/>
          </a:xfrm>
          <a:prstGeom prst="wedgeRoundRectCallout">
            <a:avLst>
              <a:gd name="adj1" fmla="val -64345"/>
              <a:gd name="adj2" fmla="val 13472"/>
              <a:gd name="adj3" fmla="val 16667"/>
            </a:avLst>
          </a:prstGeom>
          <a:solidFill>
            <a:srgbClr val="FFFFCC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ja-JP" sz="1100" b="1" dirty="0" err="1" smtClean="0">
                <a:latin typeface="+mn-ea"/>
              </a:rPr>
              <a:t>LoginID</a:t>
            </a:r>
            <a:r>
              <a:rPr lang="en-US" altLang="ja-JP" sz="1100" b="1" dirty="0" smtClean="0">
                <a:latin typeface="+mn-ea"/>
              </a:rPr>
              <a:t>: epoch-user</a:t>
            </a:r>
            <a:br>
              <a:rPr lang="en-US" altLang="ja-JP" sz="1100" b="1" dirty="0" smtClean="0">
                <a:latin typeface="+mn-ea"/>
              </a:rPr>
            </a:br>
            <a:r>
              <a:rPr lang="en-US" altLang="ja-JP" sz="1100" b="1" dirty="0" smtClean="0">
                <a:latin typeface="+mn-ea"/>
              </a:rPr>
              <a:t>Password: c2jthascR93ijdcyzwJY</a:t>
            </a:r>
          </a:p>
        </p:txBody>
      </p:sp>
    </p:spTree>
    <p:extLst>
      <p:ext uri="{BB962C8B-B14F-4D97-AF65-F5344CB8AC3E}">
        <p14:creationId xmlns:p14="http://schemas.microsoft.com/office/powerpoint/2010/main" val="2128406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グループ化 8"/>
          <p:cNvGrpSpPr/>
          <p:nvPr/>
        </p:nvGrpSpPr>
        <p:grpSpPr>
          <a:xfrm>
            <a:off x="576000" y="1548000"/>
            <a:ext cx="4714513" cy="2425753"/>
            <a:chOff x="612235" y="3995137"/>
            <a:chExt cx="4714513" cy="2425753"/>
          </a:xfrm>
        </p:grpSpPr>
        <p:pic>
          <p:nvPicPr>
            <p:cNvPr id="21" name="図 2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2235" y="4023670"/>
              <a:ext cx="4714513" cy="2397220"/>
            </a:xfrm>
            <a:prstGeom prst="rect">
              <a:avLst/>
            </a:prstGeom>
          </p:spPr>
        </p:pic>
        <p:sp>
          <p:nvSpPr>
            <p:cNvPr id="25" name="フリーフォーム 24"/>
            <p:cNvSpPr/>
            <p:nvPr/>
          </p:nvSpPr>
          <p:spPr bwMode="auto">
            <a:xfrm>
              <a:off x="612235" y="3995137"/>
              <a:ext cx="4714513" cy="2425753"/>
            </a:xfrm>
            <a:custGeom>
              <a:avLst/>
              <a:gdLst>
                <a:gd name="connsiteX0" fmla="*/ 1883365 w 4714513"/>
                <a:gd name="connsiteY0" fmla="*/ 1306071 h 2425753"/>
                <a:gd name="connsiteX1" fmla="*/ 1883365 w 4714513"/>
                <a:gd name="connsiteY1" fmla="*/ 1594103 h 2425753"/>
                <a:gd name="connsiteX2" fmla="*/ 3899589 w 4714513"/>
                <a:gd name="connsiteY2" fmla="*/ 1594103 h 2425753"/>
                <a:gd name="connsiteX3" fmla="*/ 3899589 w 4714513"/>
                <a:gd name="connsiteY3" fmla="*/ 1306071 h 2425753"/>
                <a:gd name="connsiteX4" fmla="*/ 0 w 4714513"/>
                <a:gd name="connsiteY4" fmla="*/ 0 h 2425753"/>
                <a:gd name="connsiteX5" fmla="*/ 4714513 w 4714513"/>
                <a:gd name="connsiteY5" fmla="*/ 0 h 2425753"/>
                <a:gd name="connsiteX6" fmla="*/ 4714513 w 4714513"/>
                <a:gd name="connsiteY6" fmla="*/ 2425753 h 2425753"/>
                <a:gd name="connsiteX7" fmla="*/ 0 w 4714513"/>
                <a:gd name="connsiteY7" fmla="*/ 2425753 h 24257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14513" h="2425753">
                  <a:moveTo>
                    <a:pt x="1883365" y="1306071"/>
                  </a:moveTo>
                  <a:lnTo>
                    <a:pt x="1883365" y="1594103"/>
                  </a:lnTo>
                  <a:lnTo>
                    <a:pt x="3899589" y="1594103"/>
                  </a:lnTo>
                  <a:lnTo>
                    <a:pt x="3899589" y="1306071"/>
                  </a:lnTo>
                  <a:close/>
                  <a:moveTo>
                    <a:pt x="0" y="0"/>
                  </a:moveTo>
                  <a:lnTo>
                    <a:pt x="4714513" y="0"/>
                  </a:lnTo>
                  <a:lnTo>
                    <a:pt x="4714513" y="2425753"/>
                  </a:lnTo>
                  <a:lnTo>
                    <a:pt x="0" y="2425753"/>
                  </a:lnTo>
                  <a:close/>
                </a:path>
              </a:pathLst>
            </a:custGeom>
            <a:solidFill>
              <a:srgbClr val="000000">
                <a:alpha val="50000"/>
              </a:srgbClr>
            </a:solidFill>
            <a:ln w="12700">
              <a:noFill/>
            </a:ln>
            <a:effectLst/>
            <a:extLst/>
          </p:spPr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b="1" dirty="0" smtClean="0">
                <a:latin typeface="+mn-ea"/>
              </a:endParaRPr>
            </a:p>
          </p:txBody>
        </p:sp>
      </p:grpSp>
      <p:sp>
        <p:nvSpPr>
          <p:cNvPr id="3" name="コンテンツ プレースホルダー 2"/>
          <p:cNvSpPr>
            <a:spLocks noGrp="1"/>
          </p:cNvSpPr>
          <p:nvPr>
            <p:ph sz="quarter" idx="10"/>
          </p:nvPr>
        </p:nvSpPr>
        <p:spPr>
          <a:xfrm>
            <a:off x="239350" y="836712"/>
            <a:ext cx="11713301" cy="5616624"/>
          </a:xfrm>
        </p:spPr>
        <p:txBody>
          <a:bodyPr>
            <a:normAutofit/>
          </a:bodyPr>
          <a:lstStyle/>
          <a:p>
            <a:r>
              <a:rPr lang="en-US" altLang="ja-JP" dirty="0"/>
              <a:t>Check the results of the ArgoCD Pipeline (Production environment)</a:t>
            </a:r>
          </a:p>
          <a:p>
            <a:pPr lvl="1"/>
            <a:r>
              <a:rPr lang="en-US" altLang="ja-JP" dirty="0"/>
              <a:t>Check that the Manifest shows up on Kubernetes</a:t>
            </a:r>
          </a:p>
          <a:p>
            <a:endParaRPr lang="en-US" altLang="ja-JP" dirty="0"/>
          </a:p>
        </p:txBody>
      </p:sp>
      <p:sp>
        <p:nvSpPr>
          <p:cNvPr id="6" name="タイトル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b="1" dirty="0" smtClean="0"/>
              <a:t>4.6 CI/CD Workflow No.2 (</a:t>
            </a:r>
            <a:r>
              <a:rPr lang="en-US" altLang="ja-JP" b="1" dirty="0"/>
              <a:t>20/21)</a:t>
            </a:r>
            <a:endParaRPr kumimoji="1" lang="ja-JP" altLang="en-US" dirty="0"/>
          </a:p>
        </p:txBody>
      </p:sp>
      <p:sp>
        <p:nvSpPr>
          <p:cNvPr id="10" name="角丸四角形 9"/>
          <p:cNvSpPr/>
          <p:nvPr/>
        </p:nvSpPr>
        <p:spPr bwMode="auto">
          <a:xfrm>
            <a:off x="4305600" y="2905200"/>
            <a:ext cx="183519" cy="20774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  <p:cxnSp>
        <p:nvCxnSpPr>
          <p:cNvPr id="53" name="直線矢印コネクタ 52"/>
          <p:cNvCxnSpPr>
            <a:stCxn id="10" idx="3"/>
            <a:endCxn id="4" idx="1"/>
          </p:cNvCxnSpPr>
          <p:nvPr/>
        </p:nvCxnSpPr>
        <p:spPr bwMode="auto">
          <a:xfrm flipV="1">
            <a:off x="4489119" y="2441671"/>
            <a:ext cx="909431" cy="567401"/>
          </a:xfrm>
          <a:prstGeom prst="straightConnector1">
            <a:avLst/>
          </a:prstGeom>
          <a:solidFill>
            <a:schemeClr val="bg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</p:cxnSp>
      <p:pic>
        <p:nvPicPr>
          <p:cNvPr id="8" name="図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2689" y="3458785"/>
            <a:ext cx="4355438" cy="172236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9" name="角丸四角形 38"/>
          <p:cNvSpPr/>
          <p:nvPr/>
        </p:nvSpPr>
        <p:spPr bwMode="auto">
          <a:xfrm>
            <a:off x="2660826" y="4012923"/>
            <a:ext cx="1391742" cy="1228845"/>
          </a:xfrm>
          <a:prstGeom prst="roundRect">
            <a:avLst>
              <a:gd name="adj" fmla="val 15049"/>
            </a:avLst>
          </a:prstGeom>
          <a:noFill/>
          <a:ln w="38100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  <p:sp>
        <p:nvSpPr>
          <p:cNvPr id="40" name="角丸四角形吹き出し 39"/>
          <p:cNvSpPr/>
          <p:nvPr/>
        </p:nvSpPr>
        <p:spPr bwMode="auto">
          <a:xfrm>
            <a:off x="2779232" y="3596926"/>
            <a:ext cx="1496876" cy="351754"/>
          </a:xfrm>
          <a:prstGeom prst="wedgeRoundRectCallout">
            <a:avLst>
              <a:gd name="adj1" fmla="val 2917"/>
              <a:gd name="adj2" fmla="val 93997"/>
              <a:gd name="adj3" fmla="val 16667"/>
            </a:avLst>
          </a:prstGeom>
          <a:solidFill>
            <a:srgbClr val="FFFFCC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100" b="1" dirty="0">
                <a:latin typeface="+mn-ea"/>
              </a:rPr>
              <a:t>Select</a:t>
            </a:r>
            <a:r>
              <a:rPr lang="en-US" altLang="ja-JP" sz="1100" b="1" dirty="0">
                <a:solidFill>
                  <a:srgbClr val="FF0000"/>
                </a:solidFill>
                <a:latin typeface="+mn-ea"/>
              </a:rPr>
              <a:t> “production”</a:t>
            </a:r>
            <a:endParaRPr lang="en-US" altLang="ja-JP" sz="1100" b="1" dirty="0">
              <a:latin typeface="+mn-ea"/>
            </a:endParaRPr>
          </a:p>
        </p:txBody>
      </p:sp>
      <p:pic>
        <p:nvPicPr>
          <p:cNvPr id="15" name="図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6541" y="3279481"/>
            <a:ext cx="4607029" cy="2372735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9" name="直線矢印コネクタ 28"/>
          <p:cNvCxnSpPr>
            <a:stCxn id="39" idx="3"/>
            <a:endCxn id="15" idx="1"/>
          </p:cNvCxnSpPr>
          <p:nvPr/>
        </p:nvCxnSpPr>
        <p:spPr bwMode="auto">
          <a:xfrm flipV="1">
            <a:off x="4052568" y="4465849"/>
            <a:ext cx="2863973" cy="161497"/>
          </a:xfrm>
          <a:prstGeom prst="bentConnector3">
            <a:avLst>
              <a:gd name="adj1" fmla="val 50000"/>
            </a:avLst>
          </a:prstGeom>
          <a:solidFill>
            <a:schemeClr val="bg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</p:cxnSp>
      <p:sp>
        <p:nvSpPr>
          <p:cNvPr id="41" name="角丸四角形吹き出し 40"/>
          <p:cNvSpPr/>
          <p:nvPr/>
        </p:nvSpPr>
        <p:spPr bwMode="auto">
          <a:xfrm>
            <a:off x="9879482" y="3131050"/>
            <a:ext cx="2034706" cy="620851"/>
          </a:xfrm>
          <a:prstGeom prst="wedgeRoundRectCallout">
            <a:avLst>
              <a:gd name="adj1" fmla="val -83462"/>
              <a:gd name="adj2" fmla="val 45400"/>
              <a:gd name="adj3" fmla="val 16667"/>
            </a:avLst>
          </a:prstGeom>
          <a:solidFill>
            <a:srgbClr val="FFFFCC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ja-JP" sz="1100" b="1" dirty="0">
                <a:latin typeface="+mn-ea"/>
              </a:rPr>
              <a:t>ArgoCD synchronizes every 3 minutes.</a:t>
            </a:r>
          </a:p>
        </p:txBody>
      </p:sp>
      <p:sp>
        <p:nvSpPr>
          <p:cNvPr id="37" name="角丸四角形吹き出し 36"/>
          <p:cNvSpPr/>
          <p:nvPr/>
        </p:nvSpPr>
        <p:spPr bwMode="auto">
          <a:xfrm>
            <a:off x="9861587" y="3936915"/>
            <a:ext cx="2039755" cy="1131684"/>
          </a:xfrm>
          <a:prstGeom prst="wedgeRoundRectCallout">
            <a:avLst>
              <a:gd name="adj1" fmla="val -82911"/>
              <a:gd name="adj2" fmla="val -60706"/>
              <a:gd name="adj3" fmla="val 16667"/>
            </a:avLst>
          </a:prstGeom>
          <a:solidFill>
            <a:srgbClr val="FFFFCC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ja-JP" sz="1100" b="1" dirty="0">
                <a:latin typeface="+mn-ea"/>
              </a:rPr>
              <a:t>If the Sync status says "Sync OK", the operation is complete.</a:t>
            </a:r>
          </a:p>
          <a:p>
            <a:r>
              <a:rPr lang="en-US" altLang="ja-JP" sz="1100" b="1" dirty="0">
                <a:latin typeface="+mn-ea"/>
              </a:rPr>
              <a:t>※Make sure that the displayed date/time is after the CD was run.</a:t>
            </a:r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8550" y="1606065"/>
            <a:ext cx="3175529" cy="1671211"/>
          </a:xfrm>
          <a:prstGeom prst="rect">
            <a:avLst/>
          </a:prstGeom>
        </p:spPr>
      </p:pic>
      <p:sp>
        <p:nvSpPr>
          <p:cNvPr id="23" name="角丸四角形 22"/>
          <p:cNvSpPr/>
          <p:nvPr/>
        </p:nvSpPr>
        <p:spPr bwMode="auto">
          <a:xfrm>
            <a:off x="7855422" y="1854045"/>
            <a:ext cx="696723" cy="78286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  <p:sp>
        <p:nvSpPr>
          <p:cNvPr id="31" name="テキスト ボックス 30"/>
          <p:cNvSpPr txBox="1"/>
          <p:nvPr/>
        </p:nvSpPr>
        <p:spPr>
          <a:xfrm>
            <a:off x="2963652" y="5307901"/>
            <a:ext cx="6264696" cy="830997"/>
          </a:xfrm>
          <a:prstGeom prst="rect">
            <a:avLst/>
          </a:prstGeom>
          <a:noFill/>
          <a:ln w="38100">
            <a:solidFill>
              <a:srgbClr val="C00000"/>
            </a:solidFill>
          </a:ln>
          <a:effectLst>
            <a:glow rad="101600">
              <a:schemeClr val="bg1">
                <a:alpha val="94000"/>
              </a:schemeClr>
            </a:glow>
          </a:effectLst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ja-JP" sz="2400" b="1" dirty="0">
                <a:ln w="19050">
                  <a:noFill/>
                </a:ln>
                <a:solidFill>
                  <a:srgbClr val="C00000"/>
                </a:solidFill>
                <a:effectLst>
                  <a:glow rad="101600">
                    <a:schemeClr val="bg1">
                      <a:alpha val="90000"/>
                    </a:schemeClr>
                  </a:glow>
                </a:effectLst>
                <a:latin typeface="Meiryo UI" panose="020B0604030504040204" pitchFamily="50" charset="-128"/>
                <a:ea typeface="Meiryo UI" panose="020B0604030504040204" pitchFamily="50" charset="-128"/>
              </a:rPr>
              <a:t>Let us check the deployed sample application</a:t>
            </a:r>
            <a:endParaRPr lang="ja-JP" altLang="en-US" sz="2400" b="1" dirty="0">
              <a:ln w="19050">
                <a:noFill/>
              </a:ln>
              <a:solidFill>
                <a:srgbClr val="C00000"/>
              </a:solidFill>
              <a:effectLst>
                <a:glow rad="101600">
                  <a:schemeClr val="bg1">
                    <a:alpha val="90000"/>
                  </a:schemeClr>
                </a:glow>
              </a:effectLst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2" name="二等辺三角形 31"/>
          <p:cNvSpPr/>
          <p:nvPr/>
        </p:nvSpPr>
        <p:spPr bwMode="auto">
          <a:xfrm flipV="1">
            <a:off x="5637347" y="6205031"/>
            <a:ext cx="917306" cy="309668"/>
          </a:xfrm>
          <a:prstGeom prst="triangle">
            <a:avLst/>
          </a:prstGeom>
          <a:solidFill>
            <a:srgbClr val="C00000"/>
          </a:solidFill>
          <a:ln w="12700">
            <a:solidFill>
              <a:srgbClr val="C0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  <p:cxnSp>
        <p:nvCxnSpPr>
          <p:cNvPr id="22" name="直線矢印コネクタ 21"/>
          <p:cNvCxnSpPr>
            <a:stCxn id="23" idx="2"/>
          </p:cNvCxnSpPr>
          <p:nvPr/>
        </p:nvCxnSpPr>
        <p:spPr bwMode="auto">
          <a:xfrm flipH="1">
            <a:off x="5558127" y="2636912"/>
            <a:ext cx="2645657" cy="1144525"/>
          </a:xfrm>
          <a:prstGeom prst="straightConnector1">
            <a:avLst/>
          </a:prstGeom>
          <a:solidFill>
            <a:schemeClr val="bg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</p:cxnSp>
      <p:sp>
        <p:nvSpPr>
          <p:cNvPr id="26" name="角丸四角形吹き出し 25"/>
          <p:cNvSpPr/>
          <p:nvPr/>
        </p:nvSpPr>
        <p:spPr bwMode="auto">
          <a:xfrm>
            <a:off x="8617567" y="1489279"/>
            <a:ext cx="3494661" cy="1512398"/>
          </a:xfrm>
          <a:prstGeom prst="wedgeRoundRectCallout">
            <a:avLst>
              <a:gd name="adj1" fmla="val -55799"/>
              <a:gd name="adj2" fmla="val -9315"/>
              <a:gd name="adj3" fmla="val 16667"/>
            </a:avLst>
          </a:prstGeom>
          <a:solidFill>
            <a:srgbClr val="FFFFCC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ja-JP" sz="1100" b="1" dirty="0" smtClean="0">
                <a:latin typeface="+mn-ea"/>
              </a:rPr>
              <a:t>Username: admin</a:t>
            </a:r>
            <a:br>
              <a:rPr lang="en-US" altLang="ja-JP" sz="1100" b="1" dirty="0" smtClean="0">
                <a:latin typeface="+mn-ea"/>
              </a:rPr>
            </a:br>
            <a:r>
              <a:rPr lang="en-US" altLang="ja-JP" sz="1100" b="1" dirty="0" smtClean="0">
                <a:latin typeface="+mn-ea"/>
              </a:rPr>
              <a:t>Password: iYSCKzx2wvxJnn4dCNwN</a:t>
            </a:r>
            <a:br>
              <a:rPr lang="en-US" altLang="ja-JP" sz="1100" b="1" dirty="0" smtClean="0">
                <a:latin typeface="+mn-ea"/>
              </a:rPr>
            </a:br>
            <a:r>
              <a:rPr lang="en-US" altLang="ja-JP" sz="1100" b="1" dirty="0" smtClean="0">
                <a:latin typeface="+mn-ea"/>
              </a:rPr>
              <a:t/>
            </a:r>
            <a:br>
              <a:rPr lang="en-US" altLang="ja-JP" sz="1100" b="1" dirty="0" smtClean="0">
                <a:latin typeface="+mn-ea"/>
              </a:rPr>
            </a:br>
            <a:r>
              <a:rPr lang="en-US" altLang="ja-JP" sz="1100" b="1" dirty="0" smtClean="0">
                <a:latin typeface="+mn-ea"/>
              </a:rPr>
              <a:t>Your browser might say that the connection is not secure. If that is the case, open up the “more information” tab and press “Access”.</a:t>
            </a:r>
          </a:p>
        </p:txBody>
      </p:sp>
    </p:spTree>
    <p:extLst>
      <p:ext uri="{BB962C8B-B14F-4D97-AF65-F5344CB8AC3E}">
        <p14:creationId xmlns:p14="http://schemas.microsoft.com/office/powerpoint/2010/main" val="2355134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b="1" dirty="0" smtClean="0"/>
              <a:t>4.6 CI/CD Workflow No.2 (21/21)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ja-JP" dirty="0"/>
              <a:t>Check the Production environment sample code.</a:t>
            </a:r>
          </a:p>
          <a:p>
            <a:pPr lvl="1"/>
            <a:r>
              <a:rPr lang="en-US" altLang="ja-JP" dirty="0"/>
              <a:t>Access the sample application from the URL below</a:t>
            </a:r>
            <a:br>
              <a:rPr lang="en-US" altLang="ja-JP" dirty="0"/>
            </a:br>
            <a:r>
              <a:rPr lang="en-US" altLang="ja-JP" dirty="0"/>
              <a:t>	 http://[Kubernetes master</a:t>
            </a:r>
            <a:r>
              <a:rPr lang="ja-JP" altLang="en-US" dirty="0"/>
              <a:t> </a:t>
            </a:r>
            <a:r>
              <a:rPr lang="en-US" altLang="ja-JP" dirty="0"/>
              <a:t>node IP address/Host name]:</a:t>
            </a:r>
            <a:r>
              <a:rPr lang="en-US" altLang="ja-JP" dirty="0">
                <a:solidFill>
                  <a:srgbClr val="FF0000"/>
                </a:solidFill>
              </a:rPr>
              <a:t>31003</a:t>
            </a:r>
            <a:r>
              <a:rPr lang="en-US" altLang="ja-JP" dirty="0"/>
              <a:t>/front-end.html</a:t>
            </a:r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1464" y="1844824"/>
            <a:ext cx="5211770" cy="416888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2" name="テキスト ボックス 11"/>
          <p:cNvSpPr txBox="1"/>
          <p:nvPr/>
        </p:nvSpPr>
        <p:spPr>
          <a:xfrm>
            <a:off x="2963652" y="5492567"/>
            <a:ext cx="6264696" cy="461665"/>
          </a:xfrm>
          <a:prstGeom prst="rect">
            <a:avLst/>
          </a:prstGeom>
          <a:noFill/>
          <a:ln w="38100">
            <a:solidFill>
              <a:srgbClr val="C00000"/>
            </a:solidFill>
          </a:ln>
          <a:effectLst>
            <a:glow rad="101600">
              <a:schemeClr val="bg1">
                <a:alpha val="94000"/>
              </a:schemeClr>
            </a:glow>
          </a:effectLst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ja-JP" sz="2400" b="1" dirty="0" smtClean="0">
                <a:ln w="19050">
                  <a:noFill/>
                </a:ln>
                <a:solidFill>
                  <a:srgbClr val="C00000"/>
                </a:solidFill>
                <a:effectLst>
                  <a:glow rad="101600">
                    <a:schemeClr val="bg1">
                      <a:alpha val="90000"/>
                    </a:schemeClr>
                  </a:glow>
                </a:effectLst>
                <a:latin typeface="Meiryo UI" panose="020B0604030504040204" pitchFamily="50" charset="-128"/>
                <a:ea typeface="Meiryo UI" panose="020B0604030504040204" pitchFamily="50" charset="-128"/>
              </a:rPr>
              <a:t>This concludes the tutorial.</a:t>
            </a:r>
            <a:endParaRPr kumimoji="1" lang="ja-JP" altLang="en-US" sz="2400" b="1" dirty="0">
              <a:ln w="19050">
                <a:noFill/>
              </a:ln>
              <a:solidFill>
                <a:srgbClr val="C00000"/>
              </a:solidFill>
              <a:effectLst>
                <a:glow rad="101600">
                  <a:schemeClr val="bg1">
                    <a:alpha val="90000"/>
                  </a:schemeClr>
                </a:glow>
              </a:effectLst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3" name="角丸四角形吹き出し 12"/>
          <p:cNvSpPr/>
          <p:nvPr/>
        </p:nvSpPr>
        <p:spPr bwMode="auto">
          <a:xfrm>
            <a:off x="6960096" y="1988840"/>
            <a:ext cx="4105105" cy="603222"/>
          </a:xfrm>
          <a:prstGeom prst="wedgeRoundRectCallout">
            <a:avLst>
              <a:gd name="adj1" fmla="val -65874"/>
              <a:gd name="adj2" fmla="val 41324"/>
              <a:gd name="adj3" fmla="val 16667"/>
            </a:avLst>
          </a:prstGeom>
          <a:solidFill>
            <a:srgbClr val="FFFFCC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ja-JP" sz="1100" b="1" dirty="0">
                <a:latin typeface="+mn-ea"/>
              </a:rPr>
              <a:t>Check that the screen displayed is the same as the one in the Staging environment.</a:t>
            </a:r>
            <a:endParaRPr lang="ja-JP" altLang="en-US" sz="11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69827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5.</a:t>
            </a:r>
            <a:r>
              <a:rPr lang="ja-JP" altLang="en-US" dirty="0" smtClean="0"/>
              <a:t> </a:t>
            </a:r>
            <a:r>
              <a:rPr lang="en-US" altLang="ja-JP" dirty="0" smtClean="0"/>
              <a:t>Appendix</a:t>
            </a:r>
            <a:endParaRPr kumimoji="1" lang="ja-JP" altLang="en-US" dirty="0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10"/>
          </p:nvPr>
        </p:nvSpPr>
        <p:spPr>
          <a:xfrm>
            <a:off x="239184" y="4365130"/>
            <a:ext cx="9601200" cy="400110"/>
          </a:xfrm>
        </p:spPr>
        <p:txBody>
          <a:bodyPr/>
          <a:lstStyle/>
          <a:p>
            <a:r>
              <a:rPr lang="en-US" altLang="ja-JP" dirty="0"/>
              <a:t>The next section </a:t>
            </a:r>
            <a:r>
              <a:rPr lang="en-US" altLang="ja-JP" dirty="0" smtClean="0"/>
              <a:t>contains </a:t>
            </a:r>
            <a:r>
              <a:rPr lang="en-US" altLang="ja-JP" dirty="0"/>
              <a:t>supplementary information for the tutorial.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03851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180000" lvl="1" indent="0">
              <a:buNone/>
            </a:pPr>
            <a:r>
              <a:rPr lang="en-US" altLang="ja-JP" sz="1400" dirty="0"/>
              <a:t>The following are the restrictions that are present in the current Exastro EPOCH version and may be subject to change</a:t>
            </a:r>
            <a:r>
              <a:rPr lang="en-US" altLang="ja-JP" sz="1400" dirty="0" smtClean="0"/>
              <a:t>.</a:t>
            </a:r>
          </a:p>
          <a:p>
            <a:pPr marL="180000" lvl="1" indent="0">
              <a:buNone/>
            </a:pPr>
            <a:endParaRPr lang="en-US" altLang="ja-JP" sz="1400" dirty="0" smtClean="0"/>
          </a:p>
          <a:p>
            <a:pPr lvl="1"/>
            <a:r>
              <a:rPr lang="en-US" altLang="ja-JP" sz="1400" dirty="0" smtClean="0"/>
              <a:t>Restrictions</a:t>
            </a:r>
            <a:r>
              <a:rPr lang="ja-JP" altLang="en-US" sz="1400" dirty="0" smtClean="0"/>
              <a:t>（</a:t>
            </a:r>
            <a:r>
              <a:rPr lang="en-US" altLang="ja-JP" sz="1400" dirty="0" smtClean="0"/>
              <a:t>Planned fix in the future</a:t>
            </a:r>
            <a:r>
              <a:rPr lang="ja-JP" altLang="en-US" sz="1400" dirty="0" smtClean="0"/>
              <a:t>）</a:t>
            </a:r>
            <a:endParaRPr lang="en-US" altLang="ja-JP" sz="1400" dirty="0" smtClean="0"/>
          </a:p>
          <a:p>
            <a:pPr lvl="2"/>
            <a:r>
              <a:rPr lang="en-US" altLang="ja-JP" sz="1200" dirty="0"/>
              <a:t>Only 1 application </a:t>
            </a:r>
            <a:r>
              <a:rPr lang="en-US" altLang="ja-JP" sz="1200" dirty="0" smtClean="0"/>
              <a:t>code repository </a:t>
            </a:r>
            <a:r>
              <a:rPr lang="en-US" altLang="ja-JP" sz="1200" dirty="0"/>
              <a:t>is supported at the moment</a:t>
            </a:r>
            <a:r>
              <a:rPr lang="en-US" altLang="ja-JP" sz="1200" dirty="0" smtClean="0"/>
              <a:t>.</a:t>
            </a:r>
          </a:p>
          <a:p>
            <a:pPr lvl="2"/>
            <a:r>
              <a:rPr lang="en-US" altLang="ja-JP" sz="1200" dirty="0"/>
              <a:t>You can only have one collective Git account for the application codes</a:t>
            </a:r>
            <a:r>
              <a:rPr lang="en-US" altLang="ja-JP" sz="1200" dirty="0" smtClean="0"/>
              <a:t>.</a:t>
            </a:r>
          </a:p>
          <a:p>
            <a:pPr lvl="2"/>
            <a:r>
              <a:rPr lang="en-US" altLang="ja-JP" sz="1200" dirty="0"/>
              <a:t>An option for selecting Git service is </a:t>
            </a:r>
            <a:r>
              <a:rPr lang="en-US" altLang="ja-JP" sz="1200" dirty="0" smtClean="0"/>
              <a:t>planned to be added in future releases. Only Git repository URLs are supported in this version.</a:t>
            </a:r>
            <a:endParaRPr lang="en-US" altLang="ja-JP" sz="1200" dirty="0"/>
          </a:p>
          <a:p>
            <a:pPr lvl="2"/>
            <a:r>
              <a:rPr lang="en-US" altLang="ja-JP" sz="1200" dirty="0"/>
              <a:t>Support for build branches is planned to be added in future releases</a:t>
            </a:r>
            <a:r>
              <a:rPr lang="en-US" altLang="ja-JP" sz="1200" dirty="0" smtClean="0"/>
              <a:t>. </a:t>
            </a:r>
            <a:r>
              <a:rPr lang="en-US" altLang="ja-JP" sz="1200" dirty="0"/>
              <a:t>Only pushed contents is supported in this version</a:t>
            </a:r>
            <a:r>
              <a:rPr lang="en-US" altLang="ja-JP" sz="1200" dirty="0" smtClean="0"/>
              <a:t>.</a:t>
            </a:r>
          </a:p>
          <a:p>
            <a:pPr lvl="2"/>
            <a:r>
              <a:rPr lang="en-US" altLang="ja-JP" sz="1200" dirty="0"/>
              <a:t>Support for Static response analysis is planned to be added in future releases</a:t>
            </a:r>
            <a:r>
              <a:rPr lang="en-US" altLang="ja-JP" sz="1200" dirty="0" smtClean="0"/>
              <a:t>. </a:t>
            </a:r>
            <a:r>
              <a:rPr lang="ja-JP" altLang="en-US" sz="1200" dirty="0" smtClean="0"/>
              <a:t>現在は</a:t>
            </a:r>
            <a:r>
              <a:rPr lang="en-US" altLang="ja-JP" sz="1200" dirty="0" err="1" smtClean="0"/>
              <a:t>SonarQube</a:t>
            </a:r>
            <a:r>
              <a:rPr lang="ja-JP" altLang="en-US" sz="1200" dirty="0" smtClean="0"/>
              <a:t>を選択した場合に動作しません。</a:t>
            </a:r>
            <a:endParaRPr lang="en-US" altLang="ja-JP" sz="1200" dirty="0"/>
          </a:p>
          <a:p>
            <a:pPr lvl="2"/>
            <a:r>
              <a:rPr lang="en-US" altLang="ja-JP" sz="1200" dirty="0"/>
              <a:t>The only registry service supported is the internal registry service</a:t>
            </a:r>
            <a:r>
              <a:rPr lang="en-US" altLang="ja-JP" sz="1200" dirty="0" smtClean="0"/>
              <a:t>.</a:t>
            </a:r>
          </a:p>
          <a:p>
            <a:pPr lvl="2"/>
            <a:r>
              <a:rPr lang="en-US" altLang="ja-JP" sz="1200" dirty="0"/>
              <a:t>Items other than the image output destination is planned to be added in future releases</a:t>
            </a:r>
            <a:r>
              <a:rPr lang="en-US" altLang="ja-JP" sz="1200" dirty="0" smtClean="0"/>
              <a:t>.</a:t>
            </a:r>
          </a:p>
          <a:p>
            <a:pPr lvl="2"/>
            <a:r>
              <a:rPr lang="en-US" altLang="ja-JP" sz="1200" dirty="0"/>
              <a:t>Support for Authentication tokens and Base64 encoded certificates </a:t>
            </a:r>
            <a:r>
              <a:rPr lang="en-US" altLang="ja-JP" sz="1200" dirty="0" smtClean="0"/>
              <a:t>is </a:t>
            </a:r>
            <a:r>
              <a:rPr lang="en-US" altLang="ja-JP" sz="1200" dirty="0"/>
              <a:t>planned to be added in future releases</a:t>
            </a:r>
            <a:r>
              <a:rPr lang="en-US" altLang="ja-JP" sz="1200" dirty="0" smtClean="0"/>
              <a:t>.</a:t>
            </a:r>
          </a:p>
          <a:p>
            <a:pPr lvl="2"/>
            <a:r>
              <a:rPr lang="en-US" altLang="ja-JP" sz="1200" dirty="0"/>
              <a:t>The variables that can be specified in the template are fixed. Please see </a:t>
            </a:r>
            <a:r>
              <a:rPr lang="en-US" altLang="ja-JP" sz="1200" dirty="0" smtClean="0"/>
              <a:t>"Column" </a:t>
            </a:r>
            <a:r>
              <a:rPr lang="en-US" altLang="ja-JP" sz="1200" dirty="0"/>
              <a:t>for more information</a:t>
            </a:r>
            <a:r>
              <a:rPr lang="en-US" altLang="ja-JP" sz="1200" dirty="0" smtClean="0"/>
              <a:t>.</a:t>
            </a:r>
          </a:p>
          <a:p>
            <a:pPr lvl="2"/>
            <a:endParaRPr lang="en-US" altLang="ja-JP" sz="1200" dirty="0" smtClean="0"/>
          </a:p>
          <a:p>
            <a:pPr lvl="1"/>
            <a:r>
              <a:rPr lang="en-US" altLang="ja-JP" sz="1400" dirty="0" smtClean="0"/>
              <a:t>Points to note</a:t>
            </a:r>
            <a:endParaRPr lang="en-US" altLang="ja-JP" sz="1400" dirty="0"/>
          </a:p>
          <a:p>
            <a:pPr lvl="2"/>
            <a:r>
              <a:rPr lang="en-US" altLang="ja-JP" sz="1200" dirty="0" smtClean="0"/>
              <a:t>Installing EPOCH will also install TEKTON.</a:t>
            </a:r>
          </a:p>
          <a:p>
            <a:pPr lvl="2"/>
            <a:r>
              <a:rPr lang="en-US" altLang="ja-JP" sz="1200" dirty="0" smtClean="0"/>
              <a:t>The ”{{</a:t>
            </a:r>
            <a:r>
              <a:rPr lang="ja-JP" altLang="en-US" sz="1200" dirty="0" smtClean="0"/>
              <a:t> </a:t>
            </a:r>
            <a:r>
              <a:rPr lang="en-US" altLang="ja-JP" sz="1200" dirty="0" smtClean="0"/>
              <a:t>Variable name</a:t>
            </a:r>
            <a:r>
              <a:rPr lang="ja-JP" altLang="en-US" sz="1200" dirty="0" smtClean="0"/>
              <a:t> </a:t>
            </a:r>
            <a:r>
              <a:rPr lang="en-US" altLang="ja-JP" sz="1200" dirty="0" smtClean="0"/>
              <a:t>}}” variables are specified contents.</a:t>
            </a:r>
            <a:endParaRPr lang="en-US" altLang="ja-JP" sz="1200" dirty="0"/>
          </a:p>
          <a:p>
            <a:pPr lvl="1"/>
            <a:endParaRPr lang="en-US" altLang="ja-JP" sz="1400" dirty="0"/>
          </a:p>
          <a:p>
            <a:pPr lvl="1"/>
            <a:endParaRPr lang="en-US" altLang="ja-JP" sz="1400" dirty="0" smtClean="0"/>
          </a:p>
          <a:p>
            <a:pPr lvl="1"/>
            <a:endParaRPr lang="en-US" altLang="ja-JP" sz="1400" dirty="0" smtClean="0"/>
          </a:p>
          <a:p>
            <a:pPr lvl="1"/>
            <a:endParaRPr lang="ja-JP" altLang="en-US" sz="1400" dirty="0" smtClean="0"/>
          </a:p>
          <a:p>
            <a:pPr lvl="1"/>
            <a:endParaRPr lang="en-US" altLang="ja-JP" sz="1800" dirty="0" smtClean="0"/>
          </a:p>
          <a:p>
            <a:pPr marL="180000" lvl="1" indent="0">
              <a:buNone/>
            </a:pPr>
            <a:endParaRPr lang="ja-JP" altLang="en-US" sz="1800" dirty="0"/>
          </a:p>
          <a:p>
            <a:pPr lvl="1"/>
            <a:endParaRPr lang="ja-JP" altLang="en-US" sz="2400" dirty="0"/>
          </a:p>
          <a:p>
            <a:pPr marL="360000" lvl="2" indent="0">
              <a:buNone/>
            </a:pPr>
            <a:endParaRPr lang="en-US" altLang="ja-JP" sz="2400" dirty="0"/>
          </a:p>
        </p:txBody>
      </p:sp>
      <p:sp>
        <p:nvSpPr>
          <p:cNvPr id="6" name="タイトル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0" lang="en-US" altLang="ja-JP" b="1" dirty="0" smtClean="0">
                <a:solidFill>
                  <a:prstClr val="white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5.1</a:t>
            </a:r>
            <a:r>
              <a:rPr kumimoji="0" lang="ja-JP" altLang="en-US" b="1" dirty="0" smtClean="0">
                <a:solidFill>
                  <a:prstClr val="white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kumimoji="0" lang="en-US" altLang="ja-JP" b="1" dirty="0" smtClean="0">
                <a:solidFill>
                  <a:prstClr val="white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Restrictions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615213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Column</a:t>
            </a:r>
            <a:r>
              <a:rPr kumimoji="1" lang="ja-JP" altLang="en-US" dirty="0" smtClean="0"/>
              <a:t>：</a:t>
            </a:r>
            <a:r>
              <a:rPr kumimoji="1" lang="en-US" altLang="ja-JP" dirty="0" smtClean="0"/>
              <a:t>Manifest</a:t>
            </a:r>
            <a:r>
              <a:rPr kumimoji="1" lang="ja-JP" altLang="en-US" dirty="0" smtClean="0"/>
              <a:t> </a:t>
            </a:r>
            <a:r>
              <a:rPr kumimoji="1" lang="en-US" altLang="ja-JP" dirty="0" smtClean="0"/>
              <a:t>templates and their variable names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ja-JP" dirty="0"/>
              <a:t>When a Manifest template is uploaded to EPOCH, the system will </a:t>
            </a:r>
            <a:r>
              <a:rPr lang="en-US" altLang="ja-JP" dirty="0" smtClean="0"/>
              <a:t>analyze </a:t>
            </a:r>
            <a:r>
              <a:rPr lang="en-US" altLang="ja-JP" dirty="0"/>
              <a:t>pre-defined text and make them into modifiable parameters.</a:t>
            </a:r>
            <a:endParaRPr kumimoji="1" lang="ja-JP" altLang="en-US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4799856" y="1772816"/>
            <a:ext cx="684076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 smtClean="0"/>
              <a:t>Strings </a:t>
            </a:r>
            <a:r>
              <a:rPr lang="en-US" altLang="ja-JP" dirty="0"/>
              <a:t>that are described in this format </a:t>
            </a:r>
            <a:r>
              <a:rPr lang="en-US" altLang="ja-JP" dirty="0" smtClean="0"/>
              <a:t>:</a:t>
            </a:r>
            <a:br>
              <a:rPr lang="en-US" altLang="ja-JP" dirty="0" smtClean="0"/>
            </a:br>
            <a:r>
              <a:rPr lang="en-US" altLang="ja-JP" dirty="0" smtClean="0"/>
              <a:t> </a:t>
            </a:r>
            <a:r>
              <a:rPr lang="en-US" altLang="ja-JP" dirty="0">
                <a:solidFill>
                  <a:srgbClr val="FE7402"/>
                </a:solidFill>
              </a:rPr>
              <a:t>{{ Variable name</a:t>
            </a:r>
            <a:r>
              <a:rPr lang="ja-JP" altLang="en-US" dirty="0">
                <a:solidFill>
                  <a:srgbClr val="FE7402"/>
                </a:solidFill>
              </a:rPr>
              <a:t> </a:t>
            </a:r>
            <a:r>
              <a:rPr lang="en-US" altLang="ja-JP" dirty="0" smtClean="0">
                <a:solidFill>
                  <a:srgbClr val="FE7402"/>
                </a:solidFill>
              </a:rPr>
              <a:t>}}</a:t>
            </a:r>
            <a:br>
              <a:rPr lang="en-US" altLang="ja-JP" dirty="0" smtClean="0">
                <a:solidFill>
                  <a:srgbClr val="FE7402"/>
                </a:solidFill>
              </a:rPr>
            </a:br>
            <a:r>
              <a:rPr lang="en-US" altLang="ja-JP" dirty="0" smtClean="0"/>
              <a:t>will </a:t>
            </a:r>
            <a:r>
              <a:rPr lang="en-US" altLang="ja-JP" dirty="0"/>
              <a:t>be recognized as </a:t>
            </a:r>
            <a:r>
              <a:rPr lang="en-US" altLang="ja-JP" dirty="0" smtClean="0"/>
              <a:t>user-</a:t>
            </a:r>
            <a:r>
              <a:rPr lang="en-US" altLang="ja-JP" dirty="0" err="1" smtClean="0"/>
              <a:t>inputable</a:t>
            </a:r>
            <a:r>
              <a:rPr lang="en-US" altLang="ja-JP" dirty="0" smtClean="0"/>
              <a:t> </a:t>
            </a:r>
            <a:r>
              <a:rPr lang="en-US" altLang="ja-JP" dirty="0"/>
              <a:t>variables</a:t>
            </a:r>
            <a:r>
              <a:rPr lang="en-US" altLang="ja-JP" dirty="0" smtClean="0"/>
              <a:t>.</a:t>
            </a:r>
            <a:br>
              <a:rPr lang="en-US" altLang="ja-JP" dirty="0" smtClean="0"/>
            </a:br>
            <a:r>
              <a:rPr lang="en-US" altLang="ja-JP" dirty="0" smtClean="0"/>
              <a:t>The variables that can be used in the current version of EPOCH are the following:</a:t>
            </a:r>
            <a:endParaRPr kumimoji="1" lang="ja-JP" altLang="en-US" dirty="0"/>
          </a:p>
        </p:txBody>
      </p:sp>
      <p:graphicFrame>
        <p:nvGraphicFramePr>
          <p:cNvPr id="6" name="表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3311266"/>
              </p:ext>
            </p:extLst>
          </p:nvPr>
        </p:nvGraphicFramePr>
        <p:xfrm>
          <a:off x="4911255" y="3192215"/>
          <a:ext cx="6513337" cy="1762965"/>
        </p:xfrm>
        <a:graphic>
          <a:graphicData uri="http://schemas.openxmlformats.org/drawingml/2006/table">
            <a:tbl>
              <a:tblPr firstRow="1" bandCol="1">
                <a:tableStyleId>{93296810-A885-4BE3-A3E7-6D5BEEA58F35}</a:tableStyleId>
              </a:tblPr>
              <a:tblGrid>
                <a:gridCol w="2395711">
                  <a:extLst>
                    <a:ext uri="{9D8B030D-6E8A-4147-A177-3AD203B41FA5}">
                      <a16:colId xmlns:a16="http://schemas.microsoft.com/office/drawing/2014/main" val="4080964097"/>
                    </a:ext>
                  </a:extLst>
                </a:gridCol>
                <a:gridCol w="4117626">
                  <a:extLst>
                    <a:ext uri="{9D8B030D-6E8A-4147-A177-3AD203B41FA5}">
                      <a16:colId xmlns:a16="http://schemas.microsoft.com/office/drawing/2014/main" val="3835826505"/>
                    </a:ext>
                  </a:extLst>
                </a:gridCol>
              </a:tblGrid>
              <a:tr h="318530">
                <a:tc>
                  <a:txBody>
                    <a:bodyPr/>
                    <a:lstStyle/>
                    <a:p>
                      <a:r>
                        <a:rPr kumimoji="1" lang="en-US" altLang="ja-JP" sz="1000" dirty="0" smtClean="0"/>
                        <a:t>Variable</a:t>
                      </a:r>
                      <a:r>
                        <a:rPr kumimoji="1" lang="en-US" altLang="ja-JP" sz="1000" baseline="0" dirty="0" smtClean="0"/>
                        <a:t> name</a:t>
                      </a:r>
                      <a:endParaRPr kumimoji="1" lang="ja-JP" altLang="en-US" sz="1000" dirty="0"/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r>
                        <a:rPr kumimoji="1" lang="en-US" altLang="ja-JP" sz="1000" dirty="0" smtClean="0"/>
                        <a:t>Description</a:t>
                      </a:r>
                      <a:endParaRPr kumimoji="1" lang="ja-JP" altLang="en-US" sz="1000" dirty="0"/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657250148"/>
                  </a:ext>
                </a:extLst>
              </a:tr>
              <a:tr h="288887">
                <a:tc>
                  <a:txBody>
                    <a:bodyPr/>
                    <a:lstStyle/>
                    <a:p>
                      <a:r>
                        <a:rPr lang="en-US" altLang="ja-JP" sz="1000" dirty="0" smtClean="0"/>
                        <a:t>{{ image</a:t>
                      </a:r>
                      <a:r>
                        <a:rPr lang="ja-JP" altLang="en-US" sz="1000" dirty="0" smtClean="0"/>
                        <a:t> </a:t>
                      </a:r>
                      <a:r>
                        <a:rPr lang="en-US" altLang="ja-JP" sz="1000" dirty="0" smtClean="0"/>
                        <a:t>}} </a:t>
                      </a:r>
                      <a:endParaRPr kumimoji="1" lang="ja-JP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ja-JP" sz="1000" dirty="0" smtClean="0"/>
                        <a:t>Container</a:t>
                      </a:r>
                      <a:r>
                        <a:rPr lang="en-US" altLang="ja-JP" sz="1000" baseline="0" dirty="0" smtClean="0"/>
                        <a:t> image</a:t>
                      </a:r>
                      <a:endParaRPr lang="ja-JP" altLang="en-US" sz="10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9258345"/>
                  </a:ext>
                </a:extLst>
              </a:tr>
              <a:tr h="288887">
                <a:tc>
                  <a:txBody>
                    <a:bodyPr/>
                    <a:lstStyle/>
                    <a:p>
                      <a:r>
                        <a:rPr lang="en-US" altLang="ja-JP" sz="1000" dirty="0" smtClean="0"/>
                        <a:t>{{ image_tag }}</a:t>
                      </a:r>
                      <a:r>
                        <a:rPr lang="ja-JP" altLang="en-US" sz="1000" dirty="0" smtClean="0"/>
                        <a:t> </a:t>
                      </a:r>
                      <a:endParaRPr kumimoji="1" lang="ja-JP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ja-JP" sz="1000" dirty="0" smtClean="0"/>
                        <a:t>Container image tag</a:t>
                      </a:r>
                      <a:endParaRPr lang="ja-JP" altLang="en-US" sz="10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9123196"/>
                  </a:ext>
                </a:extLst>
              </a:tr>
              <a:tr h="288887">
                <a:tc>
                  <a:txBody>
                    <a:bodyPr/>
                    <a:lstStyle/>
                    <a:p>
                      <a:r>
                        <a:rPr kumimoji="1" lang="en-US" altLang="ja-JP" sz="1000" dirty="0" smtClean="0"/>
                        <a:t>{{ param01 }}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000" dirty="0" smtClean="0"/>
                        <a:t>Fixed variables that users can use freely.</a:t>
                      </a:r>
                      <a:endParaRPr lang="ja-JP" altLang="en-US" sz="1000" dirty="0" smtClean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931196"/>
                  </a:ext>
                </a:extLst>
              </a:tr>
              <a:tr h="288887">
                <a:tc>
                  <a:txBody>
                    <a:bodyPr/>
                    <a:lstStyle/>
                    <a:p>
                      <a:endParaRPr kumimoji="1" lang="en-US" altLang="ja-JP" sz="1000" dirty="0" smtClean="0"/>
                    </a:p>
                    <a:p>
                      <a:endParaRPr kumimoji="1" lang="en-US" altLang="ja-JP" sz="1000" dirty="0" smtClean="0"/>
                    </a:p>
                    <a:p>
                      <a:pPr algn="ctr"/>
                      <a:r>
                        <a:rPr kumimoji="1" lang="ja-JP" altLang="en-US" sz="1000" dirty="0" smtClean="0"/>
                        <a:t>～</a:t>
                      </a:r>
                      <a:endParaRPr kumimoji="1" lang="en-US" altLang="ja-JP" sz="1000" dirty="0" smtClean="0"/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ja-JP" altLang="en-US" sz="1000" dirty="0" smtClean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7639933"/>
                  </a:ext>
                </a:extLst>
              </a:tr>
              <a:tr h="28888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000" dirty="0" smtClean="0"/>
                        <a:t>{{ param20 }}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000" dirty="0" smtClean="0"/>
                        <a:t>Fixed variables that users can use freely.</a:t>
                      </a:r>
                      <a:r>
                        <a:rPr lang="ja-JP" altLang="en-US" sz="1000" dirty="0" smtClean="0"/>
                        <a:t>（</a:t>
                      </a:r>
                      <a:r>
                        <a:rPr lang="en-US" altLang="ja-JP" sz="1000" dirty="0" smtClean="0"/>
                        <a:t>Can</a:t>
                      </a:r>
                      <a:r>
                        <a:rPr lang="en-US" altLang="ja-JP" sz="1000" baseline="0" dirty="0" smtClean="0"/>
                        <a:t> use max 20</a:t>
                      </a:r>
                      <a:r>
                        <a:rPr lang="ja-JP" altLang="en-US" sz="1000" dirty="0" smtClean="0"/>
                        <a:t>）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5933016"/>
                  </a:ext>
                </a:extLst>
              </a:tr>
            </a:tbl>
          </a:graphicData>
        </a:graphic>
      </p:graphicFrame>
      <p:sp>
        <p:nvSpPr>
          <p:cNvPr id="7" name="テキスト ボックス 6"/>
          <p:cNvSpPr txBox="1"/>
          <p:nvPr/>
        </p:nvSpPr>
        <p:spPr>
          <a:xfrm>
            <a:off x="5055272" y="4955180"/>
            <a:ext cx="619268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ja-JP" sz="1050" dirty="0"/>
              <a:t>※Support for user-specified variable names is planned to be added in future releases.</a:t>
            </a:r>
            <a:endParaRPr kumimoji="1" lang="ja-JP" altLang="en-US" sz="1050" dirty="0"/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368" y="1988840"/>
            <a:ext cx="3816424" cy="180075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5222909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8686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sz="quarter" idx="10"/>
          </p:nvPr>
        </p:nvSpPr>
        <p:spPr>
          <a:xfrm>
            <a:off x="239350" y="836712"/>
            <a:ext cx="11713301" cy="5616708"/>
          </a:xfrm>
        </p:spPr>
        <p:txBody>
          <a:bodyPr>
            <a:normAutofit/>
          </a:bodyPr>
          <a:lstStyle/>
          <a:p>
            <a:r>
              <a:rPr lang="en-US" altLang="ja-JP" dirty="0" smtClean="0"/>
              <a:t>Install EPOCH</a:t>
            </a:r>
            <a:endParaRPr lang="en-US" altLang="ja-JP" dirty="0"/>
          </a:p>
          <a:p>
            <a:pPr lvl="1"/>
            <a:r>
              <a:rPr lang="en-US" altLang="ja-JP" dirty="0"/>
              <a:t>Use a terminal to SSH login to an environment that can run </a:t>
            </a:r>
            <a:r>
              <a:rPr lang="en-US" altLang="ja-JP" dirty="0" err="1"/>
              <a:t>kubectl</a:t>
            </a:r>
            <a:r>
              <a:rPr lang="en-US" altLang="ja-JP" dirty="0" smtClean="0"/>
              <a:t>. Run </a:t>
            </a:r>
            <a:r>
              <a:rPr lang="en-US" altLang="ja-JP" dirty="0"/>
              <a:t>the following command and install EPOCH</a:t>
            </a:r>
            <a:r>
              <a:rPr lang="en-US" altLang="ja-JP" dirty="0" smtClean="0"/>
              <a:t>.</a:t>
            </a:r>
          </a:p>
          <a:p>
            <a:pPr marL="288000" lvl="2" indent="0">
              <a:buNone/>
            </a:pPr>
            <a:r>
              <a:rPr lang="en-US" altLang="ja-JP" dirty="0"/>
              <a:t>The following command checks the installation progress</a:t>
            </a:r>
            <a:r>
              <a:rPr lang="en-US" altLang="ja-JP" dirty="0" smtClean="0"/>
              <a:t>.</a:t>
            </a:r>
          </a:p>
          <a:p>
            <a:pPr marL="288000" lvl="2" indent="0">
              <a:buNone/>
            </a:pPr>
            <a:endParaRPr lang="en-US" altLang="ja-JP" sz="1400" b="1" dirty="0"/>
          </a:p>
          <a:p>
            <a:pPr marL="288000" lvl="2" indent="0">
              <a:buNone/>
            </a:pPr>
            <a:r>
              <a:rPr lang="en-US" altLang="ja-JP" dirty="0"/>
              <a:t>Check that the command result "STATUS" </a:t>
            </a:r>
            <a:r>
              <a:rPr lang="en-US" altLang="ja-JP" dirty="0" smtClean="0"/>
              <a:t>column </a:t>
            </a:r>
            <a:r>
              <a:rPr lang="en-US" altLang="ja-JP" dirty="0"/>
              <a:t>displays "Running".</a:t>
            </a:r>
          </a:p>
          <a:p>
            <a:pPr marL="288000" lvl="2" indent="0">
              <a:buNone/>
            </a:pPr>
            <a:r>
              <a:rPr lang="en-US" altLang="ja-JP" b="1" dirty="0" smtClean="0"/>
              <a:t>【Command result】</a:t>
            </a:r>
            <a:endParaRPr lang="en-US" altLang="ja-JP" b="1" dirty="0"/>
          </a:p>
          <a:p>
            <a:pPr marL="180000" lvl="1" indent="0">
              <a:buNone/>
            </a:pPr>
            <a:endParaRPr lang="en-US" altLang="ja-JP" dirty="0"/>
          </a:p>
          <a:p>
            <a:pPr marL="180000" lvl="1" indent="0">
              <a:buNone/>
            </a:pPr>
            <a:endParaRPr lang="en-US" altLang="ja-JP" dirty="0"/>
          </a:p>
        </p:txBody>
      </p:sp>
      <p:sp>
        <p:nvSpPr>
          <p:cNvPr id="6" name="タイトル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0" lang="en-US" altLang="ja-JP" b="1" dirty="0" smtClean="0">
                <a:solidFill>
                  <a:prstClr val="white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2.1</a:t>
            </a:r>
            <a:r>
              <a:rPr kumimoji="0" lang="ja-JP" altLang="en-US" b="1" dirty="0" smtClean="0">
                <a:solidFill>
                  <a:prstClr val="white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kumimoji="0" lang="en-US" altLang="ja-JP" b="1" dirty="0">
                <a:solidFill>
                  <a:prstClr val="white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Install EPOCH (</a:t>
            </a:r>
            <a:r>
              <a:rPr kumimoji="0" lang="en-US" altLang="ja-JP" b="1" dirty="0" smtClean="0">
                <a:solidFill>
                  <a:prstClr val="white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3/5)</a:t>
            </a:r>
            <a:endParaRPr kumimoji="1" lang="ja-JP" altLang="en-US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695400" y="2897633"/>
            <a:ext cx="11161240" cy="101566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sz="1200" dirty="0">
                <a:solidFill>
                  <a:schemeClr val="accent3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NAME                                        READY   STATUS    RESTARTS   AGE</a:t>
            </a:r>
          </a:p>
          <a:p>
            <a:r>
              <a:rPr lang="en-US" altLang="ja-JP" sz="1200" dirty="0" smtClean="0">
                <a:solidFill>
                  <a:schemeClr val="accent3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epoch-</a:t>
            </a:r>
            <a:r>
              <a:rPr lang="en-US" altLang="ja-JP" sz="1200" dirty="0" err="1" smtClean="0">
                <a:solidFill>
                  <a:schemeClr val="accent3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cicd</a:t>
            </a:r>
            <a:r>
              <a:rPr lang="en-US" altLang="ja-JP" sz="1200" dirty="0" smtClean="0">
                <a:solidFill>
                  <a:schemeClr val="accent3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-</a:t>
            </a:r>
            <a:r>
              <a:rPr lang="en-US" altLang="ja-JP" sz="1200" dirty="0" err="1" smtClean="0">
                <a:solidFill>
                  <a:schemeClr val="accent3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api</a:t>
            </a:r>
            <a:r>
              <a:rPr lang="en-US" altLang="ja-JP" sz="1200" dirty="0" smtClean="0">
                <a:solidFill>
                  <a:schemeClr val="accent3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-*********-*****              1/1     </a:t>
            </a:r>
            <a:r>
              <a:rPr lang="en-US" altLang="ja-JP" sz="1200" dirty="0">
                <a:solidFill>
                  <a:schemeClr val="accent3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Running   0          </a:t>
            </a:r>
            <a:r>
              <a:rPr lang="en-US" altLang="ja-JP" sz="1200" dirty="0" smtClean="0">
                <a:solidFill>
                  <a:schemeClr val="accent3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**s</a:t>
            </a:r>
            <a:endParaRPr lang="en-US" altLang="ja-JP" sz="1200" dirty="0">
              <a:solidFill>
                <a:schemeClr val="accent3">
                  <a:lumMod val="50000"/>
                  <a:lumOff val="50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altLang="ja-JP" sz="1200" dirty="0" smtClean="0">
                <a:solidFill>
                  <a:schemeClr val="accent3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epoch-</a:t>
            </a:r>
            <a:r>
              <a:rPr lang="en-US" altLang="ja-JP" sz="1200" dirty="0" err="1" smtClean="0">
                <a:solidFill>
                  <a:schemeClr val="accent3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rs</a:t>
            </a:r>
            <a:r>
              <a:rPr lang="en-US" altLang="ja-JP" sz="1200" dirty="0" smtClean="0">
                <a:solidFill>
                  <a:schemeClr val="accent3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-organization-</a:t>
            </a:r>
            <a:r>
              <a:rPr lang="en-US" altLang="ja-JP" sz="1200" dirty="0" err="1" smtClean="0">
                <a:solidFill>
                  <a:schemeClr val="accent3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api</a:t>
            </a:r>
            <a:r>
              <a:rPr lang="en-US" altLang="ja-JP" sz="1200" dirty="0" smtClean="0">
                <a:solidFill>
                  <a:schemeClr val="accent3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-*********-*****   1/1     </a:t>
            </a:r>
            <a:r>
              <a:rPr lang="en-US" altLang="ja-JP" sz="1200" dirty="0">
                <a:solidFill>
                  <a:schemeClr val="accent3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Running   </a:t>
            </a:r>
            <a:r>
              <a:rPr lang="en-US" altLang="ja-JP" sz="1200" dirty="0" smtClean="0">
                <a:solidFill>
                  <a:schemeClr val="accent3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0          **s</a:t>
            </a:r>
            <a:endParaRPr lang="en-US" altLang="ja-JP" sz="1200" dirty="0">
              <a:solidFill>
                <a:schemeClr val="accent3">
                  <a:lumMod val="50000"/>
                  <a:lumOff val="50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altLang="ja-JP" sz="1200" dirty="0" smtClean="0">
                <a:solidFill>
                  <a:schemeClr val="accent3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epoch-</a:t>
            </a:r>
            <a:r>
              <a:rPr lang="en-US" altLang="ja-JP" sz="1200" dirty="0" err="1" smtClean="0">
                <a:solidFill>
                  <a:schemeClr val="accent3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rs</a:t>
            </a:r>
            <a:r>
              <a:rPr lang="en-US" altLang="ja-JP" sz="1200" dirty="0" smtClean="0">
                <a:solidFill>
                  <a:schemeClr val="accent3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-workspace-</a:t>
            </a:r>
            <a:r>
              <a:rPr lang="en-US" altLang="ja-JP" sz="1200" dirty="0" err="1" smtClean="0">
                <a:solidFill>
                  <a:schemeClr val="accent3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api</a:t>
            </a:r>
            <a:r>
              <a:rPr lang="en-US" altLang="ja-JP" sz="1200" dirty="0" smtClean="0">
                <a:solidFill>
                  <a:schemeClr val="accent3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-</a:t>
            </a:r>
            <a:r>
              <a:rPr lang="en-US" altLang="ja-JP" sz="1200" dirty="0">
                <a:solidFill>
                  <a:schemeClr val="accent3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 *********-*****</a:t>
            </a:r>
            <a:r>
              <a:rPr lang="en-US" altLang="ja-JP" sz="1200" dirty="0" smtClean="0">
                <a:solidFill>
                  <a:schemeClr val="accent3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     </a:t>
            </a:r>
            <a:r>
              <a:rPr lang="en-US" altLang="ja-JP" sz="1200" dirty="0">
                <a:solidFill>
                  <a:schemeClr val="accent3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1/1     Running   0          </a:t>
            </a:r>
            <a:r>
              <a:rPr lang="en-US" altLang="ja-JP" sz="1200" dirty="0" smtClean="0">
                <a:solidFill>
                  <a:schemeClr val="accent3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**s</a:t>
            </a:r>
            <a:endParaRPr lang="en-US" altLang="ja-JP" sz="1200" dirty="0">
              <a:solidFill>
                <a:schemeClr val="accent3">
                  <a:lumMod val="50000"/>
                  <a:lumOff val="50000"/>
                </a:schemeClr>
              </a:solidFill>
              <a:latin typeface="Consolas" panose="020B0609020204030204" pitchFamily="49" charset="0"/>
            </a:endParaRPr>
          </a:p>
          <a:p>
            <a:r>
              <a:rPr lang="ja-JP" altLang="en-US" sz="1200" dirty="0" smtClean="0">
                <a:solidFill>
                  <a:schemeClr val="accent3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～</a:t>
            </a:r>
            <a:endParaRPr lang="en-US" altLang="ja-JP" sz="1200" dirty="0">
              <a:solidFill>
                <a:schemeClr val="accent3">
                  <a:lumMod val="50000"/>
                  <a:lumOff val="5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7" name="角丸四角形 6"/>
          <p:cNvSpPr/>
          <p:nvPr/>
        </p:nvSpPr>
        <p:spPr bwMode="auto">
          <a:xfrm>
            <a:off x="5015880" y="2882007"/>
            <a:ext cx="864096" cy="1015663"/>
          </a:xfrm>
          <a:prstGeom prst="roundRect">
            <a:avLst/>
          </a:prstGeom>
          <a:noFill/>
          <a:ln w="47625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  <p:graphicFrame>
        <p:nvGraphicFramePr>
          <p:cNvPr id="9" name="表 8"/>
          <p:cNvGraphicFramePr>
            <a:graphicFrameLocks noGrp="1"/>
          </p:cNvGraphicFramePr>
          <p:nvPr>
            <p:extLst/>
          </p:nvPr>
        </p:nvGraphicFramePr>
        <p:xfrm>
          <a:off x="695400" y="1484784"/>
          <a:ext cx="11161240" cy="2743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63600">
                  <a:extLst>
                    <a:ext uri="{9D8B030D-6E8A-4147-A177-3AD203B41FA5}">
                      <a16:colId xmlns:a16="http://schemas.microsoft.com/office/drawing/2014/main" val="4187202653"/>
                    </a:ext>
                  </a:extLst>
                </a:gridCol>
                <a:gridCol w="10697640">
                  <a:extLst>
                    <a:ext uri="{9D8B030D-6E8A-4147-A177-3AD203B41FA5}">
                      <a16:colId xmlns:a16="http://schemas.microsoft.com/office/drawing/2014/main" val="3380479304"/>
                    </a:ext>
                  </a:extLst>
                </a:gridCol>
              </a:tblGrid>
              <a:tr h="156550"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200" dirty="0" smtClean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$</a:t>
                      </a:r>
                      <a:endParaRPr kumimoji="1" lang="ja-JP" altLang="en-US" sz="1200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ja-JP" sz="1200" b="0" dirty="0" smtClean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kubectl apply -f https://github.com/exastro-suite/epoch/releases/download/v0.1.0/epoch-install.yaml</a:t>
                      </a:r>
                      <a:endParaRPr kumimoji="1" lang="ja-JP" altLang="en-US" sz="1200" b="0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8190000"/>
                  </a:ext>
                </a:extLst>
              </a:tr>
            </a:tbl>
          </a:graphicData>
        </a:graphic>
      </p:graphicFrame>
      <p:graphicFrame>
        <p:nvGraphicFramePr>
          <p:cNvPr id="11" name="表 10"/>
          <p:cNvGraphicFramePr>
            <a:graphicFrameLocks noGrp="1"/>
          </p:cNvGraphicFramePr>
          <p:nvPr>
            <p:extLst/>
          </p:nvPr>
        </p:nvGraphicFramePr>
        <p:xfrm>
          <a:off x="695400" y="2042710"/>
          <a:ext cx="11161240" cy="2743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63600">
                  <a:extLst>
                    <a:ext uri="{9D8B030D-6E8A-4147-A177-3AD203B41FA5}">
                      <a16:colId xmlns:a16="http://schemas.microsoft.com/office/drawing/2014/main" val="4187202653"/>
                    </a:ext>
                  </a:extLst>
                </a:gridCol>
                <a:gridCol w="10697640">
                  <a:extLst>
                    <a:ext uri="{9D8B030D-6E8A-4147-A177-3AD203B41FA5}">
                      <a16:colId xmlns:a16="http://schemas.microsoft.com/office/drawing/2014/main" val="3380479304"/>
                    </a:ext>
                  </a:extLst>
                </a:gridCol>
              </a:tblGrid>
              <a:tr h="156550"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200" dirty="0" smtClean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$</a:t>
                      </a:r>
                      <a:endParaRPr kumimoji="1" lang="ja-JP" altLang="en-US" sz="1200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l-PL" altLang="ja-JP" sz="1200" b="0" dirty="0" smtClean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kubectl get pod -n epoch-system</a:t>
                      </a:r>
                      <a:endParaRPr kumimoji="1" lang="ja-JP" altLang="en-US" sz="1200" b="0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819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44868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NEC_standard4_3">
  <a:themeElements>
    <a:clrScheme name="orchestratedcolor_2015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76491B"/>
      </a:accent1>
      <a:accent2>
        <a:srgbClr val="76161B"/>
      </a:accent2>
      <a:accent3>
        <a:srgbClr val="203315"/>
      </a:accent3>
      <a:accent4>
        <a:srgbClr val="1C4A50"/>
      </a:accent4>
      <a:accent5>
        <a:srgbClr val="31253B"/>
      </a:accent5>
      <a:accent6>
        <a:srgbClr val="002B62"/>
      </a:accent6>
      <a:hlink>
        <a:srgbClr val="4575FD"/>
      </a:hlink>
      <a:folHlink>
        <a:srgbClr val="9E5ECE"/>
      </a:folHlink>
    </a:clrScheme>
    <a:fontScheme name="orchestratedfont_2015">
      <a:majorFont>
        <a:latin typeface="メイリオ"/>
        <a:ea typeface="メイリオ"/>
        <a:cs typeface=""/>
      </a:majorFont>
      <a:minorFont>
        <a:latin typeface="メイリオ"/>
        <a:ea typeface="メイリオ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12700">
          <a:solidFill>
            <a:schemeClr val="tx1"/>
          </a:solidFill>
        </a:ln>
        <a:effectLst/>
        <a:extLst/>
      </a:spPr>
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kumimoji="1" b="1" dirty="0" smtClean="0">
            <a:latin typeface="+mn-ea"/>
          </a:defRPr>
        </a:defPPr>
      </a:lstStyle>
    </a:spDef>
    <a:lnDef>
      <a:spPr bwMode="auto">
        <a:solidFill>
          <a:schemeClr val="bg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tx1">
                    <a:alpha val="50000"/>
                  </a:schemeClr>
                </a:outerShdw>
              </a:effectLst>
            </a14:hiddenEffects>
          </a:ext>
        </a:extLst>
      </a:spPr>
      <a:bodyPr/>
      <a:lstStyle/>
    </a:lnDef>
  </a:objectDefaults>
  <a:extraClrSchemeLst>
    <a:extraClrScheme>
      <a:clrScheme name="1_stream_st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tream_st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tream_st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tream_st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tream_st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tream_st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tream_st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tream_st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tream_st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tream_st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tream_st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tream_st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tream_stn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D200"/>
        </a:accent1>
        <a:accent2>
          <a:srgbClr val="E62D00"/>
        </a:accent2>
        <a:accent3>
          <a:srgbClr val="FFFFFF"/>
        </a:accent3>
        <a:accent4>
          <a:srgbClr val="000000"/>
        </a:accent4>
        <a:accent5>
          <a:srgbClr val="FFE5AA"/>
        </a:accent5>
        <a:accent6>
          <a:srgbClr val="D02800"/>
        </a:accent6>
        <a:hlink>
          <a:srgbClr val="00B4A0"/>
        </a:hlink>
        <a:folHlink>
          <a:srgbClr val="69B43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tream_stn 14">
        <a:dk1>
          <a:srgbClr val="000000"/>
        </a:dk1>
        <a:lt1>
          <a:srgbClr val="FFFFFF"/>
        </a:lt1>
        <a:dk2>
          <a:srgbClr val="000066"/>
        </a:dk2>
        <a:lt2>
          <a:srgbClr val="808080"/>
        </a:lt2>
        <a:accent1>
          <a:srgbClr val="FFD200"/>
        </a:accent1>
        <a:accent2>
          <a:srgbClr val="E62D00"/>
        </a:accent2>
        <a:accent3>
          <a:srgbClr val="FFFFFF"/>
        </a:accent3>
        <a:accent4>
          <a:srgbClr val="000000"/>
        </a:accent4>
        <a:accent5>
          <a:srgbClr val="FFE5AA"/>
        </a:accent5>
        <a:accent6>
          <a:srgbClr val="D02800"/>
        </a:accent6>
        <a:hlink>
          <a:srgbClr val="00B4A0"/>
        </a:hlink>
        <a:folHlink>
          <a:srgbClr val="69B43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??テーマ">
  <a:themeElements>
    <a:clrScheme name="orchestratedcolor_2015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76491B"/>
      </a:accent1>
      <a:accent2>
        <a:srgbClr val="76161B"/>
      </a:accent2>
      <a:accent3>
        <a:srgbClr val="203315"/>
      </a:accent3>
      <a:accent4>
        <a:srgbClr val="1C4A50"/>
      </a:accent4>
      <a:accent5>
        <a:srgbClr val="31253B"/>
      </a:accent5>
      <a:accent6>
        <a:srgbClr val="002B62"/>
      </a:accent6>
      <a:hlink>
        <a:srgbClr val="4575FD"/>
      </a:hlink>
      <a:folHlink>
        <a:srgbClr val="9E5ECE"/>
      </a:folHlink>
    </a:clrScheme>
    <a:fontScheme name="orchestratedfont_2015">
      <a:majorFont>
        <a:latin typeface="メイリオ"/>
        <a:ea typeface="メイリオ"/>
        <a:cs typeface=""/>
      </a:majorFont>
      <a:minorFont>
        <a:latin typeface="メイリオ"/>
        <a:ea typeface="メイリオ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??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?? ??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?? ??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EPOCH Quick Start_https化後の最新_レビューでのコメント等を追記</Template>
  <TotalTime>0</TotalTime>
  <Words>6669</Words>
  <Application>Microsoft Office PowerPoint</Application>
  <PresentationFormat>ワイド画面</PresentationFormat>
  <Paragraphs>1160</Paragraphs>
  <Slides>86</Slides>
  <Notes>12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11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86</vt:i4>
      </vt:variant>
    </vt:vector>
  </HeadingPairs>
  <TitlesOfParts>
    <vt:vector size="98" baseType="lpstr">
      <vt:lpstr>HGP創英角ｺﾞｼｯｸUB</vt:lpstr>
      <vt:lpstr>Meiryo UI</vt:lpstr>
      <vt:lpstr>ＭＳ Ｐゴシック</vt:lpstr>
      <vt:lpstr>ＭＳ 明朝</vt:lpstr>
      <vt:lpstr>メイリオ</vt:lpstr>
      <vt:lpstr>Arial</vt:lpstr>
      <vt:lpstr>Calibri</vt:lpstr>
      <vt:lpstr>Consolas</vt:lpstr>
      <vt:lpstr>Segoe UI</vt:lpstr>
      <vt:lpstr>Tahoma</vt:lpstr>
      <vt:lpstr>Wingdings</vt:lpstr>
      <vt:lpstr>NEC_standard4_3</vt:lpstr>
      <vt:lpstr>EPOCH Quick Start</vt:lpstr>
      <vt:lpstr>Table of contents</vt:lpstr>
      <vt:lpstr>1. Introduction</vt:lpstr>
      <vt:lpstr>1.1 Quickstart guide</vt:lpstr>
      <vt:lpstr>1.2 Quickstart PC environment</vt:lpstr>
      <vt:lpstr>2. Install</vt:lpstr>
      <vt:lpstr>2.1 Install EPOCH (1/5)</vt:lpstr>
      <vt:lpstr>2.1 Install EPOCH (2/5)</vt:lpstr>
      <vt:lpstr>2.1 Install EPOCH (3/5)</vt:lpstr>
      <vt:lpstr>2.1 Install EPOCH (4/5)</vt:lpstr>
      <vt:lpstr>2.1 Install EPOCH (5/5)</vt:lpstr>
      <vt:lpstr>2.2 Prepare repositories (1/4)</vt:lpstr>
      <vt:lpstr>2.2 Prepare repositories (2/4)</vt:lpstr>
      <vt:lpstr>2.2 Prepare repositories (3/4)</vt:lpstr>
      <vt:lpstr>2.2 Prepare repositories (4/4)</vt:lpstr>
      <vt:lpstr>2.3 Manifest template files</vt:lpstr>
      <vt:lpstr>3. Create Workspace</vt:lpstr>
      <vt:lpstr>3.1 Workspace</vt:lpstr>
      <vt:lpstr>3.2 CI/CD</vt:lpstr>
      <vt:lpstr>3.3 CI/CD in EPOCH</vt:lpstr>
      <vt:lpstr>3.4 Start EPOCH</vt:lpstr>
      <vt:lpstr>3.5 Create Workspace (1/7)</vt:lpstr>
      <vt:lpstr>3.5 Create Workspace (2/7)</vt:lpstr>
      <vt:lpstr>3.5 Create Workspace (3/7)</vt:lpstr>
      <vt:lpstr>3.5 Create Workspace (4/7)</vt:lpstr>
      <vt:lpstr>3.5 Create Workspace (5/7)</vt:lpstr>
      <vt:lpstr>3.5 Create Workspace (6/7)</vt:lpstr>
      <vt:lpstr>3.5 Create Workspace (7/7)</vt:lpstr>
      <vt:lpstr>4. Tutorial</vt:lpstr>
      <vt:lpstr>4.1 Tutorial overview (1/2)</vt:lpstr>
      <vt:lpstr>4.1 Tutorial overview (2/2)</vt:lpstr>
      <vt:lpstr>4.2 Sample application configuration</vt:lpstr>
      <vt:lpstr>4.3 Tutorial (CI/CD workflow)</vt:lpstr>
      <vt:lpstr>4.4 Manifest template file</vt:lpstr>
      <vt:lpstr>CI/CD Workflow No.1</vt:lpstr>
      <vt:lpstr>4.5 CI/CD Workflow No.1 (1/25)</vt:lpstr>
      <vt:lpstr>4.5 CI/CD Workflow No.1 (2/25)</vt:lpstr>
      <vt:lpstr>4.5 CI/CD Workflow No.1 (3/25)</vt:lpstr>
      <vt:lpstr>4.5 CI/CD Workflow No.1 (4/25)</vt:lpstr>
      <vt:lpstr>4.5 CI/CD Workflow No.1 (5/25)</vt:lpstr>
      <vt:lpstr>4.5 CI/CD Workflow No.1 (6/25)</vt:lpstr>
      <vt:lpstr>4.5 CI/CD Workflow No.1 (7/25)</vt:lpstr>
      <vt:lpstr>4.5 CI/CD Workflow No.1 (8/25)</vt:lpstr>
      <vt:lpstr>4.5 CI/CD Workflow No.1 (9/25)</vt:lpstr>
      <vt:lpstr>4.5 CI/CD Workflow No.1 (10/25)</vt:lpstr>
      <vt:lpstr>4.5 CI/CD Workflow No.1 (11/25)</vt:lpstr>
      <vt:lpstr>4.5 CI/CD Workflow No.1 (12/25)</vt:lpstr>
      <vt:lpstr>4.5 CI/CD Workflow No.1 (13/25)</vt:lpstr>
      <vt:lpstr>4.5 CI/CD Workflow No.1 (14/25)</vt:lpstr>
      <vt:lpstr>4.5 CI/CD Workflow No.1 (15/25)</vt:lpstr>
      <vt:lpstr>4.5 CI/CD Workflow No.1 (16/25)</vt:lpstr>
      <vt:lpstr>4.5 CI/CD Workflow No.1 (17/25)</vt:lpstr>
      <vt:lpstr>4.5 CI/CD Workflow No.1 (18/25)</vt:lpstr>
      <vt:lpstr>4.5 CI/CD Workflow No.1 (19/25)</vt:lpstr>
      <vt:lpstr>4.5 CI/CD Workflow No.1 (20/25)</vt:lpstr>
      <vt:lpstr>4.5 CI/CD Workflow No.1 (21/25)</vt:lpstr>
      <vt:lpstr>4.5 CI/CD Workflow No.1 (22/25)</vt:lpstr>
      <vt:lpstr>4.5 CI/CD Workflow No.1 (23/25)</vt:lpstr>
      <vt:lpstr>4.5 CI/CD Workflow No.1 (24/25)</vt:lpstr>
      <vt:lpstr>4.5 CI/CD Workflow No.1 (25/25)</vt:lpstr>
      <vt:lpstr>CI/CD Workflow No.2</vt:lpstr>
      <vt:lpstr>4.6 CI/CD Workflow No.2 (1/21)</vt:lpstr>
      <vt:lpstr>4.6 CI/CD Workflow No.2 (2/21)</vt:lpstr>
      <vt:lpstr>4.6 CI/CD Workflow No.2 (3/21)</vt:lpstr>
      <vt:lpstr>4.6 CI/CD Workflow No.2 (4/21)</vt:lpstr>
      <vt:lpstr>4.6 CI/CD Workflow No.2 (5/21)</vt:lpstr>
      <vt:lpstr>4.6 CI/CD Workflow No.2 (6/21)</vt:lpstr>
      <vt:lpstr>4.6 CI/CD Workflow No.2 (7/21)</vt:lpstr>
      <vt:lpstr>4.6 CI/CD Workflow No.2 (8/21)</vt:lpstr>
      <vt:lpstr>4.6 CI/CD Workflow No.2 (9/21)</vt:lpstr>
      <vt:lpstr>4.6 CI/CD Workflow No.2 (10/21)</vt:lpstr>
      <vt:lpstr>4.6 CI/CD Workflow No.2 (11/21)</vt:lpstr>
      <vt:lpstr>4.6 CI/CD Workflow No.2 (12/21)</vt:lpstr>
      <vt:lpstr>4.6 CI/CD Workflow No.2 (13/21)</vt:lpstr>
      <vt:lpstr>4.6 CI/CD Workflow No.2 (14/21)</vt:lpstr>
      <vt:lpstr>4.6 CI/CD Workflow No.2 (15/21)</vt:lpstr>
      <vt:lpstr>4.6 CI/CD Workflow No.2 (16/21)</vt:lpstr>
      <vt:lpstr>4.6 CI/CD Workflow No.2 (17/21)</vt:lpstr>
      <vt:lpstr>4.6 CI/CD Workflow No.2 (18/21)</vt:lpstr>
      <vt:lpstr>4.6 CI/CD Workflow No.2 (19/21)</vt:lpstr>
      <vt:lpstr>4.6 CI/CD Workflow No.2 (20/21)</vt:lpstr>
      <vt:lpstr>4.6 CI/CD Workflow No.2 (21/21)</vt:lpstr>
      <vt:lpstr>5. Appendix</vt:lpstr>
      <vt:lpstr>5.1 Restrictions</vt:lpstr>
      <vt:lpstr>Column：Manifest templates and their variable names</vt:lpstr>
      <vt:lpstr>PowerPoint プレゼンテーション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2021-08-23T02:03:22Z</dcterms:created>
  <dcterms:modified xsi:type="dcterms:W3CDTF">2021-11-01T00:22:42Z</dcterms:modified>
</cp:coreProperties>
</file>